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5143500" cx="9144000"/>
  <p:notesSz cx="6858000" cy="9144000"/>
  <p:embeddedFontLst>
    <p:embeddedFont>
      <p:font typeface="Proxima Nova"/>
      <p:regular r:id="rId17"/>
      <p:bold r:id="rId18"/>
      <p:italic r:id="rId19"/>
      <p:boldItalic r:id="rId20"/>
    </p:embeddedFont>
    <p:embeddedFont>
      <p:font typeface="Open Sans"/>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ProximaNova-boldItalic.fntdata"/><Relationship Id="rId22" Type="http://schemas.openxmlformats.org/officeDocument/2006/relationships/font" Target="fonts/OpenSans-bold.fntdata"/><Relationship Id="rId21" Type="http://schemas.openxmlformats.org/officeDocument/2006/relationships/font" Target="fonts/OpenSans-regular.fntdata"/><Relationship Id="rId24" Type="http://schemas.openxmlformats.org/officeDocument/2006/relationships/font" Target="fonts/OpenSans-boldItalic.fntdata"/><Relationship Id="rId23" Type="http://schemas.openxmlformats.org/officeDocument/2006/relationships/font" Target="fonts/OpenSans-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ProximaNova-regular.fntdata"/><Relationship Id="rId16" Type="http://schemas.openxmlformats.org/officeDocument/2006/relationships/slide" Target="slides/slide12.xml"/><Relationship Id="rId19" Type="http://schemas.openxmlformats.org/officeDocument/2006/relationships/font" Target="fonts/ProximaNova-italic.fntdata"/><Relationship Id="rId18" Type="http://schemas.openxmlformats.org/officeDocument/2006/relationships/font" Target="fonts/ProximaNova-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W1lUdxE5BGU"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ab5c249ea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eab5c249ea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72B2D"/>
                </a:solidFill>
                <a:highlight>
                  <a:srgbClr val="FFFFFF"/>
                </a:highlight>
              </a:rPr>
              <a:t>Trees can enhance a community’s sense of pride and ownership. Active involvement in tree planting programs leads to a stronger sense of community, environmental responsibility and ethics.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eab5c249ea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eab5c249ea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897684389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897684389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7738d2229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738d2229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main components of wildlife habitat: food, cover, and places to raise young, can all be provided by trees. Wherever trees are established, wildlife and other plants are sure to follow, ensuring a healthier and more biodiverse ecosystem.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eab5c249e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eab5c249e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72B2D"/>
                </a:solidFill>
              </a:rPr>
              <a:t>Trees contribute to urban cooling. Cities develop “heat islands” because dark roofs and pavement absorb solar energy and radiate it back to the atmosphere.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eab5c249e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eab5c249e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72B2D"/>
                </a:solidFill>
                <a:highlight>
                  <a:srgbClr val="FFFFFF"/>
                </a:highlight>
              </a:rPr>
              <a:t>Urban tree canopy reduces the urban heat island effect and this shading from trees reduces energy demands and the need for air conditioning.</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eab5c249e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eab5c249e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72B2D"/>
                </a:solidFill>
                <a:highlight>
                  <a:srgbClr val="FFFFFF"/>
                </a:highlight>
              </a:rPr>
              <a:t>The presence of trees in neighborhoods can aid in economic development by increasing property values.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eab5c249ea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eab5c249ea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72B2D"/>
                </a:solidFill>
                <a:highlight>
                  <a:srgbClr val="FFFFFF"/>
                </a:highlight>
              </a:rPr>
              <a:t>Research demonstrates that exposure to trees has a relaxing effect on humans, reducing stress and imparting a sense of well-being.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eab5c249e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eab5c249e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72B2D"/>
                </a:solidFill>
                <a:highlight>
                  <a:srgbClr val="FFFFFF"/>
                </a:highlight>
              </a:rPr>
              <a:t>One tree can sequester (or take in) more than one ton of carbon dioxide in its lifetime. Planting trees and preventing deforestation are key measures in reducing the human impact on global climate change.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eab5c249e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eab5c249e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72B2D"/>
                </a:solidFill>
                <a:highlight>
                  <a:srgbClr val="FFFFFF"/>
                </a:highlight>
              </a:rPr>
              <a:t>Trees remove harmful pollution from the air and forested watersheds, and help clean our drinking water.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eab5c249e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eab5c249e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72B2D"/>
                </a:solidFill>
                <a:highlight>
                  <a:srgbClr val="FFFFFF"/>
                </a:highlight>
              </a:rPr>
              <a:t>Trees lessen the force of storms and reduce the amount of runoff into sewers, streams and rivers, improving water quality and reducing flooding. How to calculate water flow: </a:t>
            </a:r>
            <a:r>
              <a:rPr lang="en" sz="1200" u="sng">
                <a:solidFill>
                  <a:schemeClr val="hlink"/>
                </a:solidFill>
                <a:highlight>
                  <a:srgbClr val="FFFFFF"/>
                </a:highlight>
                <a:hlinkClick r:id="rId2"/>
              </a:rPr>
              <a:t>https://www.youtube.com/watch?v=W1lUdxE5BGU</a:t>
            </a:r>
            <a:r>
              <a:rPr lang="en" sz="1200">
                <a:solidFill>
                  <a:srgbClr val="272B2D"/>
                </a:solidFill>
                <a:highlight>
                  <a:srgbClr val="FFFFFF"/>
                </a:highlight>
              </a:rPr>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338875" y="1604225"/>
            <a:ext cx="8520600" cy="15645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5200"/>
              <a:buNone/>
              <a:defRPr sz="7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311700" y="3149550"/>
            <a:ext cx="8520600" cy="472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000">
                <a:solidFill>
                  <a:schemeClr val="accent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1" name="Shape 41"/>
        <p:cNvGrpSpPr/>
        <p:nvPr/>
      </p:nvGrpSpPr>
      <p:grpSpPr>
        <a:xfrm>
          <a:off x="0" y="0"/>
          <a:ext cx="0" cy="0"/>
          <a:chOff x="0" y="0"/>
          <a:chExt cx="0" cy="0"/>
        </a:xfrm>
      </p:grpSpPr>
      <p:sp>
        <p:nvSpPr>
          <p:cNvPr id="42" name="Google Shape;42;p11"/>
          <p:cNvSpPr/>
          <p:nvPr/>
        </p:nvSpPr>
        <p:spPr>
          <a:xfrm>
            <a:off x="1504325" y="1356963"/>
            <a:ext cx="6091200" cy="2384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11"/>
          <p:cNvSpPr/>
          <p:nvPr/>
        </p:nvSpPr>
        <p:spPr>
          <a:xfrm rot="4633131">
            <a:off x="7215652" y="1251839"/>
            <a:ext cx="565979" cy="453718"/>
          </a:xfrm>
          <a:custGeom>
            <a:rect b="b" l="l" r="r" t="t"/>
            <a:pathLst>
              <a:path extrusionOk="0" h="18151" w="22642">
                <a:moveTo>
                  <a:pt x="19677" y="1"/>
                </a:moveTo>
                <a:lnTo>
                  <a:pt x="17558" y="144"/>
                </a:lnTo>
                <a:cubicBezTo>
                  <a:pt x="17534" y="156"/>
                  <a:pt x="17498" y="156"/>
                  <a:pt x="17486" y="179"/>
                </a:cubicBezTo>
                <a:lnTo>
                  <a:pt x="782" y="12133"/>
                </a:lnTo>
                <a:cubicBezTo>
                  <a:pt x="758" y="12145"/>
                  <a:pt x="734" y="12169"/>
                  <a:pt x="734" y="12205"/>
                </a:cubicBezTo>
                <a:lnTo>
                  <a:pt x="32" y="14074"/>
                </a:lnTo>
                <a:cubicBezTo>
                  <a:pt x="0" y="14148"/>
                  <a:pt x="52" y="14221"/>
                  <a:pt x="130" y="14221"/>
                </a:cubicBezTo>
                <a:cubicBezTo>
                  <a:pt x="140" y="14221"/>
                  <a:pt x="151" y="14220"/>
                  <a:pt x="163" y="14217"/>
                </a:cubicBezTo>
                <a:lnTo>
                  <a:pt x="1294" y="14014"/>
                </a:lnTo>
                <a:cubicBezTo>
                  <a:pt x="1305" y="14012"/>
                  <a:pt x="1316" y="14010"/>
                  <a:pt x="1326" y="14010"/>
                </a:cubicBezTo>
                <a:cubicBezTo>
                  <a:pt x="1404" y="14010"/>
                  <a:pt x="1456" y="14085"/>
                  <a:pt x="1425" y="14169"/>
                </a:cubicBezTo>
                <a:lnTo>
                  <a:pt x="972" y="15384"/>
                </a:lnTo>
                <a:cubicBezTo>
                  <a:pt x="941" y="15457"/>
                  <a:pt x="993" y="15531"/>
                  <a:pt x="1071" y="15531"/>
                </a:cubicBezTo>
                <a:cubicBezTo>
                  <a:pt x="1081" y="15531"/>
                  <a:pt x="1092" y="15529"/>
                  <a:pt x="1103" y="15527"/>
                </a:cubicBezTo>
                <a:lnTo>
                  <a:pt x="2222" y="15324"/>
                </a:lnTo>
                <a:cubicBezTo>
                  <a:pt x="2234" y="15321"/>
                  <a:pt x="2245" y="15320"/>
                  <a:pt x="2255" y="15320"/>
                </a:cubicBezTo>
                <a:cubicBezTo>
                  <a:pt x="2333" y="15320"/>
                  <a:pt x="2386" y="15394"/>
                  <a:pt x="2365" y="15467"/>
                </a:cubicBezTo>
                <a:lnTo>
                  <a:pt x="1913" y="16693"/>
                </a:lnTo>
                <a:cubicBezTo>
                  <a:pt x="1881" y="16767"/>
                  <a:pt x="1933" y="16840"/>
                  <a:pt x="2011" y="16840"/>
                </a:cubicBezTo>
                <a:cubicBezTo>
                  <a:pt x="2022" y="16840"/>
                  <a:pt x="2033" y="16839"/>
                  <a:pt x="2044" y="16836"/>
                </a:cubicBezTo>
                <a:lnTo>
                  <a:pt x="3163" y="16634"/>
                </a:lnTo>
                <a:cubicBezTo>
                  <a:pt x="3174" y="16631"/>
                  <a:pt x="3185" y="16630"/>
                  <a:pt x="3196" y="16630"/>
                </a:cubicBezTo>
                <a:cubicBezTo>
                  <a:pt x="3274" y="16630"/>
                  <a:pt x="3325" y="16703"/>
                  <a:pt x="3294" y="16777"/>
                </a:cubicBezTo>
                <a:lnTo>
                  <a:pt x="2842" y="18003"/>
                </a:lnTo>
                <a:cubicBezTo>
                  <a:pt x="2821" y="18077"/>
                  <a:pt x="2874" y="18150"/>
                  <a:pt x="2952" y="18150"/>
                </a:cubicBezTo>
                <a:cubicBezTo>
                  <a:pt x="2962" y="18150"/>
                  <a:pt x="2973" y="18149"/>
                  <a:pt x="2984" y="18146"/>
                </a:cubicBezTo>
                <a:lnTo>
                  <a:pt x="4758" y="17813"/>
                </a:lnTo>
                <a:cubicBezTo>
                  <a:pt x="4782" y="17813"/>
                  <a:pt x="4794" y="17801"/>
                  <a:pt x="4818" y="17789"/>
                </a:cubicBezTo>
                <a:lnTo>
                  <a:pt x="21534" y="5823"/>
                </a:lnTo>
                <a:cubicBezTo>
                  <a:pt x="21546" y="5811"/>
                  <a:pt x="21570" y="5787"/>
                  <a:pt x="21582" y="5775"/>
                </a:cubicBezTo>
                <a:lnTo>
                  <a:pt x="22594" y="4109"/>
                </a:lnTo>
                <a:cubicBezTo>
                  <a:pt x="22642" y="4025"/>
                  <a:pt x="22582" y="3930"/>
                  <a:pt x="22487" y="3930"/>
                </a:cubicBezTo>
                <a:lnTo>
                  <a:pt x="21118" y="4025"/>
                </a:lnTo>
                <a:cubicBezTo>
                  <a:pt x="21113" y="4026"/>
                  <a:pt x="21108" y="4026"/>
                  <a:pt x="21103" y="4026"/>
                </a:cubicBezTo>
                <a:cubicBezTo>
                  <a:pt x="21017" y="4026"/>
                  <a:pt x="20966" y="3926"/>
                  <a:pt x="21022" y="3847"/>
                </a:cubicBezTo>
                <a:lnTo>
                  <a:pt x="21653" y="2811"/>
                </a:lnTo>
                <a:cubicBezTo>
                  <a:pt x="21710" y="2721"/>
                  <a:pt x="21660" y="2631"/>
                  <a:pt x="21564" y="2631"/>
                </a:cubicBezTo>
                <a:cubicBezTo>
                  <a:pt x="21558" y="2631"/>
                  <a:pt x="21552" y="2631"/>
                  <a:pt x="21546" y="2632"/>
                </a:cubicBezTo>
                <a:lnTo>
                  <a:pt x="20189" y="2715"/>
                </a:lnTo>
                <a:cubicBezTo>
                  <a:pt x="20183" y="2716"/>
                  <a:pt x="20177" y="2716"/>
                  <a:pt x="20171" y="2716"/>
                </a:cubicBezTo>
                <a:cubicBezTo>
                  <a:pt x="20077" y="2716"/>
                  <a:pt x="20037" y="2627"/>
                  <a:pt x="20082" y="2537"/>
                </a:cubicBezTo>
                <a:lnTo>
                  <a:pt x="20713" y="1501"/>
                </a:lnTo>
                <a:cubicBezTo>
                  <a:pt x="20769" y="1411"/>
                  <a:pt x="20719" y="1321"/>
                  <a:pt x="20634" y="1321"/>
                </a:cubicBezTo>
                <a:cubicBezTo>
                  <a:pt x="20628" y="1321"/>
                  <a:pt x="20623" y="1322"/>
                  <a:pt x="20618" y="1322"/>
                </a:cubicBezTo>
                <a:lnTo>
                  <a:pt x="19248" y="1418"/>
                </a:lnTo>
                <a:cubicBezTo>
                  <a:pt x="19141" y="1418"/>
                  <a:pt x="19094" y="1311"/>
                  <a:pt x="19141" y="1227"/>
                </a:cubicBezTo>
                <a:lnTo>
                  <a:pt x="19772" y="179"/>
                </a:lnTo>
                <a:cubicBezTo>
                  <a:pt x="19832" y="96"/>
                  <a:pt x="19772" y="1"/>
                  <a:pt x="196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1"/>
          <p:cNvSpPr/>
          <p:nvPr/>
        </p:nvSpPr>
        <p:spPr>
          <a:xfrm rot="4633131">
            <a:off x="1362377" y="3437939"/>
            <a:ext cx="565979" cy="453718"/>
          </a:xfrm>
          <a:custGeom>
            <a:rect b="b" l="l" r="r" t="t"/>
            <a:pathLst>
              <a:path extrusionOk="0" h="18151" w="22642">
                <a:moveTo>
                  <a:pt x="19677" y="1"/>
                </a:moveTo>
                <a:lnTo>
                  <a:pt x="17558" y="144"/>
                </a:lnTo>
                <a:cubicBezTo>
                  <a:pt x="17534" y="156"/>
                  <a:pt x="17498" y="156"/>
                  <a:pt x="17486" y="179"/>
                </a:cubicBezTo>
                <a:lnTo>
                  <a:pt x="782" y="12133"/>
                </a:lnTo>
                <a:cubicBezTo>
                  <a:pt x="758" y="12145"/>
                  <a:pt x="734" y="12169"/>
                  <a:pt x="734" y="12205"/>
                </a:cubicBezTo>
                <a:lnTo>
                  <a:pt x="32" y="14074"/>
                </a:lnTo>
                <a:cubicBezTo>
                  <a:pt x="0" y="14148"/>
                  <a:pt x="52" y="14221"/>
                  <a:pt x="130" y="14221"/>
                </a:cubicBezTo>
                <a:cubicBezTo>
                  <a:pt x="140" y="14221"/>
                  <a:pt x="151" y="14220"/>
                  <a:pt x="163" y="14217"/>
                </a:cubicBezTo>
                <a:lnTo>
                  <a:pt x="1294" y="14014"/>
                </a:lnTo>
                <a:cubicBezTo>
                  <a:pt x="1305" y="14012"/>
                  <a:pt x="1316" y="14010"/>
                  <a:pt x="1326" y="14010"/>
                </a:cubicBezTo>
                <a:cubicBezTo>
                  <a:pt x="1404" y="14010"/>
                  <a:pt x="1456" y="14085"/>
                  <a:pt x="1425" y="14169"/>
                </a:cubicBezTo>
                <a:lnTo>
                  <a:pt x="972" y="15384"/>
                </a:lnTo>
                <a:cubicBezTo>
                  <a:pt x="941" y="15457"/>
                  <a:pt x="993" y="15531"/>
                  <a:pt x="1071" y="15531"/>
                </a:cubicBezTo>
                <a:cubicBezTo>
                  <a:pt x="1081" y="15531"/>
                  <a:pt x="1092" y="15529"/>
                  <a:pt x="1103" y="15527"/>
                </a:cubicBezTo>
                <a:lnTo>
                  <a:pt x="2222" y="15324"/>
                </a:lnTo>
                <a:cubicBezTo>
                  <a:pt x="2234" y="15321"/>
                  <a:pt x="2245" y="15320"/>
                  <a:pt x="2255" y="15320"/>
                </a:cubicBezTo>
                <a:cubicBezTo>
                  <a:pt x="2333" y="15320"/>
                  <a:pt x="2386" y="15394"/>
                  <a:pt x="2365" y="15467"/>
                </a:cubicBezTo>
                <a:lnTo>
                  <a:pt x="1913" y="16693"/>
                </a:lnTo>
                <a:cubicBezTo>
                  <a:pt x="1881" y="16767"/>
                  <a:pt x="1933" y="16840"/>
                  <a:pt x="2011" y="16840"/>
                </a:cubicBezTo>
                <a:cubicBezTo>
                  <a:pt x="2022" y="16840"/>
                  <a:pt x="2033" y="16839"/>
                  <a:pt x="2044" y="16836"/>
                </a:cubicBezTo>
                <a:lnTo>
                  <a:pt x="3163" y="16634"/>
                </a:lnTo>
                <a:cubicBezTo>
                  <a:pt x="3174" y="16631"/>
                  <a:pt x="3185" y="16630"/>
                  <a:pt x="3196" y="16630"/>
                </a:cubicBezTo>
                <a:cubicBezTo>
                  <a:pt x="3274" y="16630"/>
                  <a:pt x="3325" y="16703"/>
                  <a:pt x="3294" y="16777"/>
                </a:cubicBezTo>
                <a:lnTo>
                  <a:pt x="2842" y="18003"/>
                </a:lnTo>
                <a:cubicBezTo>
                  <a:pt x="2821" y="18077"/>
                  <a:pt x="2874" y="18150"/>
                  <a:pt x="2952" y="18150"/>
                </a:cubicBezTo>
                <a:cubicBezTo>
                  <a:pt x="2962" y="18150"/>
                  <a:pt x="2973" y="18149"/>
                  <a:pt x="2984" y="18146"/>
                </a:cubicBezTo>
                <a:lnTo>
                  <a:pt x="4758" y="17813"/>
                </a:lnTo>
                <a:cubicBezTo>
                  <a:pt x="4782" y="17813"/>
                  <a:pt x="4794" y="17801"/>
                  <a:pt x="4818" y="17789"/>
                </a:cubicBezTo>
                <a:lnTo>
                  <a:pt x="21534" y="5823"/>
                </a:lnTo>
                <a:cubicBezTo>
                  <a:pt x="21546" y="5811"/>
                  <a:pt x="21570" y="5787"/>
                  <a:pt x="21582" y="5775"/>
                </a:cubicBezTo>
                <a:lnTo>
                  <a:pt x="22594" y="4109"/>
                </a:lnTo>
                <a:cubicBezTo>
                  <a:pt x="22642" y="4025"/>
                  <a:pt x="22582" y="3930"/>
                  <a:pt x="22487" y="3930"/>
                </a:cubicBezTo>
                <a:lnTo>
                  <a:pt x="21118" y="4025"/>
                </a:lnTo>
                <a:cubicBezTo>
                  <a:pt x="21113" y="4026"/>
                  <a:pt x="21108" y="4026"/>
                  <a:pt x="21103" y="4026"/>
                </a:cubicBezTo>
                <a:cubicBezTo>
                  <a:pt x="21017" y="4026"/>
                  <a:pt x="20966" y="3926"/>
                  <a:pt x="21022" y="3847"/>
                </a:cubicBezTo>
                <a:lnTo>
                  <a:pt x="21653" y="2811"/>
                </a:lnTo>
                <a:cubicBezTo>
                  <a:pt x="21710" y="2721"/>
                  <a:pt x="21660" y="2631"/>
                  <a:pt x="21564" y="2631"/>
                </a:cubicBezTo>
                <a:cubicBezTo>
                  <a:pt x="21558" y="2631"/>
                  <a:pt x="21552" y="2631"/>
                  <a:pt x="21546" y="2632"/>
                </a:cubicBezTo>
                <a:lnTo>
                  <a:pt x="20189" y="2715"/>
                </a:lnTo>
                <a:cubicBezTo>
                  <a:pt x="20183" y="2716"/>
                  <a:pt x="20177" y="2716"/>
                  <a:pt x="20171" y="2716"/>
                </a:cubicBezTo>
                <a:cubicBezTo>
                  <a:pt x="20077" y="2716"/>
                  <a:pt x="20037" y="2627"/>
                  <a:pt x="20082" y="2537"/>
                </a:cubicBezTo>
                <a:lnTo>
                  <a:pt x="20713" y="1501"/>
                </a:lnTo>
                <a:cubicBezTo>
                  <a:pt x="20769" y="1411"/>
                  <a:pt x="20719" y="1321"/>
                  <a:pt x="20634" y="1321"/>
                </a:cubicBezTo>
                <a:cubicBezTo>
                  <a:pt x="20628" y="1321"/>
                  <a:pt x="20623" y="1322"/>
                  <a:pt x="20618" y="1322"/>
                </a:cubicBezTo>
                <a:lnTo>
                  <a:pt x="19248" y="1418"/>
                </a:lnTo>
                <a:cubicBezTo>
                  <a:pt x="19141" y="1418"/>
                  <a:pt x="19094" y="1311"/>
                  <a:pt x="19141" y="1227"/>
                </a:cubicBezTo>
                <a:lnTo>
                  <a:pt x="19772" y="179"/>
                </a:lnTo>
                <a:cubicBezTo>
                  <a:pt x="19832" y="96"/>
                  <a:pt x="19772" y="1"/>
                  <a:pt x="196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1"/>
          <p:cNvSpPr txBox="1"/>
          <p:nvPr>
            <p:ph hasCustomPrompt="1" type="title"/>
          </p:nvPr>
        </p:nvSpPr>
        <p:spPr>
          <a:xfrm>
            <a:off x="1957850" y="1584150"/>
            <a:ext cx="5228400" cy="138090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1694699" y="3113550"/>
            <a:ext cx="5732700" cy="445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b="1">
                <a:solidFill>
                  <a:schemeClr val="lt2"/>
                </a:solidFill>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s">
  <p:cSld name="BIG_NUMBER_2">
    <p:spTree>
      <p:nvGrpSpPr>
        <p:cNvPr id="47" name="Shape 47"/>
        <p:cNvGrpSpPr/>
        <p:nvPr/>
      </p:nvGrpSpPr>
      <p:grpSpPr>
        <a:xfrm>
          <a:off x="0" y="0"/>
          <a:ext cx="0" cy="0"/>
          <a:chOff x="0" y="0"/>
          <a:chExt cx="0" cy="0"/>
        </a:xfrm>
      </p:grpSpPr>
      <p:sp>
        <p:nvSpPr>
          <p:cNvPr id="48" name="Google Shape;48;p12"/>
          <p:cNvSpPr txBox="1"/>
          <p:nvPr>
            <p:ph hasCustomPrompt="1" type="title"/>
          </p:nvPr>
        </p:nvSpPr>
        <p:spPr>
          <a:xfrm>
            <a:off x="708964" y="2239800"/>
            <a:ext cx="3154200" cy="99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800"/>
              <a:buNone/>
              <a:defRPr sz="7300"/>
            </a:lvl1pPr>
            <a:lvl2pPr lvl="1" rtl="0" algn="ctr">
              <a:spcBef>
                <a:spcPts val="0"/>
              </a:spcBef>
              <a:spcAft>
                <a:spcPts val="0"/>
              </a:spcAft>
              <a:buSzPts val="9800"/>
              <a:buNone/>
              <a:defRPr sz="9800"/>
            </a:lvl2pPr>
            <a:lvl3pPr lvl="2" rtl="0" algn="ctr">
              <a:spcBef>
                <a:spcPts val="0"/>
              </a:spcBef>
              <a:spcAft>
                <a:spcPts val="0"/>
              </a:spcAft>
              <a:buSzPts val="9800"/>
              <a:buNone/>
              <a:defRPr sz="9800"/>
            </a:lvl3pPr>
            <a:lvl4pPr lvl="3" rtl="0" algn="ctr">
              <a:spcBef>
                <a:spcPts val="0"/>
              </a:spcBef>
              <a:spcAft>
                <a:spcPts val="0"/>
              </a:spcAft>
              <a:buSzPts val="9800"/>
              <a:buNone/>
              <a:defRPr sz="9800"/>
            </a:lvl4pPr>
            <a:lvl5pPr lvl="4" rtl="0" algn="ctr">
              <a:spcBef>
                <a:spcPts val="0"/>
              </a:spcBef>
              <a:spcAft>
                <a:spcPts val="0"/>
              </a:spcAft>
              <a:buSzPts val="9800"/>
              <a:buNone/>
              <a:defRPr sz="9800"/>
            </a:lvl5pPr>
            <a:lvl6pPr lvl="5" rtl="0" algn="ctr">
              <a:spcBef>
                <a:spcPts val="0"/>
              </a:spcBef>
              <a:spcAft>
                <a:spcPts val="0"/>
              </a:spcAft>
              <a:buSzPts val="9800"/>
              <a:buNone/>
              <a:defRPr sz="9800"/>
            </a:lvl6pPr>
            <a:lvl7pPr lvl="6" rtl="0" algn="ctr">
              <a:spcBef>
                <a:spcPts val="0"/>
              </a:spcBef>
              <a:spcAft>
                <a:spcPts val="0"/>
              </a:spcAft>
              <a:buSzPts val="9800"/>
              <a:buNone/>
              <a:defRPr sz="9800"/>
            </a:lvl7pPr>
            <a:lvl8pPr lvl="7" rtl="0" algn="ctr">
              <a:spcBef>
                <a:spcPts val="0"/>
              </a:spcBef>
              <a:spcAft>
                <a:spcPts val="0"/>
              </a:spcAft>
              <a:buSzPts val="9800"/>
              <a:buNone/>
              <a:defRPr sz="9800"/>
            </a:lvl8pPr>
            <a:lvl9pPr lvl="8" rtl="0" algn="ctr">
              <a:spcBef>
                <a:spcPts val="0"/>
              </a:spcBef>
              <a:spcAft>
                <a:spcPts val="0"/>
              </a:spcAft>
              <a:buSzPts val="9800"/>
              <a:buNone/>
              <a:defRPr sz="9800"/>
            </a:lvl9pPr>
          </a:lstStyle>
          <a:p>
            <a:r>
              <a:t>xx%</a:t>
            </a:r>
          </a:p>
        </p:txBody>
      </p:sp>
      <p:sp>
        <p:nvSpPr>
          <p:cNvPr id="49" name="Google Shape;49;p12"/>
          <p:cNvSpPr txBox="1"/>
          <p:nvPr>
            <p:ph idx="1" type="subTitle"/>
          </p:nvPr>
        </p:nvSpPr>
        <p:spPr>
          <a:xfrm>
            <a:off x="708964" y="3271745"/>
            <a:ext cx="3154200" cy="484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accent2"/>
                </a:solidFill>
              </a:defRPr>
            </a:lvl1pPr>
            <a:lvl2pPr lvl="1" rtl="0" algn="ctr">
              <a:lnSpc>
                <a:spcPct val="100000"/>
              </a:lnSpc>
              <a:spcBef>
                <a:spcPts val="0"/>
              </a:spcBef>
              <a:spcAft>
                <a:spcPts val="0"/>
              </a:spcAft>
              <a:buNone/>
              <a:defRPr b="1" sz="2000">
                <a:solidFill>
                  <a:schemeClr val="accent2"/>
                </a:solidFill>
              </a:defRPr>
            </a:lvl2pPr>
            <a:lvl3pPr lvl="2" rtl="0" algn="ctr">
              <a:lnSpc>
                <a:spcPct val="100000"/>
              </a:lnSpc>
              <a:spcBef>
                <a:spcPts val="0"/>
              </a:spcBef>
              <a:spcAft>
                <a:spcPts val="0"/>
              </a:spcAft>
              <a:buNone/>
              <a:defRPr b="1" sz="2000">
                <a:solidFill>
                  <a:schemeClr val="accent2"/>
                </a:solidFill>
              </a:defRPr>
            </a:lvl3pPr>
            <a:lvl4pPr lvl="3" rtl="0" algn="ctr">
              <a:lnSpc>
                <a:spcPct val="100000"/>
              </a:lnSpc>
              <a:spcBef>
                <a:spcPts val="0"/>
              </a:spcBef>
              <a:spcAft>
                <a:spcPts val="0"/>
              </a:spcAft>
              <a:buNone/>
              <a:defRPr b="1" sz="2000">
                <a:solidFill>
                  <a:schemeClr val="accent2"/>
                </a:solidFill>
              </a:defRPr>
            </a:lvl4pPr>
            <a:lvl5pPr lvl="4" rtl="0" algn="ctr">
              <a:lnSpc>
                <a:spcPct val="100000"/>
              </a:lnSpc>
              <a:spcBef>
                <a:spcPts val="0"/>
              </a:spcBef>
              <a:spcAft>
                <a:spcPts val="0"/>
              </a:spcAft>
              <a:buNone/>
              <a:defRPr b="1" sz="2000">
                <a:solidFill>
                  <a:schemeClr val="accent2"/>
                </a:solidFill>
              </a:defRPr>
            </a:lvl5pPr>
            <a:lvl6pPr lvl="5" rtl="0" algn="ctr">
              <a:lnSpc>
                <a:spcPct val="100000"/>
              </a:lnSpc>
              <a:spcBef>
                <a:spcPts val="0"/>
              </a:spcBef>
              <a:spcAft>
                <a:spcPts val="0"/>
              </a:spcAft>
              <a:buNone/>
              <a:defRPr b="1" sz="2000">
                <a:solidFill>
                  <a:schemeClr val="accent2"/>
                </a:solidFill>
              </a:defRPr>
            </a:lvl6pPr>
            <a:lvl7pPr lvl="6" rtl="0" algn="ctr">
              <a:lnSpc>
                <a:spcPct val="100000"/>
              </a:lnSpc>
              <a:spcBef>
                <a:spcPts val="0"/>
              </a:spcBef>
              <a:spcAft>
                <a:spcPts val="0"/>
              </a:spcAft>
              <a:buNone/>
              <a:defRPr b="1" sz="2000">
                <a:solidFill>
                  <a:schemeClr val="accent2"/>
                </a:solidFill>
              </a:defRPr>
            </a:lvl7pPr>
            <a:lvl8pPr lvl="7" rtl="0" algn="ctr">
              <a:lnSpc>
                <a:spcPct val="100000"/>
              </a:lnSpc>
              <a:spcBef>
                <a:spcPts val="0"/>
              </a:spcBef>
              <a:spcAft>
                <a:spcPts val="0"/>
              </a:spcAft>
              <a:buNone/>
              <a:defRPr b="1" sz="2000">
                <a:solidFill>
                  <a:schemeClr val="accent2"/>
                </a:solidFill>
              </a:defRPr>
            </a:lvl8pPr>
            <a:lvl9pPr lvl="8" rtl="0" algn="ctr">
              <a:lnSpc>
                <a:spcPct val="100000"/>
              </a:lnSpc>
              <a:spcBef>
                <a:spcPts val="0"/>
              </a:spcBef>
              <a:spcAft>
                <a:spcPts val="0"/>
              </a:spcAft>
              <a:buNone/>
              <a:defRPr b="1" sz="2000">
                <a:solidFill>
                  <a:schemeClr val="accent2"/>
                </a:solidFill>
              </a:defRPr>
            </a:lvl9pPr>
          </a:lstStyle>
          <a:p/>
        </p:txBody>
      </p:sp>
      <p:sp>
        <p:nvSpPr>
          <p:cNvPr id="50" name="Google Shape;50;p12"/>
          <p:cNvSpPr txBox="1"/>
          <p:nvPr>
            <p:ph hasCustomPrompt="1" idx="2" type="title"/>
          </p:nvPr>
        </p:nvSpPr>
        <p:spPr>
          <a:xfrm>
            <a:off x="5278339" y="2239800"/>
            <a:ext cx="3154200" cy="995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9800"/>
              <a:buNone/>
              <a:defRPr sz="7300"/>
            </a:lvl1pPr>
            <a:lvl2pPr lvl="1" rtl="0" algn="ctr">
              <a:spcBef>
                <a:spcPts val="0"/>
              </a:spcBef>
              <a:spcAft>
                <a:spcPts val="0"/>
              </a:spcAft>
              <a:buSzPts val="9800"/>
              <a:buNone/>
              <a:defRPr sz="9800"/>
            </a:lvl2pPr>
            <a:lvl3pPr lvl="2" rtl="0" algn="ctr">
              <a:spcBef>
                <a:spcPts val="0"/>
              </a:spcBef>
              <a:spcAft>
                <a:spcPts val="0"/>
              </a:spcAft>
              <a:buSzPts val="9800"/>
              <a:buNone/>
              <a:defRPr sz="9800"/>
            </a:lvl3pPr>
            <a:lvl4pPr lvl="3" rtl="0" algn="ctr">
              <a:spcBef>
                <a:spcPts val="0"/>
              </a:spcBef>
              <a:spcAft>
                <a:spcPts val="0"/>
              </a:spcAft>
              <a:buSzPts val="9800"/>
              <a:buNone/>
              <a:defRPr sz="9800"/>
            </a:lvl4pPr>
            <a:lvl5pPr lvl="4" rtl="0" algn="ctr">
              <a:spcBef>
                <a:spcPts val="0"/>
              </a:spcBef>
              <a:spcAft>
                <a:spcPts val="0"/>
              </a:spcAft>
              <a:buSzPts val="9800"/>
              <a:buNone/>
              <a:defRPr sz="9800"/>
            </a:lvl5pPr>
            <a:lvl6pPr lvl="5" rtl="0" algn="ctr">
              <a:spcBef>
                <a:spcPts val="0"/>
              </a:spcBef>
              <a:spcAft>
                <a:spcPts val="0"/>
              </a:spcAft>
              <a:buSzPts val="9800"/>
              <a:buNone/>
              <a:defRPr sz="9800"/>
            </a:lvl6pPr>
            <a:lvl7pPr lvl="6" rtl="0" algn="ctr">
              <a:spcBef>
                <a:spcPts val="0"/>
              </a:spcBef>
              <a:spcAft>
                <a:spcPts val="0"/>
              </a:spcAft>
              <a:buSzPts val="9800"/>
              <a:buNone/>
              <a:defRPr sz="9800"/>
            </a:lvl7pPr>
            <a:lvl8pPr lvl="7" rtl="0" algn="ctr">
              <a:spcBef>
                <a:spcPts val="0"/>
              </a:spcBef>
              <a:spcAft>
                <a:spcPts val="0"/>
              </a:spcAft>
              <a:buSzPts val="9800"/>
              <a:buNone/>
              <a:defRPr sz="9800"/>
            </a:lvl8pPr>
            <a:lvl9pPr lvl="8" rtl="0" algn="ctr">
              <a:spcBef>
                <a:spcPts val="0"/>
              </a:spcBef>
              <a:spcAft>
                <a:spcPts val="0"/>
              </a:spcAft>
              <a:buSzPts val="9800"/>
              <a:buNone/>
              <a:defRPr sz="9800"/>
            </a:lvl9pPr>
          </a:lstStyle>
          <a:p>
            <a:r>
              <a:t>xx%</a:t>
            </a:r>
          </a:p>
        </p:txBody>
      </p:sp>
      <p:sp>
        <p:nvSpPr>
          <p:cNvPr id="51" name="Google Shape;51;p12"/>
          <p:cNvSpPr txBox="1"/>
          <p:nvPr>
            <p:ph idx="3" type="subTitle"/>
          </p:nvPr>
        </p:nvSpPr>
        <p:spPr>
          <a:xfrm>
            <a:off x="5278339" y="3271745"/>
            <a:ext cx="3154200" cy="484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accent2"/>
                </a:solidFill>
              </a:defRPr>
            </a:lvl1pPr>
            <a:lvl2pPr lvl="1" rtl="0" algn="ctr">
              <a:lnSpc>
                <a:spcPct val="100000"/>
              </a:lnSpc>
              <a:spcBef>
                <a:spcPts val="0"/>
              </a:spcBef>
              <a:spcAft>
                <a:spcPts val="0"/>
              </a:spcAft>
              <a:buNone/>
              <a:defRPr b="1" sz="2000">
                <a:solidFill>
                  <a:schemeClr val="accent2"/>
                </a:solidFill>
              </a:defRPr>
            </a:lvl2pPr>
            <a:lvl3pPr lvl="2" rtl="0" algn="ctr">
              <a:lnSpc>
                <a:spcPct val="100000"/>
              </a:lnSpc>
              <a:spcBef>
                <a:spcPts val="0"/>
              </a:spcBef>
              <a:spcAft>
                <a:spcPts val="0"/>
              </a:spcAft>
              <a:buNone/>
              <a:defRPr b="1" sz="2000">
                <a:solidFill>
                  <a:schemeClr val="accent2"/>
                </a:solidFill>
              </a:defRPr>
            </a:lvl3pPr>
            <a:lvl4pPr lvl="3" rtl="0" algn="ctr">
              <a:lnSpc>
                <a:spcPct val="100000"/>
              </a:lnSpc>
              <a:spcBef>
                <a:spcPts val="0"/>
              </a:spcBef>
              <a:spcAft>
                <a:spcPts val="0"/>
              </a:spcAft>
              <a:buNone/>
              <a:defRPr b="1" sz="2000">
                <a:solidFill>
                  <a:schemeClr val="accent2"/>
                </a:solidFill>
              </a:defRPr>
            </a:lvl4pPr>
            <a:lvl5pPr lvl="4" rtl="0" algn="ctr">
              <a:lnSpc>
                <a:spcPct val="100000"/>
              </a:lnSpc>
              <a:spcBef>
                <a:spcPts val="0"/>
              </a:spcBef>
              <a:spcAft>
                <a:spcPts val="0"/>
              </a:spcAft>
              <a:buNone/>
              <a:defRPr b="1" sz="2000">
                <a:solidFill>
                  <a:schemeClr val="accent2"/>
                </a:solidFill>
              </a:defRPr>
            </a:lvl5pPr>
            <a:lvl6pPr lvl="5" rtl="0" algn="ctr">
              <a:lnSpc>
                <a:spcPct val="100000"/>
              </a:lnSpc>
              <a:spcBef>
                <a:spcPts val="0"/>
              </a:spcBef>
              <a:spcAft>
                <a:spcPts val="0"/>
              </a:spcAft>
              <a:buNone/>
              <a:defRPr b="1" sz="2000">
                <a:solidFill>
                  <a:schemeClr val="accent2"/>
                </a:solidFill>
              </a:defRPr>
            </a:lvl6pPr>
            <a:lvl7pPr lvl="6" rtl="0" algn="ctr">
              <a:lnSpc>
                <a:spcPct val="100000"/>
              </a:lnSpc>
              <a:spcBef>
                <a:spcPts val="0"/>
              </a:spcBef>
              <a:spcAft>
                <a:spcPts val="0"/>
              </a:spcAft>
              <a:buNone/>
              <a:defRPr b="1" sz="2000">
                <a:solidFill>
                  <a:schemeClr val="accent2"/>
                </a:solidFill>
              </a:defRPr>
            </a:lvl7pPr>
            <a:lvl8pPr lvl="7" rtl="0" algn="ctr">
              <a:lnSpc>
                <a:spcPct val="100000"/>
              </a:lnSpc>
              <a:spcBef>
                <a:spcPts val="0"/>
              </a:spcBef>
              <a:spcAft>
                <a:spcPts val="0"/>
              </a:spcAft>
              <a:buNone/>
              <a:defRPr b="1" sz="2000">
                <a:solidFill>
                  <a:schemeClr val="accent2"/>
                </a:solidFill>
              </a:defRPr>
            </a:lvl8pPr>
            <a:lvl9pPr lvl="8" rtl="0" algn="ctr">
              <a:lnSpc>
                <a:spcPct val="100000"/>
              </a:lnSpc>
              <a:spcBef>
                <a:spcPts val="0"/>
              </a:spcBef>
              <a:spcAft>
                <a:spcPts val="0"/>
              </a:spcAft>
              <a:buNone/>
              <a:defRPr b="1" sz="2000">
                <a:solidFill>
                  <a:schemeClr val="accent2"/>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52" name="Shape 5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p:cSld name="SECTION_TITLE_AND_DESCRIPTION_2">
    <p:spTree>
      <p:nvGrpSpPr>
        <p:cNvPr id="53" name="Shape 53"/>
        <p:cNvGrpSpPr/>
        <p:nvPr/>
      </p:nvGrpSpPr>
      <p:grpSpPr>
        <a:xfrm>
          <a:off x="0" y="0"/>
          <a:ext cx="0" cy="0"/>
          <a:chOff x="0" y="0"/>
          <a:chExt cx="0" cy="0"/>
        </a:xfrm>
      </p:grpSpPr>
      <p:sp>
        <p:nvSpPr>
          <p:cNvPr id="54" name="Google Shape;54;p14"/>
          <p:cNvSpPr txBox="1"/>
          <p:nvPr>
            <p:ph type="title"/>
          </p:nvPr>
        </p:nvSpPr>
        <p:spPr>
          <a:xfrm>
            <a:off x="1475145" y="1796875"/>
            <a:ext cx="6198300" cy="1375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4200"/>
              <a:buNone/>
              <a:defRPr sz="4100">
                <a:solidFill>
                  <a:schemeClr val="l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BODY_5">
    <p:spTree>
      <p:nvGrpSpPr>
        <p:cNvPr id="55" name="Shape 55"/>
        <p:cNvGrpSpPr/>
        <p:nvPr/>
      </p:nvGrpSpPr>
      <p:grpSpPr>
        <a:xfrm>
          <a:off x="0" y="0"/>
          <a:ext cx="0" cy="0"/>
          <a:chOff x="0" y="0"/>
          <a:chExt cx="0" cy="0"/>
        </a:xfrm>
      </p:grpSpPr>
      <p:sp>
        <p:nvSpPr>
          <p:cNvPr id="56" name="Google Shape;56;p15"/>
          <p:cNvSpPr txBox="1"/>
          <p:nvPr>
            <p:ph idx="1" type="body"/>
          </p:nvPr>
        </p:nvSpPr>
        <p:spPr>
          <a:xfrm>
            <a:off x="713250" y="1940082"/>
            <a:ext cx="3858900" cy="19587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accent1"/>
              </a:buClr>
              <a:buSzPts val="1800"/>
              <a:buChar char="●"/>
              <a:defRPr sz="1200">
                <a:latin typeface="Proxima Nova"/>
                <a:ea typeface="Proxima Nova"/>
                <a:cs typeface="Proxima Nova"/>
                <a:sym typeface="Proxima Nova"/>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7" name="Google Shape;57;p15"/>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5"/>
          <p:cNvSpPr txBox="1"/>
          <p:nvPr>
            <p:ph type="title"/>
          </p:nvPr>
        </p:nvSpPr>
        <p:spPr>
          <a:xfrm>
            <a:off x="713225" y="276100"/>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59" name="Google Shape;59;p15"/>
          <p:cNvSpPr txBox="1"/>
          <p:nvPr>
            <p:ph idx="2" type="body"/>
          </p:nvPr>
        </p:nvSpPr>
        <p:spPr>
          <a:xfrm>
            <a:off x="4572025" y="1939925"/>
            <a:ext cx="3858900" cy="19590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chemeClr val="accent1"/>
              </a:buClr>
              <a:buSzPts val="1800"/>
              <a:buChar char="●"/>
              <a:defRPr sz="1200">
                <a:latin typeface="Proxima Nova"/>
                <a:ea typeface="Proxima Nova"/>
                <a:cs typeface="Proxima Nova"/>
                <a:sym typeface="Proxima Nova"/>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60" name="Shape 60"/>
        <p:cNvGrpSpPr/>
        <p:nvPr/>
      </p:nvGrpSpPr>
      <p:grpSpPr>
        <a:xfrm>
          <a:off x="0" y="0"/>
          <a:ext cx="0" cy="0"/>
          <a:chOff x="0" y="0"/>
          <a:chExt cx="0" cy="0"/>
        </a:xfrm>
      </p:grpSpPr>
      <p:sp>
        <p:nvSpPr>
          <p:cNvPr id="61" name="Google Shape;61;p16"/>
          <p:cNvSpPr txBox="1"/>
          <p:nvPr>
            <p:ph type="title"/>
          </p:nvPr>
        </p:nvSpPr>
        <p:spPr>
          <a:xfrm>
            <a:off x="3918325" y="1791300"/>
            <a:ext cx="3023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 name="Google Shape;62;p16"/>
          <p:cNvSpPr txBox="1"/>
          <p:nvPr>
            <p:ph idx="1" type="body"/>
          </p:nvPr>
        </p:nvSpPr>
        <p:spPr>
          <a:xfrm>
            <a:off x="3918375" y="2294875"/>
            <a:ext cx="3023700" cy="13422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500">
                <a:solidFill>
                  <a:schemeClr val="accent2"/>
                </a:solidFill>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4_1">
    <p:spTree>
      <p:nvGrpSpPr>
        <p:cNvPr id="63" name="Shape 63"/>
        <p:cNvGrpSpPr/>
        <p:nvPr/>
      </p:nvGrpSpPr>
      <p:grpSpPr>
        <a:xfrm>
          <a:off x="0" y="0"/>
          <a:ext cx="0" cy="0"/>
          <a:chOff x="0" y="0"/>
          <a:chExt cx="0" cy="0"/>
        </a:xfrm>
      </p:grpSpPr>
      <p:sp>
        <p:nvSpPr>
          <p:cNvPr id="64" name="Google Shape;64;p17"/>
          <p:cNvSpPr txBox="1"/>
          <p:nvPr>
            <p:ph type="title"/>
          </p:nvPr>
        </p:nvSpPr>
        <p:spPr>
          <a:xfrm>
            <a:off x="1879500" y="1791300"/>
            <a:ext cx="3023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7"/>
          <p:cNvSpPr txBox="1"/>
          <p:nvPr>
            <p:ph idx="1" type="body"/>
          </p:nvPr>
        </p:nvSpPr>
        <p:spPr>
          <a:xfrm>
            <a:off x="1879550" y="2294875"/>
            <a:ext cx="3023700" cy="13422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1500">
                <a:solidFill>
                  <a:schemeClr val="accent2"/>
                </a:solidFill>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4_1_1">
    <p:spTree>
      <p:nvGrpSpPr>
        <p:cNvPr id="66" name="Shape 66"/>
        <p:cNvGrpSpPr/>
        <p:nvPr/>
      </p:nvGrpSpPr>
      <p:grpSpPr>
        <a:xfrm>
          <a:off x="0" y="0"/>
          <a:ext cx="0" cy="0"/>
          <a:chOff x="0" y="0"/>
          <a:chExt cx="0" cy="0"/>
        </a:xfrm>
      </p:grpSpPr>
      <p:sp>
        <p:nvSpPr>
          <p:cNvPr id="67" name="Google Shape;67;p18"/>
          <p:cNvSpPr txBox="1"/>
          <p:nvPr>
            <p:ph type="title"/>
          </p:nvPr>
        </p:nvSpPr>
        <p:spPr>
          <a:xfrm>
            <a:off x="1735600" y="3217575"/>
            <a:ext cx="5672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18"/>
          <p:cNvSpPr txBox="1"/>
          <p:nvPr>
            <p:ph idx="1" type="body"/>
          </p:nvPr>
        </p:nvSpPr>
        <p:spPr>
          <a:xfrm>
            <a:off x="1735700" y="3721150"/>
            <a:ext cx="5672700" cy="698400"/>
          </a:xfrm>
          <a:prstGeom prst="rect">
            <a:avLst/>
          </a:prstGeom>
        </p:spPr>
        <p:txBody>
          <a:bodyPr anchorCtr="0" anchor="t" bIns="91425" lIns="91425" spcFirstLastPara="1" rIns="91425" wrap="square" tIns="91425">
            <a:noAutofit/>
          </a:bodyPr>
          <a:lstStyle>
            <a:lvl1pPr indent="-342900" lvl="0" marL="457200" rtl="0" algn="ctr">
              <a:lnSpc>
                <a:spcPct val="100000"/>
              </a:lnSpc>
              <a:spcBef>
                <a:spcPts val="0"/>
              </a:spcBef>
              <a:spcAft>
                <a:spcPts val="0"/>
              </a:spcAft>
              <a:buSzPts val="1800"/>
              <a:buChar char="●"/>
              <a:defRPr sz="1500">
                <a:solidFill>
                  <a:schemeClr val="accent2"/>
                </a:solidFill>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AND_BODY_3">
    <p:spTree>
      <p:nvGrpSpPr>
        <p:cNvPr id="69" name="Shape 69"/>
        <p:cNvGrpSpPr/>
        <p:nvPr/>
      </p:nvGrpSpPr>
      <p:grpSpPr>
        <a:xfrm>
          <a:off x="0" y="0"/>
          <a:ext cx="0" cy="0"/>
          <a:chOff x="0" y="0"/>
          <a:chExt cx="0" cy="0"/>
        </a:xfrm>
      </p:grpSpPr>
      <p:sp>
        <p:nvSpPr>
          <p:cNvPr id="70" name="Google Shape;70;p19"/>
          <p:cNvSpPr txBox="1"/>
          <p:nvPr>
            <p:ph idx="1" type="subTitle"/>
          </p:nvPr>
        </p:nvSpPr>
        <p:spPr>
          <a:xfrm>
            <a:off x="2194200" y="1876895"/>
            <a:ext cx="4755600" cy="11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500">
                <a:solidFill>
                  <a:schemeClr val="accent2"/>
                </a:solidFill>
              </a:defRPr>
            </a:lvl1pPr>
            <a:lvl2pPr lvl="1" rtl="0" algn="ctr">
              <a:lnSpc>
                <a:spcPct val="100000"/>
              </a:lnSpc>
              <a:spcBef>
                <a:spcPts val="0"/>
              </a:spcBef>
              <a:spcAft>
                <a:spcPts val="0"/>
              </a:spcAft>
              <a:buNone/>
              <a:defRPr sz="1500">
                <a:solidFill>
                  <a:schemeClr val="accent2"/>
                </a:solidFill>
              </a:defRPr>
            </a:lvl2pPr>
            <a:lvl3pPr lvl="2" rtl="0" algn="ctr">
              <a:lnSpc>
                <a:spcPct val="100000"/>
              </a:lnSpc>
              <a:spcBef>
                <a:spcPts val="0"/>
              </a:spcBef>
              <a:spcAft>
                <a:spcPts val="0"/>
              </a:spcAft>
              <a:buNone/>
              <a:defRPr sz="1500">
                <a:solidFill>
                  <a:schemeClr val="accent2"/>
                </a:solidFill>
              </a:defRPr>
            </a:lvl3pPr>
            <a:lvl4pPr lvl="3" rtl="0" algn="ctr">
              <a:lnSpc>
                <a:spcPct val="100000"/>
              </a:lnSpc>
              <a:spcBef>
                <a:spcPts val="0"/>
              </a:spcBef>
              <a:spcAft>
                <a:spcPts val="0"/>
              </a:spcAft>
              <a:buNone/>
              <a:defRPr sz="1500">
                <a:solidFill>
                  <a:schemeClr val="accent2"/>
                </a:solidFill>
              </a:defRPr>
            </a:lvl4pPr>
            <a:lvl5pPr lvl="4" rtl="0" algn="ctr">
              <a:lnSpc>
                <a:spcPct val="100000"/>
              </a:lnSpc>
              <a:spcBef>
                <a:spcPts val="0"/>
              </a:spcBef>
              <a:spcAft>
                <a:spcPts val="0"/>
              </a:spcAft>
              <a:buNone/>
              <a:defRPr sz="1500">
                <a:solidFill>
                  <a:schemeClr val="accent2"/>
                </a:solidFill>
              </a:defRPr>
            </a:lvl5pPr>
            <a:lvl6pPr lvl="5" rtl="0" algn="ctr">
              <a:lnSpc>
                <a:spcPct val="100000"/>
              </a:lnSpc>
              <a:spcBef>
                <a:spcPts val="0"/>
              </a:spcBef>
              <a:spcAft>
                <a:spcPts val="0"/>
              </a:spcAft>
              <a:buNone/>
              <a:defRPr sz="1500">
                <a:solidFill>
                  <a:schemeClr val="accent2"/>
                </a:solidFill>
              </a:defRPr>
            </a:lvl6pPr>
            <a:lvl7pPr lvl="6" rtl="0" algn="ctr">
              <a:lnSpc>
                <a:spcPct val="100000"/>
              </a:lnSpc>
              <a:spcBef>
                <a:spcPts val="0"/>
              </a:spcBef>
              <a:spcAft>
                <a:spcPts val="0"/>
              </a:spcAft>
              <a:buNone/>
              <a:defRPr sz="1500">
                <a:solidFill>
                  <a:schemeClr val="accent2"/>
                </a:solidFill>
              </a:defRPr>
            </a:lvl7pPr>
            <a:lvl8pPr lvl="7" rtl="0" algn="ctr">
              <a:lnSpc>
                <a:spcPct val="100000"/>
              </a:lnSpc>
              <a:spcBef>
                <a:spcPts val="0"/>
              </a:spcBef>
              <a:spcAft>
                <a:spcPts val="0"/>
              </a:spcAft>
              <a:buNone/>
              <a:defRPr sz="1500">
                <a:solidFill>
                  <a:schemeClr val="accent2"/>
                </a:solidFill>
              </a:defRPr>
            </a:lvl8pPr>
            <a:lvl9pPr lvl="8" rtl="0" algn="ctr">
              <a:lnSpc>
                <a:spcPct val="100000"/>
              </a:lnSpc>
              <a:spcBef>
                <a:spcPts val="0"/>
              </a:spcBef>
              <a:spcAft>
                <a:spcPts val="0"/>
              </a:spcAft>
              <a:buNone/>
              <a:defRPr sz="1500">
                <a:solidFill>
                  <a:schemeClr val="accent2"/>
                </a:solidFill>
              </a:defRPr>
            </a:lvl9pPr>
          </a:lstStyle>
          <a:p/>
        </p:txBody>
      </p:sp>
      <p:sp>
        <p:nvSpPr>
          <p:cNvPr id="71" name="Google Shape;71;p19"/>
          <p:cNvSpPr txBox="1"/>
          <p:nvPr>
            <p:ph type="title"/>
          </p:nvPr>
        </p:nvSpPr>
        <p:spPr>
          <a:xfrm>
            <a:off x="1146850" y="803800"/>
            <a:ext cx="6850200" cy="12531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7200"/>
            </a:lvl1pPr>
            <a:lvl2pPr lvl="1" rtl="0" algn="ctr">
              <a:spcBef>
                <a:spcPts val="0"/>
              </a:spcBef>
              <a:spcAft>
                <a:spcPts val="0"/>
              </a:spcAft>
              <a:buNone/>
              <a:defRPr sz="7200"/>
            </a:lvl2pPr>
            <a:lvl3pPr lvl="2" rtl="0" algn="ctr">
              <a:spcBef>
                <a:spcPts val="0"/>
              </a:spcBef>
              <a:spcAft>
                <a:spcPts val="0"/>
              </a:spcAft>
              <a:buNone/>
              <a:defRPr sz="7200"/>
            </a:lvl3pPr>
            <a:lvl4pPr lvl="3" rtl="0" algn="ctr">
              <a:spcBef>
                <a:spcPts val="0"/>
              </a:spcBef>
              <a:spcAft>
                <a:spcPts val="0"/>
              </a:spcAft>
              <a:buNone/>
              <a:defRPr sz="7200"/>
            </a:lvl4pPr>
            <a:lvl5pPr lvl="4" rtl="0" algn="ctr">
              <a:spcBef>
                <a:spcPts val="0"/>
              </a:spcBef>
              <a:spcAft>
                <a:spcPts val="0"/>
              </a:spcAft>
              <a:buNone/>
              <a:defRPr sz="7200"/>
            </a:lvl5pPr>
            <a:lvl6pPr lvl="5" rtl="0" algn="ctr">
              <a:spcBef>
                <a:spcPts val="0"/>
              </a:spcBef>
              <a:spcAft>
                <a:spcPts val="0"/>
              </a:spcAft>
              <a:buNone/>
              <a:defRPr sz="7200"/>
            </a:lvl6pPr>
            <a:lvl7pPr lvl="6" rtl="0" algn="ctr">
              <a:spcBef>
                <a:spcPts val="0"/>
              </a:spcBef>
              <a:spcAft>
                <a:spcPts val="0"/>
              </a:spcAft>
              <a:buNone/>
              <a:defRPr sz="7200"/>
            </a:lvl7pPr>
            <a:lvl8pPr lvl="7" rtl="0" algn="ctr">
              <a:spcBef>
                <a:spcPts val="0"/>
              </a:spcBef>
              <a:spcAft>
                <a:spcPts val="0"/>
              </a:spcAft>
              <a:buNone/>
              <a:defRPr sz="7200"/>
            </a:lvl8pPr>
            <a:lvl9pPr lvl="8" rtl="0" algn="ctr">
              <a:spcBef>
                <a:spcPts val="0"/>
              </a:spcBef>
              <a:spcAft>
                <a:spcPts val="0"/>
              </a:spcAft>
              <a:buNone/>
              <a:defRPr sz="7200"/>
            </a:lvl9pPr>
          </a:lstStyle>
          <a:p/>
        </p:txBody>
      </p:sp>
      <p:sp>
        <p:nvSpPr>
          <p:cNvPr id="72" name="Google Shape;72;p19"/>
          <p:cNvSpPr txBox="1"/>
          <p:nvPr/>
        </p:nvSpPr>
        <p:spPr>
          <a:xfrm>
            <a:off x="1630325" y="4098866"/>
            <a:ext cx="5883300" cy="61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300"/>
              </a:spcBef>
              <a:spcAft>
                <a:spcPts val="0"/>
              </a:spcAft>
              <a:buNone/>
            </a:pPr>
            <a:r>
              <a:rPr lang="en">
                <a:solidFill>
                  <a:schemeClr val="lt1"/>
                </a:solidFill>
                <a:latin typeface="Open Sans"/>
                <a:ea typeface="Open Sans"/>
                <a:cs typeface="Open Sans"/>
                <a:sym typeface="Open Sans"/>
              </a:rPr>
              <a:t>CREDITS: This presentation template was created by </a:t>
            </a:r>
            <a:r>
              <a:rPr b="1" lang="en">
                <a:solidFill>
                  <a:schemeClr val="lt1"/>
                </a:solidFill>
                <a:uFill>
                  <a:noFill/>
                </a:uFill>
                <a:latin typeface="Open Sans"/>
                <a:ea typeface="Open Sans"/>
                <a:cs typeface="Open Sans"/>
                <a:sym typeface="Open Sans"/>
                <a:hlinkClick r:id="rId2">
                  <a:extLst>
                    <a:ext uri="{A12FA001-AC4F-418D-AE19-62706E023703}">
                      <ahyp:hlinkClr val="tx"/>
                    </a:ext>
                  </a:extLst>
                </a:hlinkClick>
              </a:rPr>
              <a:t>Slidesgo</a:t>
            </a:r>
            <a:r>
              <a:rPr lang="en">
                <a:solidFill>
                  <a:schemeClr val="lt1"/>
                </a:solidFill>
                <a:latin typeface="Open Sans"/>
                <a:ea typeface="Open Sans"/>
                <a:cs typeface="Open Sans"/>
                <a:sym typeface="Open Sans"/>
              </a:rPr>
              <a:t>, including icons by </a:t>
            </a:r>
            <a:r>
              <a:rPr b="1" lang="en">
                <a:solidFill>
                  <a:schemeClr val="lt1"/>
                </a:solidFill>
                <a:uFill>
                  <a:noFill/>
                </a:uFill>
                <a:latin typeface="Open Sans"/>
                <a:ea typeface="Open Sans"/>
                <a:cs typeface="Open Sans"/>
                <a:sym typeface="Open Sans"/>
                <a:hlinkClick r:id="rId3">
                  <a:extLst>
                    <a:ext uri="{A12FA001-AC4F-418D-AE19-62706E023703}">
                      <ahyp:hlinkClr val="tx"/>
                    </a:ext>
                  </a:extLst>
                </a:hlinkClick>
              </a:rPr>
              <a:t>Flaticon</a:t>
            </a:r>
            <a:r>
              <a:rPr lang="en">
                <a:solidFill>
                  <a:schemeClr val="lt1"/>
                </a:solidFill>
                <a:latin typeface="Open Sans"/>
                <a:ea typeface="Open Sans"/>
                <a:cs typeface="Open Sans"/>
                <a:sym typeface="Open Sans"/>
              </a:rPr>
              <a:t>, and infographics &amp; images by </a:t>
            </a:r>
            <a:r>
              <a:rPr b="1" lang="en">
                <a:solidFill>
                  <a:schemeClr val="lt1"/>
                </a:solidFill>
                <a:uFill>
                  <a:noFill/>
                </a:uFill>
                <a:latin typeface="Open Sans"/>
                <a:ea typeface="Open Sans"/>
                <a:cs typeface="Open Sans"/>
                <a:sym typeface="Open Sans"/>
                <a:hlinkClick r:id="rId4">
                  <a:extLst>
                    <a:ext uri="{A12FA001-AC4F-418D-AE19-62706E023703}">
                      <ahyp:hlinkClr val="tx"/>
                    </a:ext>
                  </a:extLst>
                </a:hlinkClick>
              </a:rPr>
              <a:t>Freepik</a:t>
            </a:r>
            <a:endParaRPr b="1">
              <a:solidFill>
                <a:schemeClr val="lt1"/>
              </a:solidFill>
              <a:latin typeface="Open Sans"/>
              <a:ea typeface="Open Sans"/>
              <a:cs typeface="Open Sans"/>
              <a:sym typeface="Open Sans"/>
            </a:endParaRPr>
          </a:p>
        </p:txBody>
      </p:sp>
      <p:sp>
        <p:nvSpPr>
          <p:cNvPr id="73" name="Google Shape;73;p19"/>
          <p:cNvSpPr txBox="1"/>
          <p:nvPr>
            <p:ph idx="2" type="subTitle"/>
          </p:nvPr>
        </p:nvSpPr>
        <p:spPr>
          <a:xfrm>
            <a:off x="2194200" y="2388895"/>
            <a:ext cx="4755600" cy="11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500">
                <a:solidFill>
                  <a:schemeClr val="accent2"/>
                </a:solidFill>
              </a:defRPr>
            </a:lvl1pPr>
            <a:lvl2pPr lvl="1" rtl="0" algn="ctr">
              <a:lnSpc>
                <a:spcPct val="100000"/>
              </a:lnSpc>
              <a:spcBef>
                <a:spcPts val="0"/>
              </a:spcBef>
              <a:spcAft>
                <a:spcPts val="0"/>
              </a:spcAft>
              <a:buNone/>
              <a:defRPr sz="1500">
                <a:solidFill>
                  <a:schemeClr val="accent2"/>
                </a:solidFill>
              </a:defRPr>
            </a:lvl2pPr>
            <a:lvl3pPr lvl="2" rtl="0" algn="ctr">
              <a:lnSpc>
                <a:spcPct val="100000"/>
              </a:lnSpc>
              <a:spcBef>
                <a:spcPts val="0"/>
              </a:spcBef>
              <a:spcAft>
                <a:spcPts val="0"/>
              </a:spcAft>
              <a:buNone/>
              <a:defRPr sz="1500">
                <a:solidFill>
                  <a:schemeClr val="accent2"/>
                </a:solidFill>
              </a:defRPr>
            </a:lvl3pPr>
            <a:lvl4pPr lvl="3" rtl="0" algn="ctr">
              <a:lnSpc>
                <a:spcPct val="100000"/>
              </a:lnSpc>
              <a:spcBef>
                <a:spcPts val="0"/>
              </a:spcBef>
              <a:spcAft>
                <a:spcPts val="0"/>
              </a:spcAft>
              <a:buNone/>
              <a:defRPr sz="1500">
                <a:solidFill>
                  <a:schemeClr val="accent2"/>
                </a:solidFill>
              </a:defRPr>
            </a:lvl4pPr>
            <a:lvl5pPr lvl="4" rtl="0" algn="ctr">
              <a:lnSpc>
                <a:spcPct val="100000"/>
              </a:lnSpc>
              <a:spcBef>
                <a:spcPts val="0"/>
              </a:spcBef>
              <a:spcAft>
                <a:spcPts val="0"/>
              </a:spcAft>
              <a:buNone/>
              <a:defRPr sz="1500">
                <a:solidFill>
                  <a:schemeClr val="accent2"/>
                </a:solidFill>
              </a:defRPr>
            </a:lvl5pPr>
            <a:lvl6pPr lvl="5" rtl="0" algn="ctr">
              <a:lnSpc>
                <a:spcPct val="100000"/>
              </a:lnSpc>
              <a:spcBef>
                <a:spcPts val="0"/>
              </a:spcBef>
              <a:spcAft>
                <a:spcPts val="0"/>
              </a:spcAft>
              <a:buNone/>
              <a:defRPr sz="1500">
                <a:solidFill>
                  <a:schemeClr val="accent2"/>
                </a:solidFill>
              </a:defRPr>
            </a:lvl6pPr>
            <a:lvl7pPr lvl="6" rtl="0" algn="ctr">
              <a:lnSpc>
                <a:spcPct val="100000"/>
              </a:lnSpc>
              <a:spcBef>
                <a:spcPts val="0"/>
              </a:spcBef>
              <a:spcAft>
                <a:spcPts val="0"/>
              </a:spcAft>
              <a:buNone/>
              <a:defRPr sz="1500">
                <a:solidFill>
                  <a:schemeClr val="accent2"/>
                </a:solidFill>
              </a:defRPr>
            </a:lvl7pPr>
            <a:lvl8pPr lvl="7" rtl="0" algn="ctr">
              <a:lnSpc>
                <a:spcPct val="100000"/>
              </a:lnSpc>
              <a:spcBef>
                <a:spcPts val="0"/>
              </a:spcBef>
              <a:spcAft>
                <a:spcPts val="0"/>
              </a:spcAft>
              <a:buNone/>
              <a:defRPr sz="1500">
                <a:solidFill>
                  <a:schemeClr val="accent2"/>
                </a:solidFill>
              </a:defRPr>
            </a:lvl8pPr>
            <a:lvl9pPr lvl="8" rtl="0" algn="ctr">
              <a:lnSpc>
                <a:spcPct val="100000"/>
              </a:lnSpc>
              <a:spcBef>
                <a:spcPts val="0"/>
              </a:spcBef>
              <a:spcAft>
                <a:spcPts val="0"/>
              </a:spcAft>
              <a:buNone/>
              <a:defRPr sz="1500">
                <a:solidFill>
                  <a:schemeClr val="accent2"/>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74" name="Shape 74"/>
        <p:cNvGrpSpPr/>
        <p:nvPr/>
      </p:nvGrpSpPr>
      <p:grpSpPr>
        <a:xfrm>
          <a:off x="0" y="0"/>
          <a:ext cx="0" cy="0"/>
          <a:chOff x="0" y="0"/>
          <a:chExt cx="0" cy="0"/>
        </a:xfrm>
      </p:grpSpPr>
      <p:sp>
        <p:nvSpPr>
          <p:cNvPr id="75" name="Google Shape;75;p20"/>
          <p:cNvSpPr txBox="1"/>
          <p:nvPr>
            <p:ph idx="1" type="subTitle"/>
          </p:nvPr>
        </p:nvSpPr>
        <p:spPr>
          <a:xfrm>
            <a:off x="2164775" y="2862413"/>
            <a:ext cx="4749300" cy="731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500">
                <a:solidFill>
                  <a:schemeClr val="accent2"/>
                </a:solidFill>
              </a:defRPr>
            </a:lvl1pPr>
            <a:lvl2pPr lvl="1" rtl="0" algn="ctr">
              <a:lnSpc>
                <a:spcPct val="100000"/>
              </a:lnSpc>
              <a:spcBef>
                <a:spcPts val="0"/>
              </a:spcBef>
              <a:spcAft>
                <a:spcPts val="0"/>
              </a:spcAft>
              <a:buNone/>
              <a:defRPr sz="1500">
                <a:solidFill>
                  <a:schemeClr val="accent2"/>
                </a:solidFill>
              </a:defRPr>
            </a:lvl2pPr>
            <a:lvl3pPr lvl="2" rtl="0" algn="ctr">
              <a:lnSpc>
                <a:spcPct val="100000"/>
              </a:lnSpc>
              <a:spcBef>
                <a:spcPts val="0"/>
              </a:spcBef>
              <a:spcAft>
                <a:spcPts val="0"/>
              </a:spcAft>
              <a:buNone/>
              <a:defRPr sz="1500">
                <a:solidFill>
                  <a:schemeClr val="accent2"/>
                </a:solidFill>
              </a:defRPr>
            </a:lvl3pPr>
            <a:lvl4pPr lvl="3" rtl="0" algn="ctr">
              <a:lnSpc>
                <a:spcPct val="100000"/>
              </a:lnSpc>
              <a:spcBef>
                <a:spcPts val="0"/>
              </a:spcBef>
              <a:spcAft>
                <a:spcPts val="0"/>
              </a:spcAft>
              <a:buNone/>
              <a:defRPr sz="1500">
                <a:solidFill>
                  <a:schemeClr val="accent2"/>
                </a:solidFill>
              </a:defRPr>
            </a:lvl4pPr>
            <a:lvl5pPr lvl="4" rtl="0" algn="ctr">
              <a:lnSpc>
                <a:spcPct val="100000"/>
              </a:lnSpc>
              <a:spcBef>
                <a:spcPts val="0"/>
              </a:spcBef>
              <a:spcAft>
                <a:spcPts val="0"/>
              </a:spcAft>
              <a:buNone/>
              <a:defRPr sz="1500">
                <a:solidFill>
                  <a:schemeClr val="accent2"/>
                </a:solidFill>
              </a:defRPr>
            </a:lvl5pPr>
            <a:lvl6pPr lvl="5" rtl="0" algn="ctr">
              <a:lnSpc>
                <a:spcPct val="100000"/>
              </a:lnSpc>
              <a:spcBef>
                <a:spcPts val="0"/>
              </a:spcBef>
              <a:spcAft>
                <a:spcPts val="0"/>
              </a:spcAft>
              <a:buNone/>
              <a:defRPr sz="1500">
                <a:solidFill>
                  <a:schemeClr val="accent2"/>
                </a:solidFill>
              </a:defRPr>
            </a:lvl6pPr>
            <a:lvl7pPr lvl="6" rtl="0" algn="ctr">
              <a:lnSpc>
                <a:spcPct val="100000"/>
              </a:lnSpc>
              <a:spcBef>
                <a:spcPts val="0"/>
              </a:spcBef>
              <a:spcAft>
                <a:spcPts val="0"/>
              </a:spcAft>
              <a:buNone/>
              <a:defRPr sz="1500">
                <a:solidFill>
                  <a:schemeClr val="accent2"/>
                </a:solidFill>
              </a:defRPr>
            </a:lvl7pPr>
            <a:lvl8pPr lvl="7" rtl="0" algn="ctr">
              <a:lnSpc>
                <a:spcPct val="100000"/>
              </a:lnSpc>
              <a:spcBef>
                <a:spcPts val="0"/>
              </a:spcBef>
              <a:spcAft>
                <a:spcPts val="0"/>
              </a:spcAft>
              <a:buNone/>
              <a:defRPr sz="1500">
                <a:solidFill>
                  <a:schemeClr val="accent2"/>
                </a:solidFill>
              </a:defRPr>
            </a:lvl8pPr>
            <a:lvl9pPr lvl="8" rtl="0" algn="ctr">
              <a:lnSpc>
                <a:spcPct val="100000"/>
              </a:lnSpc>
              <a:spcBef>
                <a:spcPts val="0"/>
              </a:spcBef>
              <a:spcAft>
                <a:spcPts val="0"/>
              </a:spcAft>
              <a:buNone/>
              <a:defRPr sz="1500">
                <a:solidFill>
                  <a:schemeClr val="accent2"/>
                </a:solidFill>
              </a:defRPr>
            </a:lvl9pPr>
          </a:lstStyle>
          <a:p/>
        </p:txBody>
      </p:sp>
      <p:sp>
        <p:nvSpPr>
          <p:cNvPr id="76" name="Google Shape;76;p20"/>
          <p:cNvSpPr txBox="1"/>
          <p:nvPr>
            <p:ph type="title"/>
          </p:nvPr>
        </p:nvSpPr>
        <p:spPr>
          <a:xfrm>
            <a:off x="1523114" y="1549389"/>
            <a:ext cx="6104400" cy="11991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3700">
                <a:solidFill>
                  <a:schemeClr val="dk2"/>
                </a:solidFill>
              </a:defRPr>
            </a:lvl1pPr>
            <a:lvl2pPr lvl="1" rtl="0" algn="ctr">
              <a:spcBef>
                <a:spcPts val="0"/>
              </a:spcBef>
              <a:spcAft>
                <a:spcPts val="0"/>
              </a:spcAft>
              <a:buNone/>
              <a:defRPr sz="3700">
                <a:solidFill>
                  <a:schemeClr val="dk2"/>
                </a:solidFill>
              </a:defRPr>
            </a:lvl2pPr>
            <a:lvl3pPr lvl="2" rtl="0" algn="ctr">
              <a:spcBef>
                <a:spcPts val="0"/>
              </a:spcBef>
              <a:spcAft>
                <a:spcPts val="0"/>
              </a:spcAft>
              <a:buNone/>
              <a:defRPr sz="3700">
                <a:solidFill>
                  <a:schemeClr val="dk2"/>
                </a:solidFill>
              </a:defRPr>
            </a:lvl3pPr>
            <a:lvl4pPr lvl="3" rtl="0" algn="ctr">
              <a:spcBef>
                <a:spcPts val="0"/>
              </a:spcBef>
              <a:spcAft>
                <a:spcPts val="0"/>
              </a:spcAft>
              <a:buNone/>
              <a:defRPr sz="3700">
                <a:solidFill>
                  <a:schemeClr val="dk2"/>
                </a:solidFill>
              </a:defRPr>
            </a:lvl4pPr>
            <a:lvl5pPr lvl="4" rtl="0" algn="ctr">
              <a:spcBef>
                <a:spcPts val="0"/>
              </a:spcBef>
              <a:spcAft>
                <a:spcPts val="0"/>
              </a:spcAft>
              <a:buNone/>
              <a:defRPr sz="3700">
                <a:solidFill>
                  <a:schemeClr val="dk2"/>
                </a:solidFill>
              </a:defRPr>
            </a:lvl5pPr>
            <a:lvl6pPr lvl="5" rtl="0" algn="ctr">
              <a:spcBef>
                <a:spcPts val="0"/>
              </a:spcBef>
              <a:spcAft>
                <a:spcPts val="0"/>
              </a:spcAft>
              <a:buNone/>
              <a:defRPr sz="3700">
                <a:solidFill>
                  <a:schemeClr val="dk2"/>
                </a:solidFill>
              </a:defRPr>
            </a:lvl6pPr>
            <a:lvl7pPr lvl="6" rtl="0" algn="ctr">
              <a:spcBef>
                <a:spcPts val="0"/>
              </a:spcBef>
              <a:spcAft>
                <a:spcPts val="0"/>
              </a:spcAft>
              <a:buNone/>
              <a:defRPr sz="3700">
                <a:solidFill>
                  <a:schemeClr val="dk2"/>
                </a:solidFill>
              </a:defRPr>
            </a:lvl7pPr>
            <a:lvl8pPr lvl="7" rtl="0" algn="ctr">
              <a:spcBef>
                <a:spcPts val="0"/>
              </a:spcBef>
              <a:spcAft>
                <a:spcPts val="0"/>
              </a:spcAft>
              <a:buNone/>
              <a:defRPr sz="3700">
                <a:solidFill>
                  <a:schemeClr val="dk2"/>
                </a:solidFill>
              </a:defRPr>
            </a:lvl8pPr>
            <a:lvl9pPr lvl="8" rtl="0" algn="ctr">
              <a:spcBef>
                <a:spcPts val="0"/>
              </a:spcBef>
              <a:spcAft>
                <a:spcPts val="0"/>
              </a:spcAft>
              <a:buNone/>
              <a:defRPr sz="3700">
                <a:solidFill>
                  <a:schemeClr val="dk2"/>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 name="Shape 11"/>
        <p:cNvGrpSpPr/>
        <p:nvPr/>
      </p:nvGrpSpPr>
      <p:grpSpPr>
        <a:xfrm>
          <a:off x="0" y="0"/>
          <a:ext cx="0" cy="0"/>
          <a:chOff x="0" y="0"/>
          <a:chExt cx="0" cy="0"/>
        </a:xfrm>
      </p:grpSpPr>
      <p:sp>
        <p:nvSpPr>
          <p:cNvPr id="12" name="Google Shape;12;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7" name="Shape 77"/>
        <p:cNvGrpSpPr/>
        <p:nvPr/>
      </p:nvGrpSpPr>
      <p:grpSpPr>
        <a:xfrm>
          <a:off x="0" y="0"/>
          <a:ext cx="0" cy="0"/>
          <a:chOff x="0" y="0"/>
          <a:chExt cx="0" cy="0"/>
        </a:xfrm>
      </p:grpSpPr>
      <p:sp>
        <p:nvSpPr>
          <p:cNvPr id="78" name="Google Shape;78;p21"/>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1"/>
          <p:cNvSpPr txBox="1"/>
          <p:nvPr>
            <p:ph type="title"/>
          </p:nvPr>
        </p:nvSpPr>
        <p:spPr>
          <a:xfrm>
            <a:off x="713225" y="276100"/>
            <a:ext cx="38571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80" name="Shape 80"/>
        <p:cNvGrpSpPr/>
        <p:nvPr/>
      </p:nvGrpSpPr>
      <p:grpSpPr>
        <a:xfrm>
          <a:off x="0" y="0"/>
          <a:ext cx="0" cy="0"/>
          <a:chOff x="0" y="0"/>
          <a:chExt cx="0" cy="0"/>
        </a:xfrm>
      </p:grpSpPr>
      <p:sp>
        <p:nvSpPr>
          <p:cNvPr id="81" name="Google Shape;81;p22"/>
          <p:cNvSpPr txBox="1"/>
          <p:nvPr>
            <p:ph idx="1" type="subTitle"/>
          </p:nvPr>
        </p:nvSpPr>
        <p:spPr>
          <a:xfrm>
            <a:off x="2656475" y="1894997"/>
            <a:ext cx="5774100" cy="219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500">
                <a:solidFill>
                  <a:schemeClr val="accent2"/>
                </a:solidFill>
              </a:defRPr>
            </a:lvl1pPr>
            <a:lvl2pPr lvl="1" rtl="0">
              <a:lnSpc>
                <a:spcPct val="100000"/>
              </a:lnSpc>
              <a:spcBef>
                <a:spcPts val="0"/>
              </a:spcBef>
              <a:spcAft>
                <a:spcPts val="0"/>
              </a:spcAft>
              <a:buNone/>
              <a:defRPr sz="1500">
                <a:solidFill>
                  <a:schemeClr val="accent2"/>
                </a:solidFill>
              </a:defRPr>
            </a:lvl2pPr>
            <a:lvl3pPr lvl="2" rtl="0">
              <a:lnSpc>
                <a:spcPct val="100000"/>
              </a:lnSpc>
              <a:spcBef>
                <a:spcPts val="0"/>
              </a:spcBef>
              <a:spcAft>
                <a:spcPts val="0"/>
              </a:spcAft>
              <a:buNone/>
              <a:defRPr sz="1500">
                <a:solidFill>
                  <a:schemeClr val="accent2"/>
                </a:solidFill>
              </a:defRPr>
            </a:lvl3pPr>
            <a:lvl4pPr lvl="3" rtl="0">
              <a:lnSpc>
                <a:spcPct val="100000"/>
              </a:lnSpc>
              <a:spcBef>
                <a:spcPts val="0"/>
              </a:spcBef>
              <a:spcAft>
                <a:spcPts val="0"/>
              </a:spcAft>
              <a:buNone/>
              <a:defRPr sz="1500">
                <a:solidFill>
                  <a:schemeClr val="accent2"/>
                </a:solidFill>
              </a:defRPr>
            </a:lvl4pPr>
            <a:lvl5pPr lvl="4" rtl="0">
              <a:lnSpc>
                <a:spcPct val="100000"/>
              </a:lnSpc>
              <a:spcBef>
                <a:spcPts val="0"/>
              </a:spcBef>
              <a:spcAft>
                <a:spcPts val="0"/>
              </a:spcAft>
              <a:buNone/>
              <a:defRPr sz="1500">
                <a:solidFill>
                  <a:schemeClr val="accent2"/>
                </a:solidFill>
              </a:defRPr>
            </a:lvl5pPr>
            <a:lvl6pPr lvl="5" rtl="0">
              <a:lnSpc>
                <a:spcPct val="100000"/>
              </a:lnSpc>
              <a:spcBef>
                <a:spcPts val="0"/>
              </a:spcBef>
              <a:spcAft>
                <a:spcPts val="0"/>
              </a:spcAft>
              <a:buNone/>
              <a:defRPr sz="1500">
                <a:solidFill>
                  <a:schemeClr val="accent2"/>
                </a:solidFill>
              </a:defRPr>
            </a:lvl6pPr>
            <a:lvl7pPr lvl="6" rtl="0">
              <a:lnSpc>
                <a:spcPct val="100000"/>
              </a:lnSpc>
              <a:spcBef>
                <a:spcPts val="0"/>
              </a:spcBef>
              <a:spcAft>
                <a:spcPts val="0"/>
              </a:spcAft>
              <a:buNone/>
              <a:defRPr sz="1500">
                <a:solidFill>
                  <a:schemeClr val="accent2"/>
                </a:solidFill>
              </a:defRPr>
            </a:lvl7pPr>
            <a:lvl8pPr lvl="7" rtl="0">
              <a:lnSpc>
                <a:spcPct val="100000"/>
              </a:lnSpc>
              <a:spcBef>
                <a:spcPts val="0"/>
              </a:spcBef>
              <a:spcAft>
                <a:spcPts val="0"/>
              </a:spcAft>
              <a:buNone/>
              <a:defRPr sz="1500">
                <a:solidFill>
                  <a:schemeClr val="accent2"/>
                </a:solidFill>
              </a:defRPr>
            </a:lvl8pPr>
            <a:lvl9pPr lvl="8" rtl="0">
              <a:lnSpc>
                <a:spcPct val="100000"/>
              </a:lnSpc>
              <a:spcBef>
                <a:spcPts val="0"/>
              </a:spcBef>
              <a:spcAft>
                <a:spcPts val="0"/>
              </a:spcAft>
              <a:buNone/>
              <a:defRPr sz="1500">
                <a:solidFill>
                  <a:schemeClr val="accent2"/>
                </a:solidFill>
              </a:defRPr>
            </a:lvl9pPr>
          </a:lstStyle>
          <a:p/>
        </p:txBody>
      </p:sp>
      <p:sp>
        <p:nvSpPr>
          <p:cNvPr id="82" name="Google Shape;82;p22"/>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2"/>
          <p:cNvSpPr txBox="1"/>
          <p:nvPr>
            <p:ph type="title"/>
          </p:nvPr>
        </p:nvSpPr>
        <p:spPr>
          <a:xfrm>
            <a:off x="713225" y="276100"/>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7">
  <p:cSld name="TITLE_AND_BODY_1_1">
    <p:spTree>
      <p:nvGrpSpPr>
        <p:cNvPr id="84" name="Shape 84"/>
        <p:cNvGrpSpPr/>
        <p:nvPr/>
      </p:nvGrpSpPr>
      <p:grpSpPr>
        <a:xfrm>
          <a:off x="0" y="0"/>
          <a:ext cx="0" cy="0"/>
          <a:chOff x="0" y="0"/>
          <a:chExt cx="0" cy="0"/>
        </a:xfrm>
      </p:grpSpPr>
      <p:sp>
        <p:nvSpPr>
          <p:cNvPr id="85" name="Google Shape;85;p23"/>
          <p:cNvSpPr txBox="1"/>
          <p:nvPr>
            <p:ph idx="1" type="subTitle"/>
          </p:nvPr>
        </p:nvSpPr>
        <p:spPr>
          <a:xfrm>
            <a:off x="707580" y="1936972"/>
            <a:ext cx="5774100" cy="2194500"/>
          </a:xfrm>
          <a:prstGeom prst="rect">
            <a:avLst/>
          </a:prstGeom>
        </p:spPr>
        <p:txBody>
          <a:bodyPr anchorCtr="0" anchor="t" bIns="91425" lIns="91425" spcFirstLastPara="1" rIns="91425" wrap="square" tIns="91425">
            <a:noAutofit/>
          </a:bodyPr>
          <a:lstStyle>
            <a:lvl1pPr lvl="0" marR="50800" rtl="0">
              <a:lnSpc>
                <a:spcPct val="100000"/>
              </a:lnSpc>
              <a:spcBef>
                <a:spcPts val="0"/>
              </a:spcBef>
              <a:spcAft>
                <a:spcPts val="0"/>
              </a:spcAft>
              <a:buNone/>
              <a:defRPr sz="1200">
                <a:solidFill>
                  <a:schemeClr val="accent2"/>
                </a:solidFill>
                <a:latin typeface="Proxima Nova"/>
                <a:ea typeface="Proxima Nova"/>
                <a:cs typeface="Proxima Nova"/>
                <a:sym typeface="Proxima Nova"/>
              </a:defRPr>
            </a:lvl1pPr>
            <a:lvl2pPr lvl="1" marR="50800" rtl="0">
              <a:lnSpc>
                <a:spcPct val="100000"/>
              </a:lnSpc>
              <a:spcBef>
                <a:spcPts val="0"/>
              </a:spcBef>
              <a:spcAft>
                <a:spcPts val="0"/>
              </a:spcAft>
              <a:buNone/>
              <a:defRPr sz="1200">
                <a:solidFill>
                  <a:schemeClr val="accent2"/>
                </a:solidFill>
                <a:latin typeface="Proxima Nova"/>
                <a:ea typeface="Proxima Nova"/>
                <a:cs typeface="Proxima Nova"/>
                <a:sym typeface="Proxima Nova"/>
              </a:defRPr>
            </a:lvl2pPr>
            <a:lvl3pPr lvl="2" marR="50800" rtl="0">
              <a:lnSpc>
                <a:spcPct val="100000"/>
              </a:lnSpc>
              <a:spcBef>
                <a:spcPts val="0"/>
              </a:spcBef>
              <a:spcAft>
                <a:spcPts val="0"/>
              </a:spcAft>
              <a:buNone/>
              <a:defRPr sz="1200">
                <a:solidFill>
                  <a:schemeClr val="accent2"/>
                </a:solidFill>
                <a:latin typeface="Proxima Nova"/>
                <a:ea typeface="Proxima Nova"/>
                <a:cs typeface="Proxima Nova"/>
                <a:sym typeface="Proxima Nova"/>
              </a:defRPr>
            </a:lvl3pPr>
            <a:lvl4pPr lvl="3" marR="50800" rtl="0">
              <a:lnSpc>
                <a:spcPct val="100000"/>
              </a:lnSpc>
              <a:spcBef>
                <a:spcPts val="0"/>
              </a:spcBef>
              <a:spcAft>
                <a:spcPts val="0"/>
              </a:spcAft>
              <a:buNone/>
              <a:defRPr sz="1200">
                <a:solidFill>
                  <a:schemeClr val="accent2"/>
                </a:solidFill>
                <a:latin typeface="Proxima Nova"/>
                <a:ea typeface="Proxima Nova"/>
                <a:cs typeface="Proxima Nova"/>
                <a:sym typeface="Proxima Nova"/>
              </a:defRPr>
            </a:lvl4pPr>
            <a:lvl5pPr lvl="4" marR="50800" rtl="0">
              <a:lnSpc>
                <a:spcPct val="100000"/>
              </a:lnSpc>
              <a:spcBef>
                <a:spcPts val="0"/>
              </a:spcBef>
              <a:spcAft>
                <a:spcPts val="0"/>
              </a:spcAft>
              <a:buNone/>
              <a:defRPr sz="1200">
                <a:solidFill>
                  <a:schemeClr val="accent2"/>
                </a:solidFill>
                <a:latin typeface="Proxima Nova"/>
                <a:ea typeface="Proxima Nova"/>
                <a:cs typeface="Proxima Nova"/>
                <a:sym typeface="Proxima Nova"/>
              </a:defRPr>
            </a:lvl5pPr>
            <a:lvl6pPr lvl="5" marR="50800" rtl="0">
              <a:lnSpc>
                <a:spcPct val="100000"/>
              </a:lnSpc>
              <a:spcBef>
                <a:spcPts val="0"/>
              </a:spcBef>
              <a:spcAft>
                <a:spcPts val="0"/>
              </a:spcAft>
              <a:buNone/>
              <a:defRPr sz="1200">
                <a:solidFill>
                  <a:schemeClr val="accent2"/>
                </a:solidFill>
                <a:latin typeface="Proxima Nova"/>
                <a:ea typeface="Proxima Nova"/>
                <a:cs typeface="Proxima Nova"/>
                <a:sym typeface="Proxima Nova"/>
              </a:defRPr>
            </a:lvl6pPr>
            <a:lvl7pPr lvl="6" marR="50800" rtl="0">
              <a:lnSpc>
                <a:spcPct val="100000"/>
              </a:lnSpc>
              <a:spcBef>
                <a:spcPts val="0"/>
              </a:spcBef>
              <a:spcAft>
                <a:spcPts val="0"/>
              </a:spcAft>
              <a:buNone/>
              <a:defRPr sz="1200">
                <a:solidFill>
                  <a:schemeClr val="accent2"/>
                </a:solidFill>
                <a:latin typeface="Proxima Nova"/>
                <a:ea typeface="Proxima Nova"/>
                <a:cs typeface="Proxima Nova"/>
                <a:sym typeface="Proxima Nova"/>
              </a:defRPr>
            </a:lvl7pPr>
            <a:lvl8pPr lvl="7" marR="50800" rtl="0">
              <a:lnSpc>
                <a:spcPct val="100000"/>
              </a:lnSpc>
              <a:spcBef>
                <a:spcPts val="0"/>
              </a:spcBef>
              <a:spcAft>
                <a:spcPts val="0"/>
              </a:spcAft>
              <a:buNone/>
              <a:defRPr sz="1200">
                <a:solidFill>
                  <a:schemeClr val="accent2"/>
                </a:solidFill>
                <a:latin typeface="Proxima Nova"/>
                <a:ea typeface="Proxima Nova"/>
                <a:cs typeface="Proxima Nova"/>
                <a:sym typeface="Proxima Nova"/>
              </a:defRPr>
            </a:lvl8pPr>
            <a:lvl9pPr lvl="8" marR="50800" rtl="0">
              <a:lnSpc>
                <a:spcPct val="100000"/>
              </a:lnSpc>
              <a:spcBef>
                <a:spcPts val="0"/>
              </a:spcBef>
              <a:spcAft>
                <a:spcPts val="0"/>
              </a:spcAft>
              <a:buNone/>
              <a:defRPr sz="1200">
                <a:solidFill>
                  <a:schemeClr val="accent2"/>
                </a:solidFill>
                <a:latin typeface="Proxima Nova"/>
                <a:ea typeface="Proxima Nova"/>
                <a:cs typeface="Proxima Nova"/>
                <a:sym typeface="Proxima Nova"/>
              </a:defRPr>
            </a:lvl9pPr>
          </a:lstStyle>
          <a:p/>
        </p:txBody>
      </p:sp>
      <p:sp>
        <p:nvSpPr>
          <p:cNvPr id="86" name="Google Shape;86;p23"/>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3"/>
          <p:cNvSpPr txBox="1"/>
          <p:nvPr>
            <p:ph type="title"/>
          </p:nvPr>
        </p:nvSpPr>
        <p:spPr>
          <a:xfrm>
            <a:off x="713225" y="276100"/>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88" name="Shape 88"/>
        <p:cNvGrpSpPr/>
        <p:nvPr/>
      </p:nvGrpSpPr>
      <p:grpSpPr>
        <a:xfrm>
          <a:off x="0" y="0"/>
          <a:ext cx="0" cy="0"/>
          <a:chOff x="0" y="0"/>
          <a:chExt cx="0" cy="0"/>
        </a:xfrm>
      </p:grpSpPr>
      <p:sp>
        <p:nvSpPr>
          <p:cNvPr id="89" name="Google Shape;89;p24"/>
          <p:cNvSpPr txBox="1"/>
          <p:nvPr>
            <p:ph idx="1" type="subTitle"/>
          </p:nvPr>
        </p:nvSpPr>
        <p:spPr>
          <a:xfrm>
            <a:off x="1130319" y="3561659"/>
            <a:ext cx="3024600" cy="384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90" name="Google Shape;90;p24"/>
          <p:cNvSpPr txBox="1"/>
          <p:nvPr>
            <p:ph idx="2" type="subTitle"/>
          </p:nvPr>
        </p:nvSpPr>
        <p:spPr>
          <a:xfrm>
            <a:off x="1546569" y="3879350"/>
            <a:ext cx="2192100" cy="625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solidFill>
                  <a:schemeClr val="accent2"/>
                </a:solidFill>
              </a:defRPr>
            </a:lvl1pPr>
            <a:lvl2pPr lvl="1" rtl="0" algn="ctr">
              <a:lnSpc>
                <a:spcPct val="100000"/>
              </a:lnSpc>
              <a:spcBef>
                <a:spcPts val="0"/>
              </a:spcBef>
              <a:spcAft>
                <a:spcPts val="0"/>
              </a:spcAft>
              <a:buNone/>
              <a:defRPr sz="1600">
                <a:solidFill>
                  <a:schemeClr val="accent2"/>
                </a:solidFill>
              </a:defRPr>
            </a:lvl2pPr>
            <a:lvl3pPr lvl="2" rtl="0" algn="ctr">
              <a:lnSpc>
                <a:spcPct val="100000"/>
              </a:lnSpc>
              <a:spcBef>
                <a:spcPts val="0"/>
              </a:spcBef>
              <a:spcAft>
                <a:spcPts val="0"/>
              </a:spcAft>
              <a:buNone/>
              <a:defRPr sz="1600">
                <a:solidFill>
                  <a:schemeClr val="accent2"/>
                </a:solidFill>
              </a:defRPr>
            </a:lvl3pPr>
            <a:lvl4pPr lvl="3" rtl="0" algn="ctr">
              <a:lnSpc>
                <a:spcPct val="100000"/>
              </a:lnSpc>
              <a:spcBef>
                <a:spcPts val="0"/>
              </a:spcBef>
              <a:spcAft>
                <a:spcPts val="0"/>
              </a:spcAft>
              <a:buNone/>
              <a:defRPr sz="1600">
                <a:solidFill>
                  <a:schemeClr val="accent2"/>
                </a:solidFill>
              </a:defRPr>
            </a:lvl4pPr>
            <a:lvl5pPr lvl="4" rtl="0" algn="ctr">
              <a:lnSpc>
                <a:spcPct val="100000"/>
              </a:lnSpc>
              <a:spcBef>
                <a:spcPts val="0"/>
              </a:spcBef>
              <a:spcAft>
                <a:spcPts val="0"/>
              </a:spcAft>
              <a:buNone/>
              <a:defRPr sz="1600">
                <a:solidFill>
                  <a:schemeClr val="accent2"/>
                </a:solidFill>
              </a:defRPr>
            </a:lvl5pPr>
            <a:lvl6pPr lvl="5" rtl="0" algn="ctr">
              <a:lnSpc>
                <a:spcPct val="100000"/>
              </a:lnSpc>
              <a:spcBef>
                <a:spcPts val="0"/>
              </a:spcBef>
              <a:spcAft>
                <a:spcPts val="0"/>
              </a:spcAft>
              <a:buNone/>
              <a:defRPr sz="1600">
                <a:solidFill>
                  <a:schemeClr val="accent2"/>
                </a:solidFill>
              </a:defRPr>
            </a:lvl6pPr>
            <a:lvl7pPr lvl="6" rtl="0" algn="ctr">
              <a:lnSpc>
                <a:spcPct val="100000"/>
              </a:lnSpc>
              <a:spcBef>
                <a:spcPts val="0"/>
              </a:spcBef>
              <a:spcAft>
                <a:spcPts val="0"/>
              </a:spcAft>
              <a:buNone/>
              <a:defRPr sz="1600">
                <a:solidFill>
                  <a:schemeClr val="accent2"/>
                </a:solidFill>
              </a:defRPr>
            </a:lvl7pPr>
            <a:lvl8pPr lvl="7" rtl="0" algn="ctr">
              <a:lnSpc>
                <a:spcPct val="100000"/>
              </a:lnSpc>
              <a:spcBef>
                <a:spcPts val="0"/>
              </a:spcBef>
              <a:spcAft>
                <a:spcPts val="0"/>
              </a:spcAft>
              <a:buNone/>
              <a:defRPr sz="1600">
                <a:solidFill>
                  <a:schemeClr val="accent2"/>
                </a:solidFill>
              </a:defRPr>
            </a:lvl8pPr>
            <a:lvl9pPr lvl="8" rtl="0" algn="ctr">
              <a:lnSpc>
                <a:spcPct val="100000"/>
              </a:lnSpc>
              <a:spcBef>
                <a:spcPts val="0"/>
              </a:spcBef>
              <a:spcAft>
                <a:spcPts val="0"/>
              </a:spcAft>
              <a:buNone/>
              <a:defRPr sz="1600">
                <a:solidFill>
                  <a:schemeClr val="accent2"/>
                </a:solidFill>
              </a:defRPr>
            </a:lvl9pPr>
          </a:lstStyle>
          <a:p/>
        </p:txBody>
      </p:sp>
      <p:sp>
        <p:nvSpPr>
          <p:cNvPr id="91" name="Google Shape;91;p24"/>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4"/>
          <p:cNvSpPr txBox="1"/>
          <p:nvPr>
            <p:ph type="title"/>
          </p:nvPr>
        </p:nvSpPr>
        <p:spPr>
          <a:xfrm>
            <a:off x="713225" y="276100"/>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93" name="Google Shape;93;p24"/>
          <p:cNvSpPr txBox="1"/>
          <p:nvPr>
            <p:ph idx="3" type="subTitle"/>
          </p:nvPr>
        </p:nvSpPr>
        <p:spPr>
          <a:xfrm>
            <a:off x="5016894" y="3561659"/>
            <a:ext cx="3024600" cy="384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94" name="Google Shape;94;p24"/>
          <p:cNvSpPr txBox="1"/>
          <p:nvPr>
            <p:ph idx="4" type="subTitle"/>
          </p:nvPr>
        </p:nvSpPr>
        <p:spPr>
          <a:xfrm>
            <a:off x="5431944" y="3879350"/>
            <a:ext cx="2194500" cy="621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solidFill>
                  <a:schemeClr val="accent2"/>
                </a:solidFill>
              </a:defRPr>
            </a:lvl1pPr>
            <a:lvl2pPr lvl="1" rtl="0" algn="ctr">
              <a:lnSpc>
                <a:spcPct val="100000"/>
              </a:lnSpc>
              <a:spcBef>
                <a:spcPts val="0"/>
              </a:spcBef>
              <a:spcAft>
                <a:spcPts val="0"/>
              </a:spcAft>
              <a:buNone/>
              <a:defRPr sz="1600">
                <a:solidFill>
                  <a:schemeClr val="accent2"/>
                </a:solidFill>
              </a:defRPr>
            </a:lvl2pPr>
            <a:lvl3pPr lvl="2" rtl="0" algn="ctr">
              <a:lnSpc>
                <a:spcPct val="100000"/>
              </a:lnSpc>
              <a:spcBef>
                <a:spcPts val="0"/>
              </a:spcBef>
              <a:spcAft>
                <a:spcPts val="0"/>
              </a:spcAft>
              <a:buNone/>
              <a:defRPr sz="1600">
                <a:solidFill>
                  <a:schemeClr val="accent2"/>
                </a:solidFill>
              </a:defRPr>
            </a:lvl3pPr>
            <a:lvl4pPr lvl="3" rtl="0" algn="ctr">
              <a:lnSpc>
                <a:spcPct val="100000"/>
              </a:lnSpc>
              <a:spcBef>
                <a:spcPts val="0"/>
              </a:spcBef>
              <a:spcAft>
                <a:spcPts val="0"/>
              </a:spcAft>
              <a:buNone/>
              <a:defRPr sz="1600">
                <a:solidFill>
                  <a:schemeClr val="accent2"/>
                </a:solidFill>
              </a:defRPr>
            </a:lvl4pPr>
            <a:lvl5pPr lvl="4" rtl="0" algn="ctr">
              <a:lnSpc>
                <a:spcPct val="100000"/>
              </a:lnSpc>
              <a:spcBef>
                <a:spcPts val="0"/>
              </a:spcBef>
              <a:spcAft>
                <a:spcPts val="0"/>
              </a:spcAft>
              <a:buNone/>
              <a:defRPr sz="1600">
                <a:solidFill>
                  <a:schemeClr val="accent2"/>
                </a:solidFill>
              </a:defRPr>
            </a:lvl5pPr>
            <a:lvl6pPr lvl="5" rtl="0" algn="ctr">
              <a:lnSpc>
                <a:spcPct val="100000"/>
              </a:lnSpc>
              <a:spcBef>
                <a:spcPts val="0"/>
              </a:spcBef>
              <a:spcAft>
                <a:spcPts val="0"/>
              </a:spcAft>
              <a:buNone/>
              <a:defRPr sz="1600">
                <a:solidFill>
                  <a:schemeClr val="accent2"/>
                </a:solidFill>
              </a:defRPr>
            </a:lvl6pPr>
            <a:lvl7pPr lvl="6" rtl="0" algn="ctr">
              <a:lnSpc>
                <a:spcPct val="100000"/>
              </a:lnSpc>
              <a:spcBef>
                <a:spcPts val="0"/>
              </a:spcBef>
              <a:spcAft>
                <a:spcPts val="0"/>
              </a:spcAft>
              <a:buNone/>
              <a:defRPr sz="1600">
                <a:solidFill>
                  <a:schemeClr val="accent2"/>
                </a:solidFill>
              </a:defRPr>
            </a:lvl7pPr>
            <a:lvl8pPr lvl="7" rtl="0" algn="ctr">
              <a:lnSpc>
                <a:spcPct val="100000"/>
              </a:lnSpc>
              <a:spcBef>
                <a:spcPts val="0"/>
              </a:spcBef>
              <a:spcAft>
                <a:spcPts val="0"/>
              </a:spcAft>
              <a:buNone/>
              <a:defRPr sz="1600">
                <a:solidFill>
                  <a:schemeClr val="accent2"/>
                </a:solidFill>
              </a:defRPr>
            </a:lvl8pPr>
            <a:lvl9pPr lvl="8" rtl="0" algn="ctr">
              <a:lnSpc>
                <a:spcPct val="100000"/>
              </a:lnSpc>
              <a:spcBef>
                <a:spcPts val="0"/>
              </a:spcBef>
              <a:spcAft>
                <a:spcPts val="0"/>
              </a:spcAft>
              <a:buNone/>
              <a:defRPr sz="1600">
                <a:solidFill>
                  <a:schemeClr val="accent2"/>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95" name="Shape 95"/>
        <p:cNvGrpSpPr/>
        <p:nvPr/>
      </p:nvGrpSpPr>
      <p:grpSpPr>
        <a:xfrm>
          <a:off x="0" y="0"/>
          <a:ext cx="0" cy="0"/>
          <a:chOff x="0" y="0"/>
          <a:chExt cx="0" cy="0"/>
        </a:xfrm>
      </p:grpSpPr>
      <p:sp>
        <p:nvSpPr>
          <p:cNvPr id="96" name="Google Shape;96;p25"/>
          <p:cNvSpPr txBox="1"/>
          <p:nvPr>
            <p:ph type="title"/>
          </p:nvPr>
        </p:nvSpPr>
        <p:spPr>
          <a:xfrm>
            <a:off x="2795825" y="2422225"/>
            <a:ext cx="3552300" cy="872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36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7" name="Google Shape;97;p25"/>
          <p:cNvSpPr txBox="1"/>
          <p:nvPr>
            <p:ph idx="1" type="subTitle"/>
          </p:nvPr>
        </p:nvSpPr>
        <p:spPr>
          <a:xfrm>
            <a:off x="3045348" y="3175475"/>
            <a:ext cx="3057300" cy="8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solidFill>
                  <a:schemeClr val="accent1"/>
                </a:solidFill>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p:cSld name="BIG_NUMBER_1">
    <p:spTree>
      <p:nvGrpSpPr>
        <p:cNvPr id="98" name="Shape 98"/>
        <p:cNvGrpSpPr/>
        <p:nvPr/>
      </p:nvGrpSpPr>
      <p:grpSpPr>
        <a:xfrm>
          <a:off x="0" y="0"/>
          <a:ext cx="0" cy="0"/>
          <a:chOff x="0" y="0"/>
          <a:chExt cx="0" cy="0"/>
        </a:xfrm>
      </p:grpSpPr>
      <p:sp>
        <p:nvSpPr>
          <p:cNvPr id="99" name="Google Shape;99;p26"/>
          <p:cNvSpPr txBox="1"/>
          <p:nvPr>
            <p:ph hasCustomPrompt="1" type="title"/>
          </p:nvPr>
        </p:nvSpPr>
        <p:spPr>
          <a:xfrm>
            <a:off x="945316" y="3452625"/>
            <a:ext cx="1572900" cy="52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lt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00" name="Google Shape;100;p26"/>
          <p:cNvSpPr txBox="1"/>
          <p:nvPr>
            <p:ph hasCustomPrompt="1" idx="2" type="title"/>
          </p:nvPr>
        </p:nvSpPr>
        <p:spPr>
          <a:xfrm>
            <a:off x="3786660" y="3452625"/>
            <a:ext cx="1572900" cy="52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lt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01" name="Google Shape;101;p26"/>
          <p:cNvSpPr txBox="1"/>
          <p:nvPr>
            <p:ph hasCustomPrompt="1" idx="3" type="title"/>
          </p:nvPr>
        </p:nvSpPr>
        <p:spPr>
          <a:xfrm>
            <a:off x="6628863" y="3452625"/>
            <a:ext cx="1571100" cy="52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solidFill>
                  <a:schemeClr val="lt2"/>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02" name="Google Shape;102;p26"/>
          <p:cNvSpPr txBox="1"/>
          <p:nvPr>
            <p:ph idx="1" type="subTitle"/>
          </p:nvPr>
        </p:nvSpPr>
        <p:spPr>
          <a:xfrm>
            <a:off x="6401763" y="4016925"/>
            <a:ext cx="2025300" cy="64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lvl1pPr>
            <a:lvl2pPr lvl="1" rtl="0" algn="ctr">
              <a:lnSpc>
                <a:spcPct val="100000"/>
              </a:lnSpc>
              <a:spcBef>
                <a:spcPts val="0"/>
              </a:spcBef>
              <a:spcAft>
                <a:spcPts val="0"/>
              </a:spcAft>
              <a:buNone/>
              <a:defRPr sz="1400"/>
            </a:lvl2pPr>
            <a:lvl3pPr lvl="2" rtl="0" algn="ctr">
              <a:lnSpc>
                <a:spcPct val="100000"/>
              </a:lnSpc>
              <a:spcBef>
                <a:spcPts val="0"/>
              </a:spcBef>
              <a:spcAft>
                <a:spcPts val="0"/>
              </a:spcAft>
              <a:buNone/>
              <a:defRPr sz="1400"/>
            </a:lvl3pPr>
            <a:lvl4pPr lvl="3" rtl="0" algn="ctr">
              <a:lnSpc>
                <a:spcPct val="100000"/>
              </a:lnSpc>
              <a:spcBef>
                <a:spcPts val="0"/>
              </a:spcBef>
              <a:spcAft>
                <a:spcPts val="0"/>
              </a:spcAft>
              <a:buNone/>
              <a:defRPr sz="1400"/>
            </a:lvl4pPr>
            <a:lvl5pPr lvl="4" rtl="0" algn="ctr">
              <a:lnSpc>
                <a:spcPct val="100000"/>
              </a:lnSpc>
              <a:spcBef>
                <a:spcPts val="0"/>
              </a:spcBef>
              <a:spcAft>
                <a:spcPts val="0"/>
              </a:spcAft>
              <a:buNone/>
              <a:defRPr sz="1400"/>
            </a:lvl5pPr>
            <a:lvl6pPr lvl="5" rtl="0" algn="ctr">
              <a:lnSpc>
                <a:spcPct val="100000"/>
              </a:lnSpc>
              <a:spcBef>
                <a:spcPts val="0"/>
              </a:spcBef>
              <a:spcAft>
                <a:spcPts val="0"/>
              </a:spcAft>
              <a:buNone/>
              <a:defRPr sz="1400"/>
            </a:lvl6pPr>
            <a:lvl7pPr lvl="6" rtl="0" algn="ctr">
              <a:lnSpc>
                <a:spcPct val="100000"/>
              </a:lnSpc>
              <a:spcBef>
                <a:spcPts val="0"/>
              </a:spcBef>
              <a:spcAft>
                <a:spcPts val="0"/>
              </a:spcAft>
              <a:buNone/>
              <a:defRPr sz="1400"/>
            </a:lvl7pPr>
            <a:lvl8pPr lvl="7" rtl="0" algn="ctr">
              <a:lnSpc>
                <a:spcPct val="100000"/>
              </a:lnSpc>
              <a:spcBef>
                <a:spcPts val="0"/>
              </a:spcBef>
              <a:spcAft>
                <a:spcPts val="0"/>
              </a:spcAft>
              <a:buNone/>
              <a:defRPr sz="1400"/>
            </a:lvl8pPr>
            <a:lvl9pPr lvl="8" rtl="0" algn="ctr">
              <a:lnSpc>
                <a:spcPct val="100000"/>
              </a:lnSpc>
              <a:spcBef>
                <a:spcPts val="0"/>
              </a:spcBef>
              <a:spcAft>
                <a:spcPts val="0"/>
              </a:spcAft>
              <a:buNone/>
              <a:defRPr sz="1400"/>
            </a:lvl9pPr>
          </a:lstStyle>
          <a:p/>
        </p:txBody>
      </p:sp>
      <p:sp>
        <p:nvSpPr>
          <p:cNvPr id="103" name="Google Shape;103;p26"/>
          <p:cNvSpPr txBox="1"/>
          <p:nvPr>
            <p:ph idx="4" type="subTitle"/>
          </p:nvPr>
        </p:nvSpPr>
        <p:spPr>
          <a:xfrm>
            <a:off x="3560460" y="4016925"/>
            <a:ext cx="2025300" cy="649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accent2"/>
                </a:solidFill>
              </a:defRPr>
            </a:lvl1pPr>
            <a:lvl2pPr lvl="1" rtl="0" algn="ctr">
              <a:lnSpc>
                <a:spcPct val="100000"/>
              </a:lnSpc>
              <a:spcBef>
                <a:spcPts val="0"/>
              </a:spcBef>
              <a:spcAft>
                <a:spcPts val="0"/>
              </a:spcAft>
              <a:buNone/>
              <a:defRPr sz="1400">
                <a:solidFill>
                  <a:schemeClr val="accent2"/>
                </a:solidFill>
              </a:defRPr>
            </a:lvl2pPr>
            <a:lvl3pPr lvl="2" rtl="0" algn="ctr">
              <a:lnSpc>
                <a:spcPct val="100000"/>
              </a:lnSpc>
              <a:spcBef>
                <a:spcPts val="0"/>
              </a:spcBef>
              <a:spcAft>
                <a:spcPts val="0"/>
              </a:spcAft>
              <a:buNone/>
              <a:defRPr sz="1400">
                <a:solidFill>
                  <a:schemeClr val="accent2"/>
                </a:solidFill>
              </a:defRPr>
            </a:lvl3pPr>
            <a:lvl4pPr lvl="3" rtl="0" algn="ctr">
              <a:lnSpc>
                <a:spcPct val="100000"/>
              </a:lnSpc>
              <a:spcBef>
                <a:spcPts val="0"/>
              </a:spcBef>
              <a:spcAft>
                <a:spcPts val="0"/>
              </a:spcAft>
              <a:buNone/>
              <a:defRPr sz="1400">
                <a:solidFill>
                  <a:schemeClr val="accent2"/>
                </a:solidFill>
              </a:defRPr>
            </a:lvl4pPr>
            <a:lvl5pPr lvl="4" rtl="0" algn="ctr">
              <a:lnSpc>
                <a:spcPct val="100000"/>
              </a:lnSpc>
              <a:spcBef>
                <a:spcPts val="0"/>
              </a:spcBef>
              <a:spcAft>
                <a:spcPts val="0"/>
              </a:spcAft>
              <a:buNone/>
              <a:defRPr sz="1400">
                <a:solidFill>
                  <a:schemeClr val="accent2"/>
                </a:solidFill>
              </a:defRPr>
            </a:lvl5pPr>
            <a:lvl6pPr lvl="5" rtl="0" algn="ctr">
              <a:lnSpc>
                <a:spcPct val="100000"/>
              </a:lnSpc>
              <a:spcBef>
                <a:spcPts val="0"/>
              </a:spcBef>
              <a:spcAft>
                <a:spcPts val="0"/>
              </a:spcAft>
              <a:buNone/>
              <a:defRPr sz="1400">
                <a:solidFill>
                  <a:schemeClr val="accent2"/>
                </a:solidFill>
              </a:defRPr>
            </a:lvl6pPr>
            <a:lvl7pPr lvl="6" rtl="0" algn="ctr">
              <a:lnSpc>
                <a:spcPct val="100000"/>
              </a:lnSpc>
              <a:spcBef>
                <a:spcPts val="0"/>
              </a:spcBef>
              <a:spcAft>
                <a:spcPts val="0"/>
              </a:spcAft>
              <a:buNone/>
              <a:defRPr sz="1400">
                <a:solidFill>
                  <a:schemeClr val="accent2"/>
                </a:solidFill>
              </a:defRPr>
            </a:lvl7pPr>
            <a:lvl8pPr lvl="7" rtl="0" algn="ctr">
              <a:lnSpc>
                <a:spcPct val="100000"/>
              </a:lnSpc>
              <a:spcBef>
                <a:spcPts val="0"/>
              </a:spcBef>
              <a:spcAft>
                <a:spcPts val="0"/>
              </a:spcAft>
              <a:buNone/>
              <a:defRPr sz="1400">
                <a:solidFill>
                  <a:schemeClr val="accent2"/>
                </a:solidFill>
              </a:defRPr>
            </a:lvl8pPr>
            <a:lvl9pPr lvl="8" rtl="0" algn="ctr">
              <a:lnSpc>
                <a:spcPct val="100000"/>
              </a:lnSpc>
              <a:spcBef>
                <a:spcPts val="0"/>
              </a:spcBef>
              <a:spcAft>
                <a:spcPts val="0"/>
              </a:spcAft>
              <a:buNone/>
              <a:defRPr sz="1400">
                <a:solidFill>
                  <a:schemeClr val="accent2"/>
                </a:solidFill>
              </a:defRPr>
            </a:lvl9pPr>
          </a:lstStyle>
          <a:p/>
        </p:txBody>
      </p:sp>
      <p:sp>
        <p:nvSpPr>
          <p:cNvPr id="104" name="Google Shape;104;p26"/>
          <p:cNvSpPr txBox="1"/>
          <p:nvPr>
            <p:ph idx="5" type="subTitle"/>
          </p:nvPr>
        </p:nvSpPr>
        <p:spPr>
          <a:xfrm>
            <a:off x="719116" y="4019175"/>
            <a:ext cx="2025300" cy="644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accent2"/>
                </a:solidFill>
              </a:defRPr>
            </a:lvl1pPr>
            <a:lvl2pPr lvl="1" rtl="0" algn="ctr">
              <a:lnSpc>
                <a:spcPct val="100000"/>
              </a:lnSpc>
              <a:spcBef>
                <a:spcPts val="0"/>
              </a:spcBef>
              <a:spcAft>
                <a:spcPts val="0"/>
              </a:spcAft>
              <a:buNone/>
              <a:defRPr sz="1400">
                <a:solidFill>
                  <a:schemeClr val="accent2"/>
                </a:solidFill>
              </a:defRPr>
            </a:lvl2pPr>
            <a:lvl3pPr lvl="2" rtl="0" algn="ctr">
              <a:lnSpc>
                <a:spcPct val="100000"/>
              </a:lnSpc>
              <a:spcBef>
                <a:spcPts val="0"/>
              </a:spcBef>
              <a:spcAft>
                <a:spcPts val="0"/>
              </a:spcAft>
              <a:buNone/>
              <a:defRPr sz="1400">
                <a:solidFill>
                  <a:schemeClr val="accent2"/>
                </a:solidFill>
              </a:defRPr>
            </a:lvl3pPr>
            <a:lvl4pPr lvl="3" rtl="0" algn="ctr">
              <a:lnSpc>
                <a:spcPct val="100000"/>
              </a:lnSpc>
              <a:spcBef>
                <a:spcPts val="0"/>
              </a:spcBef>
              <a:spcAft>
                <a:spcPts val="0"/>
              </a:spcAft>
              <a:buNone/>
              <a:defRPr sz="1400">
                <a:solidFill>
                  <a:schemeClr val="accent2"/>
                </a:solidFill>
              </a:defRPr>
            </a:lvl4pPr>
            <a:lvl5pPr lvl="4" rtl="0" algn="ctr">
              <a:lnSpc>
                <a:spcPct val="100000"/>
              </a:lnSpc>
              <a:spcBef>
                <a:spcPts val="0"/>
              </a:spcBef>
              <a:spcAft>
                <a:spcPts val="0"/>
              </a:spcAft>
              <a:buNone/>
              <a:defRPr sz="1400">
                <a:solidFill>
                  <a:schemeClr val="accent2"/>
                </a:solidFill>
              </a:defRPr>
            </a:lvl5pPr>
            <a:lvl6pPr lvl="5" rtl="0" algn="ctr">
              <a:lnSpc>
                <a:spcPct val="100000"/>
              </a:lnSpc>
              <a:spcBef>
                <a:spcPts val="0"/>
              </a:spcBef>
              <a:spcAft>
                <a:spcPts val="0"/>
              </a:spcAft>
              <a:buNone/>
              <a:defRPr sz="1400">
                <a:solidFill>
                  <a:schemeClr val="accent2"/>
                </a:solidFill>
              </a:defRPr>
            </a:lvl6pPr>
            <a:lvl7pPr lvl="6" rtl="0" algn="ctr">
              <a:lnSpc>
                <a:spcPct val="100000"/>
              </a:lnSpc>
              <a:spcBef>
                <a:spcPts val="0"/>
              </a:spcBef>
              <a:spcAft>
                <a:spcPts val="0"/>
              </a:spcAft>
              <a:buNone/>
              <a:defRPr sz="1400">
                <a:solidFill>
                  <a:schemeClr val="accent2"/>
                </a:solidFill>
              </a:defRPr>
            </a:lvl7pPr>
            <a:lvl8pPr lvl="7" rtl="0" algn="ctr">
              <a:lnSpc>
                <a:spcPct val="100000"/>
              </a:lnSpc>
              <a:spcBef>
                <a:spcPts val="0"/>
              </a:spcBef>
              <a:spcAft>
                <a:spcPts val="0"/>
              </a:spcAft>
              <a:buNone/>
              <a:defRPr sz="1400">
                <a:solidFill>
                  <a:schemeClr val="accent2"/>
                </a:solidFill>
              </a:defRPr>
            </a:lvl8pPr>
            <a:lvl9pPr lvl="8" rtl="0" algn="ctr">
              <a:lnSpc>
                <a:spcPct val="100000"/>
              </a:lnSpc>
              <a:spcBef>
                <a:spcPts val="0"/>
              </a:spcBef>
              <a:spcAft>
                <a:spcPts val="0"/>
              </a:spcAft>
              <a:buNone/>
              <a:defRPr sz="1400">
                <a:solidFill>
                  <a:schemeClr val="accent2"/>
                </a:solidFill>
              </a:defRPr>
            </a:lvl9pPr>
          </a:lstStyle>
          <a:p/>
        </p:txBody>
      </p:sp>
      <p:sp>
        <p:nvSpPr>
          <p:cNvPr id="105" name="Google Shape;105;p26"/>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6"/>
          <p:cNvSpPr txBox="1"/>
          <p:nvPr>
            <p:ph idx="6" type="title"/>
          </p:nvPr>
        </p:nvSpPr>
        <p:spPr>
          <a:xfrm>
            <a:off x="713225" y="276088"/>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1">
    <p:spTree>
      <p:nvGrpSpPr>
        <p:cNvPr id="107" name="Shape 107"/>
        <p:cNvGrpSpPr/>
        <p:nvPr/>
      </p:nvGrpSpPr>
      <p:grpSpPr>
        <a:xfrm>
          <a:off x="0" y="0"/>
          <a:ext cx="0" cy="0"/>
          <a:chOff x="0" y="0"/>
          <a:chExt cx="0" cy="0"/>
        </a:xfrm>
      </p:grpSpPr>
      <p:sp>
        <p:nvSpPr>
          <p:cNvPr id="108" name="Google Shape;108;p27"/>
          <p:cNvSpPr txBox="1"/>
          <p:nvPr>
            <p:ph idx="1" type="subTitle"/>
          </p:nvPr>
        </p:nvSpPr>
        <p:spPr>
          <a:xfrm>
            <a:off x="929675" y="1993376"/>
            <a:ext cx="1706700" cy="23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9pPr>
          </a:lstStyle>
          <a:p/>
        </p:txBody>
      </p:sp>
      <p:sp>
        <p:nvSpPr>
          <p:cNvPr id="109" name="Google Shape;109;p27"/>
          <p:cNvSpPr txBox="1"/>
          <p:nvPr>
            <p:ph idx="2" type="subTitle"/>
          </p:nvPr>
        </p:nvSpPr>
        <p:spPr>
          <a:xfrm>
            <a:off x="713225" y="2210548"/>
            <a:ext cx="21396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500">
                <a:solidFill>
                  <a:schemeClr val="accent2"/>
                </a:solidFill>
              </a:defRPr>
            </a:lvl1pPr>
            <a:lvl2pPr lvl="1" rtl="0" algn="ctr">
              <a:lnSpc>
                <a:spcPct val="100000"/>
              </a:lnSpc>
              <a:spcBef>
                <a:spcPts val="0"/>
              </a:spcBef>
              <a:spcAft>
                <a:spcPts val="0"/>
              </a:spcAft>
              <a:buNone/>
              <a:defRPr sz="1500">
                <a:solidFill>
                  <a:schemeClr val="accent2"/>
                </a:solidFill>
              </a:defRPr>
            </a:lvl2pPr>
            <a:lvl3pPr lvl="2" rtl="0" algn="ctr">
              <a:lnSpc>
                <a:spcPct val="100000"/>
              </a:lnSpc>
              <a:spcBef>
                <a:spcPts val="0"/>
              </a:spcBef>
              <a:spcAft>
                <a:spcPts val="0"/>
              </a:spcAft>
              <a:buNone/>
              <a:defRPr sz="1500">
                <a:solidFill>
                  <a:schemeClr val="accent2"/>
                </a:solidFill>
              </a:defRPr>
            </a:lvl3pPr>
            <a:lvl4pPr lvl="3" rtl="0" algn="ctr">
              <a:lnSpc>
                <a:spcPct val="100000"/>
              </a:lnSpc>
              <a:spcBef>
                <a:spcPts val="0"/>
              </a:spcBef>
              <a:spcAft>
                <a:spcPts val="0"/>
              </a:spcAft>
              <a:buNone/>
              <a:defRPr sz="1500">
                <a:solidFill>
                  <a:schemeClr val="accent2"/>
                </a:solidFill>
              </a:defRPr>
            </a:lvl4pPr>
            <a:lvl5pPr lvl="4" rtl="0" algn="ctr">
              <a:lnSpc>
                <a:spcPct val="100000"/>
              </a:lnSpc>
              <a:spcBef>
                <a:spcPts val="0"/>
              </a:spcBef>
              <a:spcAft>
                <a:spcPts val="0"/>
              </a:spcAft>
              <a:buNone/>
              <a:defRPr sz="1500">
                <a:solidFill>
                  <a:schemeClr val="accent2"/>
                </a:solidFill>
              </a:defRPr>
            </a:lvl5pPr>
            <a:lvl6pPr lvl="5" rtl="0" algn="ctr">
              <a:lnSpc>
                <a:spcPct val="100000"/>
              </a:lnSpc>
              <a:spcBef>
                <a:spcPts val="0"/>
              </a:spcBef>
              <a:spcAft>
                <a:spcPts val="0"/>
              </a:spcAft>
              <a:buNone/>
              <a:defRPr sz="1500">
                <a:solidFill>
                  <a:schemeClr val="accent2"/>
                </a:solidFill>
              </a:defRPr>
            </a:lvl6pPr>
            <a:lvl7pPr lvl="6" rtl="0" algn="ctr">
              <a:lnSpc>
                <a:spcPct val="100000"/>
              </a:lnSpc>
              <a:spcBef>
                <a:spcPts val="0"/>
              </a:spcBef>
              <a:spcAft>
                <a:spcPts val="0"/>
              </a:spcAft>
              <a:buNone/>
              <a:defRPr sz="1500">
                <a:solidFill>
                  <a:schemeClr val="accent2"/>
                </a:solidFill>
              </a:defRPr>
            </a:lvl7pPr>
            <a:lvl8pPr lvl="7" rtl="0" algn="ctr">
              <a:lnSpc>
                <a:spcPct val="100000"/>
              </a:lnSpc>
              <a:spcBef>
                <a:spcPts val="0"/>
              </a:spcBef>
              <a:spcAft>
                <a:spcPts val="0"/>
              </a:spcAft>
              <a:buNone/>
              <a:defRPr sz="1500">
                <a:solidFill>
                  <a:schemeClr val="accent2"/>
                </a:solidFill>
              </a:defRPr>
            </a:lvl8pPr>
            <a:lvl9pPr lvl="8" rtl="0" algn="ctr">
              <a:lnSpc>
                <a:spcPct val="100000"/>
              </a:lnSpc>
              <a:spcBef>
                <a:spcPts val="0"/>
              </a:spcBef>
              <a:spcAft>
                <a:spcPts val="0"/>
              </a:spcAft>
              <a:buNone/>
              <a:defRPr sz="1500">
                <a:solidFill>
                  <a:schemeClr val="accent2"/>
                </a:solidFill>
              </a:defRPr>
            </a:lvl9pPr>
          </a:lstStyle>
          <a:p/>
        </p:txBody>
      </p:sp>
      <p:sp>
        <p:nvSpPr>
          <p:cNvPr id="110" name="Google Shape;110;p27"/>
          <p:cNvSpPr txBox="1"/>
          <p:nvPr>
            <p:ph idx="3" type="subTitle"/>
          </p:nvPr>
        </p:nvSpPr>
        <p:spPr>
          <a:xfrm>
            <a:off x="3719975" y="1993976"/>
            <a:ext cx="1706700" cy="23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9pPr>
          </a:lstStyle>
          <a:p/>
        </p:txBody>
      </p:sp>
      <p:sp>
        <p:nvSpPr>
          <p:cNvPr id="111" name="Google Shape;111;p27"/>
          <p:cNvSpPr txBox="1"/>
          <p:nvPr>
            <p:ph idx="4" type="subTitle"/>
          </p:nvPr>
        </p:nvSpPr>
        <p:spPr>
          <a:xfrm>
            <a:off x="3503525" y="2210548"/>
            <a:ext cx="21396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500">
                <a:solidFill>
                  <a:schemeClr val="accent2"/>
                </a:solidFill>
              </a:defRPr>
            </a:lvl1pPr>
            <a:lvl2pPr lvl="1" rtl="0" algn="ctr">
              <a:lnSpc>
                <a:spcPct val="100000"/>
              </a:lnSpc>
              <a:spcBef>
                <a:spcPts val="0"/>
              </a:spcBef>
              <a:spcAft>
                <a:spcPts val="0"/>
              </a:spcAft>
              <a:buNone/>
              <a:defRPr sz="1500">
                <a:solidFill>
                  <a:schemeClr val="accent2"/>
                </a:solidFill>
              </a:defRPr>
            </a:lvl2pPr>
            <a:lvl3pPr lvl="2" rtl="0" algn="ctr">
              <a:lnSpc>
                <a:spcPct val="100000"/>
              </a:lnSpc>
              <a:spcBef>
                <a:spcPts val="0"/>
              </a:spcBef>
              <a:spcAft>
                <a:spcPts val="0"/>
              </a:spcAft>
              <a:buNone/>
              <a:defRPr sz="1500">
                <a:solidFill>
                  <a:schemeClr val="accent2"/>
                </a:solidFill>
              </a:defRPr>
            </a:lvl3pPr>
            <a:lvl4pPr lvl="3" rtl="0" algn="ctr">
              <a:lnSpc>
                <a:spcPct val="100000"/>
              </a:lnSpc>
              <a:spcBef>
                <a:spcPts val="0"/>
              </a:spcBef>
              <a:spcAft>
                <a:spcPts val="0"/>
              </a:spcAft>
              <a:buNone/>
              <a:defRPr sz="1500">
                <a:solidFill>
                  <a:schemeClr val="accent2"/>
                </a:solidFill>
              </a:defRPr>
            </a:lvl4pPr>
            <a:lvl5pPr lvl="4" rtl="0" algn="ctr">
              <a:lnSpc>
                <a:spcPct val="100000"/>
              </a:lnSpc>
              <a:spcBef>
                <a:spcPts val="0"/>
              </a:spcBef>
              <a:spcAft>
                <a:spcPts val="0"/>
              </a:spcAft>
              <a:buNone/>
              <a:defRPr sz="1500">
                <a:solidFill>
                  <a:schemeClr val="accent2"/>
                </a:solidFill>
              </a:defRPr>
            </a:lvl5pPr>
            <a:lvl6pPr lvl="5" rtl="0" algn="ctr">
              <a:lnSpc>
                <a:spcPct val="100000"/>
              </a:lnSpc>
              <a:spcBef>
                <a:spcPts val="0"/>
              </a:spcBef>
              <a:spcAft>
                <a:spcPts val="0"/>
              </a:spcAft>
              <a:buNone/>
              <a:defRPr sz="1500">
                <a:solidFill>
                  <a:schemeClr val="accent2"/>
                </a:solidFill>
              </a:defRPr>
            </a:lvl6pPr>
            <a:lvl7pPr lvl="6" rtl="0" algn="ctr">
              <a:lnSpc>
                <a:spcPct val="100000"/>
              </a:lnSpc>
              <a:spcBef>
                <a:spcPts val="0"/>
              </a:spcBef>
              <a:spcAft>
                <a:spcPts val="0"/>
              </a:spcAft>
              <a:buNone/>
              <a:defRPr sz="1500">
                <a:solidFill>
                  <a:schemeClr val="accent2"/>
                </a:solidFill>
              </a:defRPr>
            </a:lvl7pPr>
            <a:lvl8pPr lvl="7" rtl="0" algn="ctr">
              <a:lnSpc>
                <a:spcPct val="100000"/>
              </a:lnSpc>
              <a:spcBef>
                <a:spcPts val="0"/>
              </a:spcBef>
              <a:spcAft>
                <a:spcPts val="0"/>
              </a:spcAft>
              <a:buNone/>
              <a:defRPr sz="1500">
                <a:solidFill>
                  <a:schemeClr val="accent2"/>
                </a:solidFill>
              </a:defRPr>
            </a:lvl8pPr>
            <a:lvl9pPr lvl="8" rtl="0" algn="ctr">
              <a:lnSpc>
                <a:spcPct val="100000"/>
              </a:lnSpc>
              <a:spcBef>
                <a:spcPts val="0"/>
              </a:spcBef>
              <a:spcAft>
                <a:spcPts val="0"/>
              </a:spcAft>
              <a:buNone/>
              <a:defRPr sz="1500">
                <a:solidFill>
                  <a:schemeClr val="accent2"/>
                </a:solidFill>
              </a:defRPr>
            </a:lvl9pPr>
          </a:lstStyle>
          <a:p/>
        </p:txBody>
      </p:sp>
      <p:sp>
        <p:nvSpPr>
          <p:cNvPr id="112" name="Google Shape;112;p27"/>
          <p:cNvSpPr txBox="1"/>
          <p:nvPr>
            <p:ph idx="5" type="subTitle"/>
          </p:nvPr>
        </p:nvSpPr>
        <p:spPr>
          <a:xfrm>
            <a:off x="6510425" y="1993976"/>
            <a:ext cx="1706700" cy="237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9pPr>
          </a:lstStyle>
          <a:p/>
        </p:txBody>
      </p:sp>
      <p:sp>
        <p:nvSpPr>
          <p:cNvPr id="113" name="Google Shape;113;p27"/>
          <p:cNvSpPr txBox="1"/>
          <p:nvPr>
            <p:ph idx="6" type="subTitle"/>
          </p:nvPr>
        </p:nvSpPr>
        <p:spPr>
          <a:xfrm>
            <a:off x="6293825" y="2210548"/>
            <a:ext cx="21399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500">
                <a:solidFill>
                  <a:schemeClr val="accent2"/>
                </a:solidFill>
              </a:defRPr>
            </a:lvl1pPr>
            <a:lvl2pPr lvl="1" rtl="0" algn="ctr">
              <a:lnSpc>
                <a:spcPct val="100000"/>
              </a:lnSpc>
              <a:spcBef>
                <a:spcPts val="0"/>
              </a:spcBef>
              <a:spcAft>
                <a:spcPts val="0"/>
              </a:spcAft>
              <a:buNone/>
              <a:defRPr sz="1500">
                <a:solidFill>
                  <a:schemeClr val="accent2"/>
                </a:solidFill>
              </a:defRPr>
            </a:lvl2pPr>
            <a:lvl3pPr lvl="2" rtl="0" algn="ctr">
              <a:lnSpc>
                <a:spcPct val="100000"/>
              </a:lnSpc>
              <a:spcBef>
                <a:spcPts val="0"/>
              </a:spcBef>
              <a:spcAft>
                <a:spcPts val="0"/>
              </a:spcAft>
              <a:buNone/>
              <a:defRPr sz="1500">
                <a:solidFill>
                  <a:schemeClr val="accent2"/>
                </a:solidFill>
              </a:defRPr>
            </a:lvl3pPr>
            <a:lvl4pPr lvl="3" rtl="0" algn="ctr">
              <a:lnSpc>
                <a:spcPct val="100000"/>
              </a:lnSpc>
              <a:spcBef>
                <a:spcPts val="0"/>
              </a:spcBef>
              <a:spcAft>
                <a:spcPts val="0"/>
              </a:spcAft>
              <a:buNone/>
              <a:defRPr sz="1500">
                <a:solidFill>
                  <a:schemeClr val="accent2"/>
                </a:solidFill>
              </a:defRPr>
            </a:lvl4pPr>
            <a:lvl5pPr lvl="4" rtl="0" algn="ctr">
              <a:lnSpc>
                <a:spcPct val="100000"/>
              </a:lnSpc>
              <a:spcBef>
                <a:spcPts val="0"/>
              </a:spcBef>
              <a:spcAft>
                <a:spcPts val="0"/>
              </a:spcAft>
              <a:buNone/>
              <a:defRPr sz="1500">
                <a:solidFill>
                  <a:schemeClr val="accent2"/>
                </a:solidFill>
              </a:defRPr>
            </a:lvl5pPr>
            <a:lvl6pPr lvl="5" rtl="0" algn="ctr">
              <a:lnSpc>
                <a:spcPct val="100000"/>
              </a:lnSpc>
              <a:spcBef>
                <a:spcPts val="0"/>
              </a:spcBef>
              <a:spcAft>
                <a:spcPts val="0"/>
              </a:spcAft>
              <a:buNone/>
              <a:defRPr sz="1500">
                <a:solidFill>
                  <a:schemeClr val="accent2"/>
                </a:solidFill>
              </a:defRPr>
            </a:lvl6pPr>
            <a:lvl7pPr lvl="6" rtl="0" algn="ctr">
              <a:lnSpc>
                <a:spcPct val="100000"/>
              </a:lnSpc>
              <a:spcBef>
                <a:spcPts val="0"/>
              </a:spcBef>
              <a:spcAft>
                <a:spcPts val="0"/>
              </a:spcAft>
              <a:buNone/>
              <a:defRPr sz="1500">
                <a:solidFill>
                  <a:schemeClr val="accent2"/>
                </a:solidFill>
              </a:defRPr>
            </a:lvl7pPr>
            <a:lvl8pPr lvl="7" rtl="0" algn="ctr">
              <a:lnSpc>
                <a:spcPct val="100000"/>
              </a:lnSpc>
              <a:spcBef>
                <a:spcPts val="0"/>
              </a:spcBef>
              <a:spcAft>
                <a:spcPts val="0"/>
              </a:spcAft>
              <a:buNone/>
              <a:defRPr sz="1500">
                <a:solidFill>
                  <a:schemeClr val="accent2"/>
                </a:solidFill>
              </a:defRPr>
            </a:lvl8pPr>
            <a:lvl9pPr lvl="8" rtl="0" algn="ctr">
              <a:lnSpc>
                <a:spcPct val="100000"/>
              </a:lnSpc>
              <a:spcBef>
                <a:spcPts val="0"/>
              </a:spcBef>
              <a:spcAft>
                <a:spcPts val="0"/>
              </a:spcAft>
              <a:buNone/>
              <a:defRPr sz="1500">
                <a:solidFill>
                  <a:schemeClr val="accent2"/>
                </a:solidFill>
              </a:defRPr>
            </a:lvl9pPr>
          </a:lstStyle>
          <a:p/>
        </p:txBody>
      </p:sp>
      <p:sp>
        <p:nvSpPr>
          <p:cNvPr id="114" name="Google Shape;114;p27"/>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7"/>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1_3">
    <p:spTree>
      <p:nvGrpSpPr>
        <p:cNvPr id="116" name="Shape 116"/>
        <p:cNvGrpSpPr/>
        <p:nvPr/>
      </p:nvGrpSpPr>
      <p:grpSpPr>
        <a:xfrm>
          <a:off x="0" y="0"/>
          <a:ext cx="0" cy="0"/>
          <a:chOff x="0" y="0"/>
          <a:chExt cx="0" cy="0"/>
        </a:xfrm>
      </p:grpSpPr>
      <p:sp>
        <p:nvSpPr>
          <p:cNvPr id="117" name="Google Shape;117;p28"/>
          <p:cNvSpPr txBox="1"/>
          <p:nvPr>
            <p:ph idx="1" type="subTitle"/>
          </p:nvPr>
        </p:nvSpPr>
        <p:spPr>
          <a:xfrm>
            <a:off x="5888900" y="1127898"/>
            <a:ext cx="1706700" cy="363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18" name="Google Shape;118;p28"/>
          <p:cNvSpPr txBox="1"/>
          <p:nvPr>
            <p:ph idx="2" type="subTitle"/>
          </p:nvPr>
        </p:nvSpPr>
        <p:spPr>
          <a:xfrm>
            <a:off x="5888900" y="1400215"/>
            <a:ext cx="2139600" cy="64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lt2"/>
                </a:solidFill>
              </a:defRPr>
            </a:lvl1pPr>
            <a:lvl2pPr lvl="1" rtl="0">
              <a:lnSpc>
                <a:spcPct val="100000"/>
              </a:lnSpc>
              <a:spcBef>
                <a:spcPts val="1600"/>
              </a:spcBef>
              <a:spcAft>
                <a:spcPts val="0"/>
              </a:spcAft>
              <a:buNone/>
              <a:defRPr sz="1400">
                <a:solidFill>
                  <a:schemeClr val="lt2"/>
                </a:solidFill>
              </a:defRPr>
            </a:lvl2pPr>
            <a:lvl3pPr lvl="2" rtl="0">
              <a:lnSpc>
                <a:spcPct val="100000"/>
              </a:lnSpc>
              <a:spcBef>
                <a:spcPts val="1600"/>
              </a:spcBef>
              <a:spcAft>
                <a:spcPts val="0"/>
              </a:spcAft>
              <a:buNone/>
              <a:defRPr sz="1400">
                <a:solidFill>
                  <a:schemeClr val="lt2"/>
                </a:solidFill>
              </a:defRPr>
            </a:lvl3pPr>
            <a:lvl4pPr lvl="3" rtl="0">
              <a:lnSpc>
                <a:spcPct val="100000"/>
              </a:lnSpc>
              <a:spcBef>
                <a:spcPts val="1600"/>
              </a:spcBef>
              <a:spcAft>
                <a:spcPts val="0"/>
              </a:spcAft>
              <a:buNone/>
              <a:defRPr sz="1400">
                <a:solidFill>
                  <a:schemeClr val="lt2"/>
                </a:solidFill>
              </a:defRPr>
            </a:lvl4pPr>
            <a:lvl5pPr lvl="4" rtl="0">
              <a:lnSpc>
                <a:spcPct val="100000"/>
              </a:lnSpc>
              <a:spcBef>
                <a:spcPts val="1600"/>
              </a:spcBef>
              <a:spcAft>
                <a:spcPts val="0"/>
              </a:spcAft>
              <a:buNone/>
              <a:defRPr sz="1400">
                <a:solidFill>
                  <a:schemeClr val="lt2"/>
                </a:solidFill>
              </a:defRPr>
            </a:lvl5pPr>
            <a:lvl6pPr lvl="5" rtl="0">
              <a:lnSpc>
                <a:spcPct val="100000"/>
              </a:lnSpc>
              <a:spcBef>
                <a:spcPts val="1600"/>
              </a:spcBef>
              <a:spcAft>
                <a:spcPts val="0"/>
              </a:spcAft>
              <a:buNone/>
              <a:defRPr sz="1400">
                <a:solidFill>
                  <a:schemeClr val="lt2"/>
                </a:solidFill>
              </a:defRPr>
            </a:lvl6pPr>
            <a:lvl7pPr lvl="6" rtl="0">
              <a:lnSpc>
                <a:spcPct val="100000"/>
              </a:lnSpc>
              <a:spcBef>
                <a:spcPts val="1600"/>
              </a:spcBef>
              <a:spcAft>
                <a:spcPts val="0"/>
              </a:spcAft>
              <a:buNone/>
              <a:defRPr sz="1400">
                <a:solidFill>
                  <a:schemeClr val="lt2"/>
                </a:solidFill>
              </a:defRPr>
            </a:lvl7pPr>
            <a:lvl8pPr lvl="7" rtl="0">
              <a:lnSpc>
                <a:spcPct val="100000"/>
              </a:lnSpc>
              <a:spcBef>
                <a:spcPts val="1600"/>
              </a:spcBef>
              <a:spcAft>
                <a:spcPts val="0"/>
              </a:spcAft>
              <a:buNone/>
              <a:defRPr sz="1400">
                <a:solidFill>
                  <a:schemeClr val="lt2"/>
                </a:solidFill>
              </a:defRPr>
            </a:lvl8pPr>
            <a:lvl9pPr lvl="8" rtl="0">
              <a:lnSpc>
                <a:spcPct val="100000"/>
              </a:lnSpc>
              <a:spcBef>
                <a:spcPts val="1600"/>
              </a:spcBef>
              <a:spcAft>
                <a:spcPts val="1600"/>
              </a:spcAft>
              <a:buNone/>
              <a:defRPr sz="1400">
                <a:solidFill>
                  <a:schemeClr val="lt2"/>
                </a:solidFill>
              </a:defRPr>
            </a:lvl9pPr>
          </a:lstStyle>
          <a:p/>
        </p:txBody>
      </p:sp>
      <p:sp>
        <p:nvSpPr>
          <p:cNvPr id="119" name="Google Shape;119;p28"/>
          <p:cNvSpPr txBox="1"/>
          <p:nvPr>
            <p:ph idx="3" type="subTitle"/>
          </p:nvPr>
        </p:nvSpPr>
        <p:spPr>
          <a:xfrm>
            <a:off x="5888900" y="2353510"/>
            <a:ext cx="1706700" cy="363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20" name="Google Shape;120;p28"/>
          <p:cNvSpPr txBox="1"/>
          <p:nvPr>
            <p:ph idx="4" type="subTitle"/>
          </p:nvPr>
        </p:nvSpPr>
        <p:spPr>
          <a:xfrm>
            <a:off x="5888900" y="2625826"/>
            <a:ext cx="2139600" cy="64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accent2"/>
                </a:solidFill>
              </a:defRPr>
            </a:lvl1pPr>
            <a:lvl2pPr lvl="1" rtl="0">
              <a:lnSpc>
                <a:spcPct val="100000"/>
              </a:lnSpc>
              <a:spcBef>
                <a:spcPts val="1600"/>
              </a:spcBef>
              <a:spcAft>
                <a:spcPts val="0"/>
              </a:spcAft>
              <a:buNone/>
              <a:defRPr sz="1400">
                <a:solidFill>
                  <a:schemeClr val="accent2"/>
                </a:solidFill>
              </a:defRPr>
            </a:lvl2pPr>
            <a:lvl3pPr lvl="2" rtl="0">
              <a:lnSpc>
                <a:spcPct val="100000"/>
              </a:lnSpc>
              <a:spcBef>
                <a:spcPts val="1600"/>
              </a:spcBef>
              <a:spcAft>
                <a:spcPts val="0"/>
              </a:spcAft>
              <a:buNone/>
              <a:defRPr sz="1400">
                <a:solidFill>
                  <a:schemeClr val="accent2"/>
                </a:solidFill>
              </a:defRPr>
            </a:lvl3pPr>
            <a:lvl4pPr lvl="3" rtl="0">
              <a:lnSpc>
                <a:spcPct val="100000"/>
              </a:lnSpc>
              <a:spcBef>
                <a:spcPts val="1600"/>
              </a:spcBef>
              <a:spcAft>
                <a:spcPts val="0"/>
              </a:spcAft>
              <a:buNone/>
              <a:defRPr sz="1400">
                <a:solidFill>
                  <a:schemeClr val="accent2"/>
                </a:solidFill>
              </a:defRPr>
            </a:lvl4pPr>
            <a:lvl5pPr lvl="4" rtl="0">
              <a:lnSpc>
                <a:spcPct val="100000"/>
              </a:lnSpc>
              <a:spcBef>
                <a:spcPts val="1600"/>
              </a:spcBef>
              <a:spcAft>
                <a:spcPts val="0"/>
              </a:spcAft>
              <a:buNone/>
              <a:defRPr sz="1400">
                <a:solidFill>
                  <a:schemeClr val="accent2"/>
                </a:solidFill>
              </a:defRPr>
            </a:lvl5pPr>
            <a:lvl6pPr lvl="5" rtl="0">
              <a:lnSpc>
                <a:spcPct val="100000"/>
              </a:lnSpc>
              <a:spcBef>
                <a:spcPts val="1600"/>
              </a:spcBef>
              <a:spcAft>
                <a:spcPts val="0"/>
              </a:spcAft>
              <a:buNone/>
              <a:defRPr sz="1400">
                <a:solidFill>
                  <a:schemeClr val="accent2"/>
                </a:solidFill>
              </a:defRPr>
            </a:lvl6pPr>
            <a:lvl7pPr lvl="6" rtl="0">
              <a:lnSpc>
                <a:spcPct val="100000"/>
              </a:lnSpc>
              <a:spcBef>
                <a:spcPts val="1600"/>
              </a:spcBef>
              <a:spcAft>
                <a:spcPts val="0"/>
              </a:spcAft>
              <a:buNone/>
              <a:defRPr sz="1400">
                <a:solidFill>
                  <a:schemeClr val="accent2"/>
                </a:solidFill>
              </a:defRPr>
            </a:lvl7pPr>
            <a:lvl8pPr lvl="7" rtl="0">
              <a:lnSpc>
                <a:spcPct val="100000"/>
              </a:lnSpc>
              <a:spcBef>
                <a:spcPts val="1600"/>
              </a:spcBef>
              <a:spcAft>
                <a:spcPts val="0"/>
              </a:spcAft>
              <a:buNone/>
              <a:defRPr sz="1400">
                <a:solidFill>
                  <a:schemeClr val="accent2"/>
                </a:solidFill>
              </a:defRPr>
            </a:lvl8pPr>
            <a:lvl9pPr lvl="8" rtl="0">
              <a:lnSpc>
                <a:spcPct val="100000"/>
              </a:lnSpc>
              <a:spcBef>
                <a:spcPts val="1600"/>
              </a:spcBef>
              <a:spcAft>
                <a:spcPts val="1600"/>
              </a:spcAft>
              <a:buNone/>
              <a:defRPr sz="1400">
                <a:solidFill>
                  <a:schemeClr val="accent2"/>
                </a:solidFill>
              </a:defRPr>
            </a:lvl9pPr>
          </a:lstStyle>
          <a:p/>
        </p:txBody>
      </p:sp>
      <p:sp>
        <p:nvSpPr>
          <p:cNvPr id="121" name="Google Shape;121;p28"/>
          <p:cNvSpPr txBox="1"/>
          <p:nvPr>
            <p:ph idx="5" type="subTitle"/>
          </p:nvPr>
        </p:nvSpPr>
        <p:spPr>
          <a:xfrm>
            <a:off x="5888900" y="3730331"/>
            <a:ext cx="1706700" cy="363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22" name="Google Shape;122;p28"/>
          <p:cNvSpPr txBox="1"/>
          <p:nvPr>
            <p:ph idx="6" type="subTitle"/>
          </p:nvPr>
        </p:nvSpPr>
        <p:spPr>
          <a:xfrm>
            <a:off x="5888900" y="4002647"/>
            <a:ext cx="2139900" cy="647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accent2"/>
                </a:solidFill>
              </a:defRPr>
            </a:lvl1pPr>
            <a:lvl2pPr lvl="1" rtl="0">
              <a:lnSpc>
                <a:spcPct val="100000"/>
              </a:lnSpc>
              <a:spcBef>
                <a:spcPts val="1600"/>
              </a:spcBef>
              <a:spcAft>
                <a:spcPts val="0"/>
              </a:spcAft>
              <a:buNone/>
              <a:defRPr sz="1400">
                <a:solidFill>
                  <a:schemeClr val="accent2"/>
                </a:solidFill>
              </a:defRPr>
            </a:lvl2pPr>
            <a:lvl3pPr lvl="2" rtl="0">
              <a:lnSpc>
                <a:spcPct val="100000"/>
              </a:lnSpc>
              <a:spcBef>
                <a:spcPts val="1600"/>
              </a:spcBef>
              <a:spcAft>
                <a:spcPts val="0"/>
              </a:spcAft>
              <a:buNone/>
              <a:defRPr sz="1400">
                <a:solidFill>
                  <a:schemeClr val="accent2"/>
                </a:solidFill>
              </a:defRPr>
            </a:lvl3pPr>
            <a:lvl4pPr lvl="3" rtl="0">
              <a:lnSpc>
                <a:spcPct val="100000"/>
              </a:lnSpc>
              <a:spcBef>
                <a:spcPts val="1600"/>
              </a:spcBef>
              <a:spcAft>
                <a:spcPts val="0"/>
              </a:spcAft>
              <a:buNone/>
              <a:defRPr sz="1400">
                <a:solidFill>
                  <a:schemeClr val="accent2"/>
                </a:solidFill>
              </a:defRPr>
            </a:lvl4pPr>
            <a:lvl5pPr lvl="4" rtl="0">
              <a:lnSpc>
                <a:spcPct val="100000"/>
              </a:lnSpc>
              <a:spcBef>
                <a:spcPts val="1600"/>
              </a:spcBef>
              <a:spcAft>
                <a:spcPts val="0"/>
              </a:spcAft>
              <a:buNone/>
              <a:defRPr sz="1400">
                <a:solidFill>
                  <a:schemeClr val="accent2"/>
                </a:solidFill>
              </a:defRPr>
            </a:lvl5pPr>
            <a:lvl6pPr lvl="5" rtl="0">
              <a:lnSpc>
                <a:spcPct val="100000"/>
              </a:lnSpc>
              <a:spcBef>
                <a:spcPts val="1600"/>
              </a:spcBef>
              <a:spcAft>
                <a:spcPts val="0"/>
              </a:spcAft>
              <a:buNone/>
              <a:defRPr sz="1400">
                <a:solidFill>
                  <a:schemeClr val="accent2"/>
                </a:solidFill>
              </a:defRPr>
            </a:lvl6pPr>
            <a:lvl7pPr lvl="6" rtl="0">
              <a:lnSpc>
                <a:spcPct val="100000"/>
              </a:lnSpc>
              <a:spcBef>
                <a:spcPts val="1600"/>
              </a:spcBef>
              <a:spcAft>
                <a:spcPts val="0"/>
              </a:spcAft>
              <a:buNone/>
              <a:defRPr sz="1400">
                <a:solidFill>
                  <a:schemeClr val="accent2"/>
                </a:solidFill>
              </a:defRPr>
            </a:lvl7pPr>
            <a:lvl8pPr lvl="7" rtl="0">
              <a:lnSpc>
                <a:spcPct val="100000"/>
              </a:lnSpc>
              <a:spcBef>
                <a:spcPts val="1600"/>
              </a:spcBef>
              <a:spcAft>
                <a:spcPts val="0"/>
              </a:spcAft>
              <a:buNone/>
              <a:defRPr sz="1400">
                <a:solidFill>
                  <a:schemeClr val="accent2"/>
                </a:solidFill>
              </a:defRPr>
            </a:lvl8pPr>
            <a:lvl9pPr lvl="8" rtl="0">
              <a:lnSpc>
                <a:spcPct val="100000"/>
              </a:lnSpc>
              <a:spcBef>
                <a:spcPts val="1600"/>
              </a:spcBef>
              <a:spcAft>
                <a:spcPts val="1600"/>
              </a:spcAft>
              <a:buNone/>
              <a:defRPr sz="1400">
                <a:solidFill>
                  <a:schemeClr val="accent2"/>
                </a:solidFill>
              </a:defRPr>
            </a:lvl9pPr>
          </a:lstStyle>
          <a:p/>
        </p:txBody>
      </p:sp>
      <p:sp>
        <p:nvSpPr>
          <p:cNvPr id="123" name="Google Shape;123;p28"/>
          <p:cNvSpPr/>
          <p:nvPr/>
        </p:nvSpPr>
        <p:spPr>
          <a:xfrm>
            <a:off x="4572000" y="0"/>
            <a:ext cx="4572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8"/>
          <p:cNvSpPr txBox="1"/>
          <p:nvPr>
            <p:ph type="title"/>
          </p:nvPr>
        </p:nvSpPr>
        <p:spPr>
          <a:xfrm>
            <a:off x="4572000" y="276100"/>
            <a:ext cx="3858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cSld name="CUSTOM_1_2">
    <p:spTree>
      <p:nvGrpSpPr>
        <p:cNvPr id="125" name="Shape 125"/>
        <p:cNvGrpSpPr/>
        <p:nvPr/>
      </p:nvGrpSpPr>
      <p:grpSpPr>
        <a:xfrm>
          <a:off x="0" y="0"/>
          <a:ext cx="0" cy="0"/>
          <a:chOff x="0" y="0"/>
          <a:chExt cx="0" cy="0"/>
        </a:xfrm>
      </p:grpSpPr>
      <p:sp>
        <p:nvSpPr>
          <p:cNvPr id="126" name="Google Shape;126;p29"/>
          <p:cNvSpPr/>
          <p:nvPr/>
        </p:nvSpPr>
        <p:spPr>
          <a:xfrm>
            <a:off x="730650" y="539500"/>
            <a:ext cx="3946500" cy="4017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7" name="Google Shape;127;p29"/>
          <p:cNvSpPr txBox="1"/>
          <p:nvPr>
            <p:ph type="title"/>
          </p:nvPr>
        </p:nvSpPr>
        <p:spPr>
          <a:xfrm>
            <a:off x="730625" y="1391325"/>
            <a:ext cx="394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128" name="Google Shape;128;p29"/>
          <p:cNvSpPr txBox="1"/>
          <p:nvPr>
            <p:ph idx="1" type="subTitle"/>
          </p:nvPr>
        </p:nvSpPr>
        <p:spPr>
          <a:xfrm>
            <a:off x="713225" y="2052125"/>
            <a:ext cx="3963900" cy="214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solidFill>
                  <a:schemeClr val="lt2"/>
                </a:solidFill>
              </a:defRPr>
            </a:lvl1pPr>
            <a:lvl2pPr lvl="1" rtl="0" algn="ctr">
              <a:lnSpc>
                <a:spcPct val="100000"/>
              </a:lnSpc>
              <a:spcBef>
                <a:spcPts val="1600"/>
              </a:spcBef>
              <a:spcAft>
                <a:spcPts val="0"/>
              </a:spcAft>
              <a:buNone/>
              <a:defRPr sz="1600">
                <a:solidFill>
                  <a:schemeClr val="lt2"/>
                </a:solidFill>
              </a:defRPr>
            </a:lvl2pPr>
            <a:lvl3pPr lvl="2" rtl="0" algn="ctr">
              <a:lnSpc>
                <a:spcPct val="100000"/>
              </a:lnSpc>
              <a:spcBef>
                <a:spcPts val="1600"/>
              </a:spcBef>
              <a:spcAft>
                <a:spcPts val="0"/>
              </a:spcAft>
              <a:buNone/>
              <a:defRPr sz="1600">
                <a:solidFill>
                  <a:schemeClr val="lt2"/>
                </a:solidFill>
              </a:defRPr>
            </a:lvl3pPr>
            <a:lvl4pPr lvl="3" rtl="0" algn="ctr">
              <a:lnSpc>
                <a:spcPct val="100000"/>
              </a:lnSpc>
              <a:spcBef>
                <a:spcPts val="1600"/>
              </a:spcBef>
              <a:spcAft>
                <a:spcPts val="0"/>
              </a:spcAft>
              <a:buNone/>
              <a:defRPr sz="1600">
                <a:solidFill>
                  <a:schemeClr val="lt2"/>
                </a:solidFill>
              </a:defRPr>
            </a:lvl4pPr>
            <a:lvl5pPr lvl="4" rtl="0" algn="ctr">
              <a:lnSpc>
                <a:spcPct val="100000"/>
              </a:lnSpc>
              <a:spcBef>
                <a:spcPts val="1600"/>
              </a:spcBef>
              <a:spcAft>
                <a:spcPts val="0"/>
              </a:spcAft>
              <a:buNone/>
              <a:defRPr sz="1600">
                <a:solidFill>
                  <a:schemeClr val="lt2"/>
                </a:solidFill>
              </a:defRPr>
            </a:lvl5pPr>
            <a:lvl6pPr lvl="5" rtl="0" algn="ctr">
              <a:lnSpc>
                <a:spcPct val="100000"/>
              </a:lnSpc>
              <a:spcBef>
                <a:spcPts val="1600"/>
              </a:spcBef>
              <a:spcAft>
                <a:spcPts val="0"/>
              </a:spcAft>
              <a:buNone/>
              <a:defRPr sz="1600">
                <a:solidFill>
                  <a:schemeClr val="lt2"/>
                </a:solidFill>
              </a:defRPr>
            </a:lvl6pPr>
            <a:lvl7pPr lvl="6" rtl="0" algn="ctr">
              <a:lnSpc>
                <a:spcPct val="100000"/>
              </a:lnSpc>
              <a:spcBef>
                <a:spcPts val="1600"/>
              </a:spcBef>
              <a:spcAft>
                <a:spcPts val="0"/>
              </a:spcAft>
              <a:buNone/>
              <a:defRPr sz="1600">
                <a:solidFill>
                  <a:schemeClr val="lt2"/>
                </a:solidFill>
              </a:defRPr>
            </a:lvl7pPr>
            <a:lvl8pPr lvl="7" rtl="0" algn="ctr">
              <a:lnSpc>
                <a:spcPct val="100000"/>
              </a:lnSpc>
              <a:spcBef>
                <a:spcPts val="1600"/>
              </a:spcBef>
              <a:spcAft>
                <a:spcPts val="0"/>
              </a:spcAft>
              <a:buNone/>
              <a:defRPr sz="1600">
                <a:solidFill>
                  <a:schemeClr val="lt2"/>
                </a:solidFill>
              </a:defRPr>
            </a:lvl8pPr>
            <a:lvl9pPr lvl="8" rtl="0" algn="ctr">
              <a:lnSpc>
                <a:spcPct val="100000"/>
              </a:lnSpc>
              <a:spcBef>
                <a:spcPts val="1600"/>
              </a:spcBef>
              <a:spcAft>
                <a:spcPts val="1600"/>
              </a:spcAft>
              <a:buNone/>
              <a:defRPr sz="1600">
                <a:solidFill>
                  <a:schemeClr val="lt2"/>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1_1">
    <p:spTree>
      <p:nvGrpSpPr>
        <p:cNvPr id="129" name="Shape 129"/>
        <p:cNvGrpSpPr/>
        <p:nvPr/>
      </p:nvGrpSpPr>
      <p:grpSpPr>
        <a:xfrm>
          <a:off x="0" y="0"/>
          <a:ext cx="0" cy="0"/>
          <a:chOff x="0" y="0"/>
          <a:chExt cx="0" cy="0"/>
        </a:xfrm>
      </p:grpSpPr>
      <p:sp>
        <p:nvSpPr>
          <p:cNvPr id="130" name="Google Shape;130;p30"/>
          <p:cNvSpPr txBox="1"/>
          <p:nvPr>
            <p:ph idx="1" type="subTitle"/>
          </p:nvPr>
        </p:nvSpPr>
        <p:spPr>
          <a:xfrm>
            <a:off x="749760" y="1976684"/>
            <a:ext cx="17067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31" name="Google Shape;131;p30"/>
          <p:cNvSpPr txBox="1"/>
          <p:nvPr>
            <p:ph idx="2" type="subTitle"/>
          </p:nvPr>
        </p:nvSpPr>
        <p:spPr>
          <a:xfrm>
            <a:off x="533310" y="2238886"/>
            <a:ext cx="21396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accent2"/>
                </a:solidFill>
              </a:defRPr>
            </a:lvl1pPr>
            <a:lvl2pPr lvl="1" rtl="0" algn="ctr">
              <a:lnSpc>
                <a:spcPct val="100000"/>
              </a:lnSpc>
              <a:spcBef>
                <a:spcPts val="1600"/>
              </a:spcBef>
              <a:spcAft>
                <a:spcPts val="0"/>
              </a:spcAft>
              <a:buNone/>
              <a:defRPr sz="1400">
                <a:solidFill>
                  <a:schemeClr val="accent2"/>
                </a:solidFill>
              </a:defRPr>
            </a:lvl2pPr>
            <a:lvl3pPr lvl="2" rtl="0" algn="ctr">
              <a:lnSpc>
                <a:spcPct val="100000"/>
              </a:lnSpc>
              <a:spcBef>
                <a:spcPts val="1600"/>
              </a:spcBef>
              <a:spcAft>
                <a:spcPts val="0"/>
              </a:spcAft>
              <a:buNone/>
              <a:defRPr sz="1400">
                <a:solidFill>
                  <a:schemeClr val="accent2"/>
                </a:solidFill>
              </a:defRPr>
            </a:lvl3pPr>
            <a:lvl4pPr lvl="3" rtl="0" algn="ctr">
              <a:lnSpc>
                <a:spcPct val="100000"/>
              </a:lnSpc>
              <a:spcBef>
                <a:spcPts val="1600"/>
              </a:spcBef>
              <a:spcAft>
                <a:spcPts val="0"/>
              </a:spcAft>
              <a:buNone/>
              <a:defRPr sz="1400">
                <a:solidFill>
                  <a:schemeClr val="accent2"/>
                </a:solidFill>
              </a:defRPr>
            </a:lvl4pPr>
            <a:lvl5pPr lvl="4" rtl="0" algn="ctr">
              <a:lnSpc>
                <a:spcPct val="100000"/>
              </a:lnSpc>
              <a:spcBef>
                <a:spcPts val="1600"/>
              </a:spcBef>
              <a:spcAft>
                <a:spcPts val="0"/>
              </a:spcAft>
              <a:buNone/>
              <a:defRPr sz="1400">
                <a:solidFill>
                  <a:schemeClr val="accent2"/>
                </a:solidFill>
              </a:defRPr>
            </a:lvl5pPr>
            <a:lvl6pPr lvl="5" rtl="0" algn="ctr">
              <a:lnSpc>
                <a:spcPct val="100000"/>
              </a:lnSpc>
              <a:spcBef>
                <a:spcPts val="1600"/>
              </a:spcBef>
              <a:spcAft>
                <a:spcPts val="0"/>
              </a:spcAft>
              <a:buNone/>
              <a:defRPr sz="1400">
                <a:solidFill>
                  <a:schemeClr val="accent2"/>
                </a:solidFill>
              </a:defRPr>
            </a:lvl6pPr>
            <a:lvl7pPr lvl="6" rtl="0" algn="ctr">
              <a:lnSpc>
                <a:spcPct val="100000"/>
              </a:lnSpc>
              <a:spcBef>
                <a:spcPts val="1600"/>
              </a:spcBef>
              <a:spcAft>
                <a:spcPts val="0"/>
              </a:spcAft>
              <a:buNone/>
              <a:defRPr sz="1400">
                <a:solidFill>
                  <a:schemeClr val="accent2"/>
                </a:solidFill>
              </a:defRPr>
            </a:lvl7pPr>
            <a:lvl8pPr lvl="7" rtl="0" algn="ctr">
              <a:lnSpc>
                <a:spcPct val="100000"/>
              </a:lnSpc>
              <a:spcBef>
                <a:spcPts val="1600"/>
              </a:spcBef>
              <a:spcAft>
                <a:spcPts val="0"/>
              </a:spcAft>
              <a:buNone/>
              <a:defRPr sz="1400">
                <a:solidFill>
                  <a:schemeClr val="accent2"/>
                </a:solidFill>
              </a:defRPr>
            </a:lvl8pPr>
            <a:lvl9pPr lvl="8" rtl="0" algn="ctr">
              <a:lnSpc>
                <a:spcPct val="100000"/>
              </a:lnSpc>
              <a:spcBef>
                <a:spcPts val="1600"/>
              </a:spcBef>
              <a:spcAft>
                <a:spcPts val="1600"/>
              </a:spcAft>
              <a:buNone/>
              <a:defRPr sz="1400">
                <a:solidFill>
                  <a:schemeClr val="accent2"/>
                </a:solidFill>
              </a:defRPr>
            </a:lvl9pPr>
          </a:lstStyle>
          <a:p/>
        </p:txBody>
      </p:sp>
      <p:sp>
        <p:nvSpPr>
          <p:cNvPr id="132" name="Google Shape;132;p30"/>
          <p:cNvSpPr txBox="1"/>
          <p:nvPr>
            <p:ph idx="3" type="subTitle"/>
          </p:nvPr>
        </p:nvSpPr>
        <p:spPr>
          <a:xfrm>
            <a:off x="3732707" y="1976684"/>
            <a:ext cx="17067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33" name="Google Shape;133;p30"/>
          <p:cNvSpPr txBox="1"/>
          <p:nvPr>
            <p:ph idx="4" type="subTitle"/>
          </p:nvPr>
        </p:nvSpPr>
        <p:spPr>
          <a:xfrm>
            <a:off x="3516257" y="2238886"/>
            <a:ext cx="21396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accent2"/>
                </a:solidFill>
              </a:defRPr>
            </a:lvl1pPr>
            <a:lvl2pPr lvl="1" rtl="0" algn="ctr">
              <a:lnSpc>
                <a:spcPct val="100000"/>
              </a:lnSpc>
              <a:spcBef>
                <a:spcPts val="1600"/>
              </a:spcBef>
              <a:spcAft>
                <a:spcPts val="0"/>
              </a:spcAft>
              <a:buNone/>
              <a:defRPr sz="1400">
                <a:solidFill>
                  <a:schemeClr val="accent2"/>
                </a:solidFill>
              </a:defRPr>
            </a:lvl2pPr>
            <a:lvl3pPr lvl="2" rtl="0" algn="ctr">
              <a:lnSpc>
                <a:spcPct val="100000"/>
              </a:lnSpc>
              <a:spcBef>
                <a:spcPts val="1600"/>
              </a:spcBef>
              <a:spcAft>
                <a:spcPts val="0"/>
              </a:spcAft>
              <a:buNone/>
              <a:defRPr sz="1400">
                <a:solidFill>
                  <a:schemeClr val="accent2"/>
                </a:solidFill>
              </a:defRPr>
            </a:lvl3pPr>
            <a:lvl4pPr lvl="3" rtl="0" algn="ctr">
              <a:lnSpc>
                <a:spcPct val="100000"/>
              </a:lnSpc>
              <a:spcBef>
                <a:spcPts val="1600"/>
              </a:spcBef>
              <a:spcAft>
                <a:spcPts val="0"/>
              </a:spcAft>
              <a:buNone/>
              <a:defRPr sz="1400">
                <a:solidFill>
                  <a:schemeClr val="accent2"/>
                </a:solidFill>
              </a:defRPr>
            </a:lvl4pPr>
            <a:lvl5pPr lvl="4" rtl="0" algn="ctr">
              <a:lnSpc>
                <a:spcPct val="100000"/>
              </a:lnSpc>
              <a:spcBef>
                <a:spcPts val="1600"/>
              </a:spcBef>
              <a:spcAft>
                <a:spcPts val="0"/>
              </a:spcAft>
              <a:buNone/>
              <a:defRPr sz="1400">
                <a:solidFill>
                  <a:schemeClr val="accent2"/>
                </a:solidFill>
              </a:defRPr>
            </a:lvl5pPr>
            <a:lvl6pPr lvl="5" rtl="0" algn="ctr">
              <a:lnSpc>
                <a:spcPct val="100000"/>
              </a:lnSpc>
              <a:spcBef>
                <a:spcPts val="1600"/>
              </a:spcBef>
              <a:spcAft>
                <a:spcPts val="0"/>
              </a:spcAft>
              <a:buNone/>
              <a:defRPr sz="1400">
                <a:solidFill>
                  <a:schemeClr val="accent2"/>
                </a:solidFill>
              </a:defRPr>
            </a:lvl6pPr>
            <a:lvl7pPr lvl="6" rtl="0" algn="ctr">
              <a:lnSpc>
                <a:spcPct val="100000"/>
              </a:lnSpc>
              <a:spcBef>
                <a:spcPts val="1600"/>
              </a:spcBef>
              <a:spcAft>
                <a:spcPts val="0"/>
              </a:spcAft>
              <a:buNone/>
              <a:defRPr sz="1400">
                <a:solidFill>
                  <a:schemeClr val="accent2"/>
                </a:solidFill>
              </a:defRPr>
            </a:lvl7pPr>
            <a:lvl8pPr lvl="7" rtl="0" algn="ctr">
              <a:lnSpc>
                <a:spcPct val="100000"/>
              </a:lnSpc>
              <a:spcBef>
                <a:spcPts val="1600"/>
              </a:spcBef>
              <a:spcAft>
                <a:spcPts val="0"/>
              </a:spcAft>
              <a:buNone/>
              <a:defRPr sz="1400">
                <a:solidFill>
                  <a:schemeClr val="accent2"/>
                </a:solidFill>
              </a:defRPr>
            </a:lvl8pPr>
            <a:lvl9pPr lvl="8" rtl="0" algn="ctr">
              <a:lnSpc>
                <a:spcPct val="100000"/>
              </a:lnSpc>
              <a:spcBef>
                <a:spcPts val="1600"/>
              </a:spcBef>
              <a:spcAft>
                <a:spcPts val="1600"/>
              </a:spcAft>
              <a:buNone/>
              <a:defRPr sz="1400">
                <a:solidFill>
                  <a:schemeClr val="accent2"/>
                </a:solidFill>
              </a:defRPr>
            </a:lvl9pPr>
          </a:lstStyle>
          <a:p/>
        </p:txBody>
      </p:sp>
      <p:sp>
        <p:nvSpPr>
          <p:cNvPr id="134" name="Google Shape;134;p30"/>
          <p:cNvSpPr txBox="1"/>
          <p:nvPr>
            <p:ph idx="5" type="subTitle"/>
          </p:nvPr>
        </p:nvSpPr>
        <p:spPr>
          <a:xfrm>
            <a:off x="6691807" y="1976684"/>
            <a:ext cx="17067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35" name="Google Shape;135;p30"/>
          <p:cNvSpPr txBox="1"/>
          <p:nvPr>
            <p:ph idx="6" type="subTitle"/>
          </p:nvPr>
        </p:nvSpPr>
        <p:spPr>
          <a:xfrm>
            <a:off x="6475207" y="2238886"/>
            <a:ext cx="21399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lt2"/>
                </a:solidFill>
              </a:defRPr>
            </a:lvl1pPr>
            <a:lvl2pPr lvl="1" rtl="0" algn="ctr">
              <a:lnSpc>
                <a:spcPct val="100000"/>
              </a:lnSpc>
              <a:spcBef>
                <a:spcPts val="0"/>
              </a:spcBef>
              <a:spcAft>
                <a:spcPts val="0"/>
              </a:spcAft>
              <a:buNone/>
              <a:defRPr sz="1400">
                <a:solidFill>
                  <a:schemeClr val="lt2"/>
                </a:solidFill>
              </a:defRPr>
            </a:lvl2pPr>
            <a:lvl3pPr lvl="2" rtl="0" algn="ctr">
              <a:lnSpc>
                <a:spcPct val="100000"/>
              </a:lnSpc>
              <a:spcBef>
                <a:spcPts val="0"/>
              </a:spcBef>
              <a:spcAft>
                <a:spcPts val="0"/>
              </a:spcAft>
              <a:buNone/>
              <a:defRPr sz="1400">
                <a:solidFill>
                  <a:schemeClr val="lt2"/>
                </a:solidFill>
              </a:defRPr>
            </a:lvl3pPr>
            <a:lvl4pPr lvl="3" rtl="0" algn="ctr">
              <a:lnSpc>
                <a:spcPct val="100000"/>
              </a:lnSpc>
              <a:spcBef>
                <a:spcPts val="0"/>
              </a:spcBef>
              <a:spcAft>
                <a:spcPts val="0"/>
              </a:spcAft>
              <a:buNone/>
              <a:defRPr sz="1400">
                <a:solidFill>
                  <a:schemeClr val="lt2"/>
                </a:solidFill>
              </a:defRPr>
            </a:lvl4pPr>
            <a:lvl5pPr lvl="4" rtl="0" algn="ctr">
              <a:lnSpc>
                <a:spcPct val="100000"/>
              </a:lnSpc>
              <a:spcBef>
                <a:spcPts val="0"/>
              </a:spcBef>
              <a:spcAft>
                <a:spcPts val="0"/>
              </a:spcAft>
              <a:buNone/>
              <a:defRPr sz="1400">
                <a:solidFill>
                  <a:schemeClr val="lt2"/>
                </a:solidFill>
              </a:defRPr>
            </a:lvl5pPr>
            <a:lvl6pPr lvl="5" rtl="0" algn="ctr">
              <a:lnSpc>
                <a:spcPct val="100000"/>
              </a:lnSpc>
              <a:spcBef>
                <a:spcPts val="0"/>
              </a:spcBef>
              <a:spcAft>
                <a:spcPts val="0"/>
              </a:spcAft>
              <a:buNone/>
              <a:defRPr sz="1400">
                <a:solidFill>
                  <a:schemeClr val="lt2"/>
                </a:solidFill>
              </a:defRPr>
            </a:lvl6pPr>
            <a:lvl7pPr lvl="6" rtl="0" algn="ctr">
              <a:lnSpc>
                <a:spcPct val="100000"/>
              </a:lnSpc>
              <a:spcBef>
                <a:spcPts val="0"/>
              </a:spcBef>
              <a:spcAft>
                <a:spcPts val="0"/>
              </a:spcAft>
              <a:buNone/>
              <a:defRPr sz="1400">
                <a:solidFill>
                  <a:schemeClr val="lt2"/>
                </a:solidFill>
              </a:defRPr>
            </a:lvl7pPr>
            <a:lvl8pPr lvl="7" rtl="0" algn="ctr">
              <a:lnSpc>
                <a:spcPct val="100000"/>
              </a:lnSpc>
              <a:spcBef>
                <a:spcPts val="0"/>
              </a:spcBef>
              <a:spcAft>
                <a:spcPts val="0"/>
              </a:spcAft>
              <a:buNone/>
              <a:defRPr sz="1400">
                <a:solidFill>
                  <a:schemeClr val="lt2"/>
                </a:solidFill>
              </a:defRPr>
            </a:lvl8pPr>
            <a:lvl9pPr lvl="8" rtl="0" algn="ctr">
              <a:lnSpc>
                <a:spcPct val="100000"/>
              </a:lnSpc>
              <a:spcBef>
                <a:spcPts val="0"/>
              </a:spcBef>
              <a:spcAft>
                <a:spcPts val="0"/>
              </a:spcAft>
              <a:buNone/>
              <a:defRPr sz="1400">
                <a:solidFill>
                  <a:schemeClr val="lt2"/>
                </a:solidFill>
              </a:defRPr>
            </a:lvl9pPr>
          </a:lstStyle>
          <a:p/>
        </p:txBody>
      </p:sp>
      <p:sp>
        <p:nvSpPr>
          <p:cNvPr id="136" name="Google Shape;136;p30"/>
          <p:cNvSpPr txBox="1"/>
          <p:nvPr>
            <p:ph idx="7" type="subTitle"/>
          </p:nvPr>
        </p:nvSpPr>
        <p:spPr>
          <a:xfrm>
            <a:off x="749760" y="3870895"/>
            <a:ext cx="17067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37" name="Google Shape;137;p30"/>
          <p:cNvSpPr txBox="1"/>
          <p:nvPr>
            <p:ph idx="8" type="subTitle"/>
          </p:nvPr>
        </p:nvSpPr>
        <p:spPr>
          <a:xfrm>
            <a:off x="533310" y="4141116"/>
            <a:ext cx="21396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accent2"/>
                </a:solidFill>
              </a:defRPr>
            </a:lvl1pPr>
            <a:lvl2pPr lvl="1" rtl="0" algn="ctr">
              <a:lnSpc>
                <a:spcPct val="100000"/>
              </a:lnSpc>
              <a:spcBef>
                <a:spcPts val="1600"/>
              </a:spcBef>
              <a:spcAft>
                <a:spcPts val="0"/>
              </a:spcAft>
              <a:buNone/>
              <a:defRPr sz="1400">
                <a:solidFill>
                  <a:schemeClr val="accent2"/>
                </a:solidFill>
              </a:defRPr>
            </a:lvl2pPr>
            <a:lvl3pPr lvl="2" rtl="0" algn="ctr">
              <a:lnSpc>
                <a:spcPct val="100000"/>
              </a:lnSpc>
              <a:spcBef>
                <a:spcPts val="1600"/>
              </a:spcBef>
              <a:spcAft>
                <a:spcPts val="0"/>
              </a:spcAft>
              <a:buNone/>
              <a:defRPr sz="1400">
                <a:solidFill>
                  <a:schemeClr val="accent2"/>
                </a:solidFill>
              </a:defRPr>
            </a:lvl3pPr>
            <a:lvl4pPr lvl="3" rtl="0" algn="ctr">
              <a:lnSpc>
                <a:spcPct val="100000"/>
              </a:lnSpc>
              <a:spcBef>
                <a:spcPts val="1600"/>
              </a:spcBef>
              <a:spcAft>
                <a:spcPts val="0"/>
              </a:spcAft>
              <a:buNone/>
              <a:defRPr sz="1400">
                <a:solidFill>
                  <a:schemeClr val="accent2"/>
                </a:solidFill>
              </a:defRPr>
            </a:lvl4pPr>
            <a:lvl5pPr lvl="4" rtl="0" algn="ctr">
              <a:lnSpc>
                <a:spcPct val="100000"/>
              </a:lnSpc>
              <a:spcBef>
                <a:spcPts val="1600"/>
              </a:spcBef>
              <a:spcAft>
                <a:spcPts val="0"/>
              </a:spcAft>
              <a:buNone/>
              <a:defRPr sz="1400">
                <a:solidFill>
                  <a:schemeClr val="accent2"/>
                </a:solidFill>
              </a:defRPr>
            </a:lvl5pPr>
            <a:lvl6pPr lvl="5" rtl="0" algn="ctr">
              <a:lnSpc>
                <a:spcPct val="100000"/>
              </a:lnSpc>
              <a:spcBef>
                <a:spcPts val="1600"/>
              </a:spcBef>
              <a:spcAft>
                <a:spcPts val="0"/>
              </a:spcAft>
              <a:buNone/>
              <a:defRPr sz="1400">
                <a:solidFill>
                  <a:schemeClr val="accent2"/>
                </a:solidFill>
              </a:defRPr>
            </a:lvl6pPr>
            <a:lvl7pPr lvl="6" rtl="0" algn="ctr">
              <a:lnSpc>
                <a:spcPct val="100000"/>
              </a:lnSpc>
              <a:spcBef>
                <a:spcPts val="1600"/>
              </a:spcBef>
              <a:spcAft>
                <a:spcPts val="0"/>
              </a:spcAft>
              <a:buNone/>
              <a:defRPr sz="1400">
                <a:solidFill>
                  <a:schemeClr val="accent2"/>
                </a:solidFill>
              </a:defRPr>
            </a:lvl7pPr>
            <a:lvl8pPr lvl="7" rtl="0" algn="ctr">
              <a:lnSpc>
                <a:spcPct val="100000"/>
              </a:lnSpc>
              <a:spcBef>
                <a:spcPts val="1600"/>
              </a:spcBef>
              <a:spcAft>
                <a:spcPts val="0"/>
              </a:spcAft>
              <a:buNone/>
              <a:defRPr sz="1400">
                <a:solidFill>
                  <a:schemeClr val="accent2"/>
                </a:solidFill>
              </a:defRPr>
            </a:lvl8pPr>
            <a:lvl9pPr lvl="8" rtl="0" algn="ctr">
              <a:lnSpc>
                <a:spcPct val="100000"/>
              </a:lnSpc>
              <a:spcBef>
                <a:spcPts val="1600"/>
              </a:spcBef>
              <a:spcAft>
                <a:spcPts val="1600"/>
              </a:spcAft>
              <a:buNone/>
              <a:defRPr sz="1400">
                <a:solidFill>
                  <a:schemeClr val="accent2"/>
                </a:solidFill>
              </a:defRPr>
            </a:lvl9pPr>
          </a:lstStyle>
          <a:p/>
        </p:txBody>
      </p:sp>
      <p:sp>
        <p:nvSpPr>
          <p:cNvPr id="138" name="Google Shape;138;p30"/>
          <p:cNvSpPr txBox="1"/>
          <p:nvPr>
            <p:ph idx="9" type="subTitle"/>
          </p:nvPr>
        </p:nvSpPr>
        <p:spPr>
          <a:xfrm>
            <a:off x="3732707" y="3870895"/>
            <a:ext cx="17067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39" name="Google Shape;139;p30"/>
          <p:cNvSpPr txBox="1"/>
          <p:nvPr>
            <p:ph idx="13" type="subTitle"/>
          </p:nvPr>
        </p:nvSpPr>
        <p:spPr>
          <a:xfrm>
            <a:off x="3516257" y="4141116"/>
            <a:ext cx="21396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accent2"/>
                </a:solidFill>
              </a:defRPr>
            </a:lvl1pPr>
            <a:lvl2pPr lvl="1" rtl="0" algn="ctr">
              <a:lnSpc>
                <a:spcPct val="100000"/>
              </a:lnSpc>
              <a:spcBef>
                <a:spcPts val="1600"/>
              </a:spcBef>
              <a:spcAft>
                <a:spcPts val="0"/>
              </a:spcAft>
              <a:buNone/>
              <a:defRPr sz="1400">
                <a:solidFill>
                  <a:schemeClr val="accent2"/>
                </a:solidFill>
              </a:defRPr>
            </a:lvl2pPr>
            <a:lvl3pPr lvl="2" rtl="0" algn="ctr">
              <a:lnSpc>
                <a:spcPct val="100000"/>
              </a:lnSpc>
              <a:spcBef>
                <a:spcPts val="1600"/>
              </a:spcBef>
              <a:spcAft>
                <a:spcPts val="0"/>
              </a:spcAft>
              <a:buNone/>
              <a:defRPr sz="1400">
                <a:solidFill>
                  <a:schemeClr val="accent2"/>
                </a:solidFill>
              </a:defRPr>
            </a:lvl3pPr>
            <a:lvl4pPr lvl="3" rtl="0" algn="ctr">
              <a:lnSpc>
                <a:spcPct val="100000"/>
              </a:lnSpc>
              <a:spcBef>
                <a:spcPts val="1600"/>
              </a:spcBef>
              <a:spcAft>
                <a:spcPts val="0"/>
              </a:spcAft>
              <a:buNone/>
              <a:defRPr sz="1400">
                <a:solidFill>
                  <a:schemeClr val="accent2"/>
                </a:solidFill>
              </a:defRPr>
            </a:lvl4pPr>
            <a:lvl5pPr lvl="4" rtl="0" algn="ctr">
              <a:lnSpc>
                <a:spcPct val="100000"/>
              </a:lnSpc>
              <a:spcBef>
                <a:spcPts val="1600"/>
              </a:spcBef>
              <a:spcAft>
                <a:spcPts val="0"/>
              </a:spcAft>
              <a:buNone/>
              <a:defRPr sz="1400">
                <a:solidFill>
                  <a:schemeClr val="accent2"/>
                </a:solidFill>
              </a:defRPr>
            </a:lvl5pPr>
            <a:lvl6pPr lvl="5" rtl="0" algn="ctr">
              <a:lnSpc>
                <a:spcPct val="100000"/>
              </a:lnSpc>
              <a:spcBef>
                <a:spcPts val="1600"/>
              </a:spcBef>
              <a:spcAft>
                <a:spcPts val="0"/>
              </a:spcAft>
              <a:buNone/>
              <a:defRPr sz="1400">
                <a:solidFill>
                  <a:schemeClr val="accent2"/>
                </a:solidFill>
              </a:defRPr>
            </a:lvl6pPr>
            <a:lvl7pPr lvl="6" rtl="0" algn="ctr">
              <a:lnSpc>
                <a:spcPct val="100000"/>
              </a:lnSpc>
              <a:spcBef>
                <a:spcPts val="1600"/>
              </a:spcBef>
              <a:spcAft>
                <a:spcPts val="0"/>
              </a:spcAft>
              <a:buNone/>
              <a:defRPr sz="1400">
                <a:solidFill>
                  <a:schemeClr val="accent2"/>
                </a:solidFill>
              </a:defRPr>
            </a:lvl7pPr>
            <a:lvl8pPr lvl="7" rtl="0" algn="ctr">
              <a:lnSpc>
                <a:spcPct val="100000"/>
              </a:lnSpc>
              <a:spcBef>
                <a:spcPts val="1600"/>
              </a:spcBef>
              <a:spcAft>
                <a:spcPts val="0"/>
              </a:spcAft>
              <a:buNone/>
              <a:defRPr sz="1400">
                <a:solidFill>
                  <a:schemeClr val="accent2"/>
                </a:solidFill>
              </a:defRPr>
            </a:lvl8pPr>
            <a:lvl9pPr lvl="8" rtl="0" algn="ctr">
              <a:lnSpc>
                <a:spcPct val="100000"/>
              </a:lnSpc>
              <a:spcBef>
                <a:spcPts val="1600"/>
              </a:spcBef>
              <a:spcAft>
                <a:spcPts val="1600"/>
              </a:spcAft>
              <a:buNone/>
              <a:defRPr sz="1400">
                <a:solidFill>
                  <a:schemeClr val="accent2"/>
                </a:solidFill>
              </a:defRPr>
            </a:lvl9pPr>
          </a:lstStyle>
          <a:p/>
        </p:txBody>
      </p:sp>
      <p:sp>
        <p:nvSpPr>
          <p:cNvPr id="140" name="Google Shape;140;p30"/>
          <p:cNvSpPr txBox="1"/>
          <p:nvPr>
            <p:ph idx="14" type="subTitle"/>
          </p:nvPr>
        </p:nvSpPr>
        <p:spPr>
          <a:xfrm>
            <a:off x="6691807" y="3870895"/>
            <a:ext cx="1706700" cy="36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41" name="Google Shape;141;p30"/>
          <p:cNvSpPr txBox="1"/>
          <p:nvPr>
            <p:ph idx="15" type="subTitle"/>
          </p:nvPr>
        </p:nvSpPr>
        <p:spPr>
          <a:xfrm>
            <a:off x="6475207" y="4141116"/>
            <a:ext cx="21399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accent2"/>
                </a:solidFill>
              </a:defRPr>
            </a:lvl1pPr>
            <a:lvl2pPr lvl="1" rtl="0" algn="ctr">
              <a:lnSpc>
                <a:spcPct val="100000"/>
              </a:lnSpc>
              <a:spcBef>
                <a:spcPts val="1600"/>
              </a:spcBef>
              <a:spcAft>
                <a:spcPts val="0"/>
              </a:spcAft>
              <a:buNone/>
              <a:defRPr sz="1400">
                <a:solidFill>
                  <a:schemeClr val="accent2"/>
                </a:solidFill>
              </a:defRPr>
            </a:lvl2pPr>
            <a:lvl3pPr lvl="2" rtl="0" algn="ctr">
              <a:lnSpc>
                <a:spcPct val="100000"/>
              </a:lnSpc>
              <a:spcBef>
                <a:spcPts val="1600"/>
              </a:spcBef>
              <a:spcAft>
                <a:spcPts val="0"/>
              </a:spcAft>
              <a:buNone/>
              <a:defRPr sz="1400">
                <a:solidFill>
                  <a:schemeClr val="accent2"/>
                </a:solidFill>
              </a:defRPr>
            </a:lvl3pPr>
            <a:lvl4pPr lvl="3" rtl="0" algn="ctr">
              <a:lnSpc>
                <a:spcPct val="100000"/>
              </a:lnSpc>
              <a:spcBef>
                <a:spcPts val="1600"/>
              </a:spcBef>
              <a:spcAft>
                <a:spcPts val="0"/>
              </a:spcAft>
              <a:buNone/>
              <a:defRPr sz="1400">
                <a:solidFill>
                  <a:schemeClr val="accent2"/>
                </a:solidFill>
              </a:defRPr>
            </a:lvl4pPr>
            <a:lvl5pPr lvl="4" rtl="0" algn="ctr">
              <a:lnSpc>
                <a:spcPct val="100000"/>
              </a:lnSpc>
              <a:spcBef>
                <a:spcPts val="1600"/>
              </a:spcBef>
              <a:spcAft>
                <a:spcPts val="0"/>
              </a:spcAft>
              <a:buNone/>
              <a:defRPr sz="1400">
                <a:solidFill>
                  <a:schemeClr val="accent2"/>
                </a:solidFill>
              </a:defRPr>
            </a:lvl5pPr>
            <a:lvl6pPr lvl="5" rtl="0" algn="ctr">
              <a:lnSpc>
                <a:spcPct val="100000"/>
              </a:lnSpc>
              <a:spcBef>
                <a:spcPts val="1600"/>
              </a:spcBef>
              <a:spcAft>
                <a:spcPts val="0"/>
              </a:spcAft>
              <a:buNone/>
              <a:defRPr sz="1400">
                <a:solidFill>
                  <a:schemeClr val="accent2"/>
                </a:solidFill>
              </a:defRPr>
            </a:lvl6pPr>
            <a:lvl7pPr lvl="6" rtl="0" algn="ctr">
              <a:lnSpc>
                <a:spcPct val="100000"/>
              </a:lnSpc>
              <a:spcBef>
                <a:spcPts val="1600"/>
              </a:spcBef>
              <a:spcAft>
                <a:spcPts val="0"/>
              </a:spcAft>
              <a:buNone/>
              <a:defRPr sz="1400">
                <a:solidFill>
                  <a:schemeClr val="accent2"/>
                </a:solidFill>
              </a:defRPr>
            </a:lvl7pPr>
            <a:lvl8pPr lvl="7" rtl="0" algn="ctr">
              <a:lnSpc>
                <a:spcPct val="100000"/>
              </a:lnSpc>
              <a:spcBef>
                <a:spcPts val="1600"/>
              </a:spcBef>
              <a:spcAft>
                <a:spcPts val="0"/>
              </a:spcAft>
              <a:buNone/>
              <a:defRPr sz="1400">
                <a:solidFill>
                  <a:schemeClr val="accent2"/>
                </a:solidFill>
              </a:defRPr>
            </a:lvl8pPr>
            <a:lvl9pPr lvl="8" rtl="0" algn="ctr">
              <a:lnSpc>
                <a:spcPct val="100000"/>
              </a:lnSpc>
              <a:spcBef>
                <a:spcPts val="1600"/>
              </a:spcBef>
              <a:spcAft>
                <a:spcPts val="1600"/>
              </a:spcAft>
              <a:buNone/>
              <a:defRPr sz="1400">
                <a:solidFill>
                  <a:schemeClr val="accent2"/>
                </a:solidFill>
              </a:defRPr>
            </a:lvl9pPr>
          </a:lstStyle>
          <a:p/>
        </p:txBody>
      </p:sp>
      <p:sp>
        <p:nvSpPr>
          <p:cNvPr id="142" name="Google Shape;142;p30"/>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0"/>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4"/>
          <p:cNvSpPr txBox="1"/>
          <p:nvPr>
            <p:ph idx="1" type="body"/>
          </p:nvPr>
        </p:nvSpPr>
        <p:spPr>
          <a:xfrm>
            <a:off x="599650" y="1230429"/>
            <a:ext cx="7945500" cy="33570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SzPts val="1800"/>
              <a:buAutoNum type="arabicPeriod"/>
              <a:defRPr sz="1200"/>
            </a:lvl1pPr>
            <a:lvl2pPr indent="-317500" lvl="1" marL="914400">
              <a:spcBef>
                <a:spcPts val="0"/>
              </a:spcBef>
              <a:spcAft>
                <a:spcPts val="0"/>
              </a:spcAft>
              <a:buSzPts val="1400"/>
              <a:buAutoNum type="alphaLcPeriod"/>
              <a:defRPr/>
            </a:lvl2pPr>
            <a:lvl3pPr indent="-317500" lvl="2" marL="1371600">
              <a:spcBef>
                <a:spcPts val="1600"/>
              </a:spcBef>
              <a:spcAft>
                <a:spcPts val="0"/>
              </a:spcAft>
              <a:buSzPts val="1400"/>
              <a:buAutoNum type="romanLcPeriod"/>
              <a:defRPr/>
            </a:lvl3pPr>
            <a:lvl4pPr indent="-317500" lvl="3" marL="1828800">
              <a:spcBef>
                <a:spcPts val="1600"/>
              </a:spcBef>
              <a:spcAft>
                <a:spcPts val="0"/>
              </a:spcAft>
              <a:buSzPts val="1400"/>
              <a:buAutoNum type="arabicPeriod"/>
              <a:defRPr/>
            </a:lvl4pPr>
            <a:lvl5pPr indent="-317500" lvl="4" marL="2286000">
              <a:spcBef>
                <a:spcPts val="1600"/>
              </a:spcBef>
              <a:spcAft>
                <a:spcPts val="0"/>
              </a:spcAft>
              <a:buSzPts val="1400"/>
              <a:buAutoNum type="alphaLcPeriod"/>
              <a:defRPr/>
            </a:lvl5pPr>
            <a:lvl6pPr indent="-317500" lvl="5" marL="2743200">
              <a:spcBef>
                <a:spcPts val="1600"/>
              </a:spcBef>
              <a:spcAft>
                <a:spcPts val="0"/>
              </a:spcAft>
              <a:buSzPts val="1400"/>
              <a:buAutoNum type="romanLcPeriod"/>
              <a:defRPr/>
            </a:lvl6pPr>
            <a:lvl7pPr indent="-317500" lvl="6" marL="3200400">
              <a:spcBef>
                <a:spcPts val="1600"/>
              </a:spcBef>
              <a:spcAft>
                <a:spcPts val="0"/>
              </a:spcAft>
              <a:buSzPts val="1400"/>
              <a:buAutoNum type="arabicPeriod"/>
              <a:defRPr/>
            </a:lvl7pPr>
            <a:lvl8pPr indent="-317500" lvl="7" marL="3657600">
              <a:spcBef>
                <a:spcPts val="1600"/>
              </a:spcBef>
              <a:spcAft>
                <a:spcPts val="0"/>
              </a:spcAft>
              <a:buSzPts val="1400"/>
              <a:buAutoNum type="alphaLcPeriod"/>
              <a:defRPr/>
            </a:lvl8pPr>
            <a:lvl9pPr indent="-317500" lvl="8" marL="4114800">
              <a:spcBef>
                <a:spcPts val="1600"/>
              </a:spcBef>
              <a:spcAft>
                <a:spcPts val="1600"/>
              </a:spcAft>
              <a:buSzPts val="1400"/>
              <a:buAutoNum type="romanLcPeriod"/>
              <a:defRPr/>
            </a:lvl9pPr>
          </a:lstStyle>
          <a:p/>
        </p:txBody>
      </p:sp>
      <p:sp>
        <p:nvSpPr>
          <p:cNvPr id="15" name="Google Shape;15;p4"/>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4"/>
          <p:cNvSpPr txBox="1"/>
          <p:nvPr>
            <p:ph type="title"/>
          </p:nvPr>
        </p:nvSpPr>
        <p:spPr>
          <a:xfrm>
            <a:off x="713225" y="276100"/>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four columns">
  <p:cSld name="CUSTOM">
    <p:spTree>
      <p:nvGrpSpPr>
        <p:cNvPr id="144" name="Shape 144"/>
        <p:cNvGrpSpPr/>
        <p:nvPr/>
      </p:nvGrpSpPr>
      <p:grpSpPr>
        <a:xfrm>
          <a:off x="0" y="0"/>
          <a:ext cx="0" cy="0"/>
          <a:chOff x="0" y="0"/>
          <a:chExt cx="0" cy="0"/>
        </a:xfrm>
      </p:grpSpPr>
      <p:sp>
        <p:nvSpPr>
          <p:cNvPr id="145" name="Google Shape;145;p31"/>
          <p:cNvSpPr/>
          <p:nvPr/>
        </p:nvSpPr>
        <p:spPr>
          <a:xfrm>
            <a:off x="511338" y="1605950"/>
            <a:ext cx="1881900" cy="300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1"/>
          <p:cNvSpPr/>
          <p:nvPr/>
        </p:nvSpPr>
        <p:spPr>
          <a:xfrm>
            <a:off x="2589344" y="1605950"/>
            <a:ext cx="1883700" cy="300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31"/>
          <p:cNvSpPr/>
          <p:nvPr/>
        </p:nvSpPr>
        <p:spPr>
          <a:xfrm>
            <a:off x="4669151" y="1605950"/>
            <a:ext cx="1883700" cy="300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1"/>
          <p:cNvSpPr/>
          <p:nvPr/>
        </p:nvSpPr>
        <p:spPr>
          <a:xfrm>
            <a:off x="6748958" y="1605950"/>
            <a:ext cx="1883700" cy="300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1"/>
          <p:cNvSpPr txBox="1"/>
          <p:nvPr>
            <p:ph idx="1" type="subTitle"/>
          </p:nvPr>
        </p:nvSpPr>
        <p:spPr>
          <a:xfrm>
            <a:off x="598938" y="3305325"/>
            <a:ext cx="1706700" cy="433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latin typeface="Source Serif Pro"/>
                <a:ea typeface="Source Serif Pro"/>
                <a:cs typeface="Source Serif Pro"/>
                <a:sym typeface="Source Serif Pro"/>
              </a:defRPr>
            </a:lvl9pPr>
          </a:lstStyle>
          <a:p/>
        </p:txBody>
      </p:sp>
      <p:sp>
        <p:nvSpPr>
          <p:cNvPr id="150" name="Google Shape;150;p31"/>
          <p:cNvSpPr txBox="1"/>
          <p:nvPr>
            <p:ph idx="2" type="subTitle"/>
          </p:nvPr>
        </p:nvSpPr>
        <p:spPr>
          <a:xfrm>
            <a:off x="588888" y="3624850"/>
            <a:ext cx="17268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300">
                <a:solidFill>
                  <a:schemeClr val="accent2"/>
                </a:solidFill>
              </a:defRPr>
            </a:lvl1pPr>
            <a:lvl2pPr lvl="1" rtl="0" algn="ctr">
              <a:lnSpc>
                <a:spcPct val="100000"/>
              </a:lnSpc>
              <a:spcBef>
                <a:spcPts val="1600"/>
              </a:spcBef>
              <a:spcAft>
                <a:spcPts val="0"/>
              </a:spcAft>
              <a:buNone/>
              <a:defRPr sz="1300">
                <a:solidFill>
                  <a:schemeClr val="accent2"/>
                </a:solidFill>
              </a:defRPr>
            </a:lvl2pPr>
            <a:lvl3pPr lvl="2" rtl="0" algn="ctr">
              <a:lnSpc>
                <a:spcPct val="100000"/>
              </a:lnSpc>
              <a:spcBef>
                <a:spcPts val="1600"/>
              </a:spcBef>
              <a:spcAft>
                <a:spcPts val="0"/>
              </a:spcAft>
              <a:buNone/>
              <a:defRPr sz="1300">
                <a:solidFill>
                  <a:schemeClr val="accent2"/>
                </a:solidFill>
              </a:defRPr>
            </a:lvl3pPr>
            <a:lvl4pPr lvl="3" rtl="0" algn="ctr">
              <a:lnSpc>
                <a:spcPct val="100000"/>
              </a:lnSpc>
              <a:spcBef>
                <a:spcPts val="1600"/>
              </a:spcBef>
              <a:spcAft>
                <a:spcPts val="0"/>
              </a:spcAft>
              <a:buNone/>
              <a:defRPr sz="1300">
                <a:solidFill>
                  <a:schemeClr val="accent2"/>
                </a:solidFill>
              </a:defRPr>
            </a:lvl4pPr>
            <a:lvl5pPr lvl="4" rtl="0" algn="ctr">
              <a:lnSpc>
                <a:spcPct val="100000"/>
              </a:lnSpc>
              <a:spcBef>
                <a:spcPts val="1600"/>
              </a:spcBef>
              <a:spcAft>
                <a:spcPts val="0"/>
              </a:spcAft>
              <a:buNone/>
              <a:defRPr sz="1300">
                <a:solidFill>
                  <a:schemeClr val="accent2"/>
                </a:solidFill>
              </a:defRPr>
            </a:lvl5pPr>
            <a:lvl6pPr lvl="5" rtl="0" algn="ctr">
              <a:lnSpc>
                <a:spcPct val="100000"/>
              </a:lnSpc>
              <a:spcBef>
                <a:spcPts val="1600"/>
              </a:spcBef>
              <a:spcAft>
                <a:spcPts val="0"/>
              </a:spcAft>
              <a:buNone/>
              <a:defRPr sz="1300">
                <a:solidFill>
                  <a:schemeClr val="accent2"/>
                </a:solidFill>
              </a:defRPr>
            </a:lvl6pPr>
            <a:lvl7pPr lvl="6" rtl="0" algn="ctr">
              <a:lnSpc>
                <a:spcPct val="100000"/>
              </a:lnSpc>
              <a:spcBef>
                <a:spcPts val="1600"/>
              </a:spcBef>
              <a:spcAft>
                <a:spcPts val="0"/>
              </a:spcAft>
              <a:buNone/>
              <a:defRPr sz="1300">
                <a:solidFill>
                  <a:schemeClr val="accent2"/>
                </a:solidFill>
              </a:defRPr>
            </a:lvl7pPr>
            <a:lvl8pPr lvl="7" rtl="0" algn="ctr">
              <a:lnSpc>
                <a:spcPct val="100000"/>
              </a:lnSpc>
              <a:spcBef>
                <a:spcPts val="1600"/>
              </a:spcBef>
              <a:spcAft>
                <a:spcPts val="0"/>
              </a:spcAft>
              <a:buNone/>
              <a:defRPr sz="1300">
                <a:solidFill>
                  <a:schemeClr val="accent2"/>
                </a:solidFill>
              </a:defRPr>
            </a:lvl8pPr>
            <a:lvl9pPr lvl="8" rtl="0" algn="ctr">
              <a:lnSpc>
                <a:spcPct val="100000"/>
              </a:lnSpc>
              <a:spcBef>
                <a:spcPts val="1600"/>
              </a:spcBef>
              <a:spcAft>
                <a:spcPts val="1600"/>
              </a:spcAft>
              <a:buNone/>
              <a:defRPr sz="1300">
                <a:solidFill>
                  <a:schemeClr val="accent2"/>
                </a:solidFill>
              </a:defRPr>
            </a:lvl9pPr>
          </a:lstStyle>
          <a:p/>
        </p:txBody>
      </p:sp>
      <p:sp>
        <p:nvSpPr>
          <p:cNvPr id="151" name="Google Shape;151;p31"/>
          <p:cNvSpPr txBox="1"/>
          <p:nvPr>
            <p:ph idx="3" type="subTitle"/>
          </p:nvPr>
        </p:nvSpPr>
        <p:spPr>
          <a:xfrm>
            <a:off x="2677850" y="3305325"/>
            <a:ext cx="1706700" cy="433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latin typeface="Source Serif Pro"/>
                <a:ea typeface="Source Serif Pro"/>
                <a:cs typeface="Source Serif Pro"/>
                <a:sym typeface="Source Serif Pro"/>
              </a:defRPr>
            </a:lvl9pPr>
          </a:lstStyle>
          <a:p/>
        </p:txBody>
      </p:sp>
      <p:sp>
        <p:nvSpPr>
          <p:cNvPr id="152" name="Google Shape;152;p31"/>
          <p:cNvSpPr txBox="1"/>
          <p:nvPr>
            <p:ph idx="4" type="subTitle"/>
          </p:nvPr>
        </p:nvSpPr>
        <p:spPr>
          <a:xfrm>
            <a:off x="2667800" y="3624850"/>
            <a:ext cx="17268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300">
                <a:solidFill>
                  <a:schemeClr val="accent2"/>
                </a:solidFill>
              </a:defRPr>
            </a:lvl1pPr>
            <a:lvl2pPr lvl="1" rtl="0" algn="ctr">
              <a:lnSpc>
                <a:spcPct val="100000"/>
              </a:lnSpc>
              <a:spcBef>
                <a:spcPts val="1600"/>
              </a:spcBef>
              <a:spcAft>
                <a:spcPts val="0"/>
              </a:spcAft>
              <a:buNone/>
              <a:defRPr sz="1300">
                <a:solidFill>
                  <a:schemeClr val="accent2"/>
                </a:solidFill>
              </a:defRPr>
            </a:lvl2pPr>
            <a:lvl3pPr lvl="2" rtl="0" algn="ctr">
              <a:lnSpc>
                <a:spcPct val="100000"/>
              </a:lnSpc>
              <a:spcBef>
                <a:spcPts val="1600"/>
              </a:spcBef>
              <a:spcAft>
                <a:spcPts val="0"/>
              </a:spcAft>
              <a:buNone/>
              <a:defRPr sz="1300">
                <a:solidFill>
                  <a:schemeClr val="accent2"/>
                </a:solidFill>
              </a:defRPr>
            </a:lvl3pPr>
            <a:lvl4pPr lvl="3" rtl="0" algn="ctr">
              <a:lnSpc>
                <a:spcPct val="100000"/>
              </a:lnSpc>
              <a:spcBef>
                <a:spcPts val="1600"/>
              </a:spcBef>
              <a:spcAft>
                <a:spcPts val="0"/>
              </a:spcAft>
              <a:buNone/>
              <a:defRPr sz="1300">
                <a:solidFill>
                  <a:schemeClr val="accent2"/>
                </a:solidFill>
              </a:defRPr>
            </a:lvl4pPr>
            <a:lvl5pPr lvl="4" rtl="0" algn="ctr">
              <a:lnSpc>
                <a:spcPct val="100000"/>
              </a:lnSpc>
              <a:spcBef>
                <a:spcPts val="1600"/>
              </a:spcBef>
              <a:spcAft>
                <a:spcPts val="0"/>
              </a:spcAft>
              <a:buNone/>
              <a:defRPr sz="1300">
                <a:solidFill>
                  <a:schemeClr val="accent2"/>
                </a:solidFill>
              </a:defRPr>
            </a:lvl5pPr>
            <a:lvl6pPr lvl="5" rtl="0" algn="ctr">
              <a:lnSpc>
                <a:spcPct val="100000"/>
              </a:lnSpc>
              <a:spcBef>
                <a:spcPts val="1600"/>
              </a:spcBef>
              <a:spcAft>
                <a:spcPts val="0"/>
              </a:spcAft>
              <a:buNone/>
              <a:defRPr sz="1300">
                <a:solidFill>
                  <a:schemeClr val="accent2"/>
                </a:solidFill>
              </a:defRPr>
            </a:lvl6pPr>
            <a:lvl7pPr lvl="6" rtl="0" algn="ctr">
              <a:lnSpc>
                <a:spcPct val="100000"/>
              </a:lnSpc>
              <a:spcBef>
                <a:spcPts val="1600"/>
              </a:spcBef>
              <a:spcAft>
                <a:spcPts val="0"/>
              </a:spcAft>
              <a:buNone/>
              <a:defRPr sz="1300">
                <a:solidFill>
                  <a:schemeClr val="accent2"/>
                </a:solidFill>
              </a:defRPr>
            </a:lvl7pPr>
            <a:lvl8pPr lvl="7" rtl="0" algn="ctr">
              <a:lnSpc>
                <a:spcPct val="100000"/>
              </a:lnSpc>
              <a:spcBef>
                <a:spcPts val="1600"/>
              </a:spcBef>
              <a:spcAft>
                <a:spcPts val="0"/>
              </a:spcAft>
              <a:buNone/>
              <a:defRPr sz="1300">
                <a:solidFill>
                  <a:schemeClr val="accent2"/>
                </a:solidFill>
              </a:defRPr>
            </a:lvl8pPr>
            <a:lvl9pPr lvl="8" rtl="0" algn="ctr">
              <a:lnSpc>
                <a:spcPct val="100000"/>
              </a:lnSpc>
              <a:spcBef>
                <a:spcPts val="1600"/>
              </a:spcBef>
              <a:spcAft>
                <a:spcPts val="1600"/>
              </a:spcAft>
              <a:buNone/>
              <a:defRPr sz="1300">
                <a:solidFill>
                  <a:schemeClr val="accent2"/>
                </a:solidFill>
              </a:defRPr>
            </a:lvl9pPr>
          </a:lstStyle>
          <a:p/>
        </p:txBody>
      </p:sp>
      <p:sp>
        <p:nvSpPr>
          <p:cNvPr id="153" name="Google Shape;153;p31"/>
          <p:cNvSpPr txBox="1"/>
          <p:nvPr>
            <p:ph idx="5" type="subTitle"/>
          </p:nvPr>
        </p:nvSpPr>
        <p:spPr>
          <a:xfrm>
            <a:off x="4757641" y="3305325"/>
            <a:ext cx="1706700" cy="433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latin typeface="Source Serif Pro"/>
                <a:ea typeface="Source Serif Pro"/>
                <a:cs typeface="Source Serif Pro"/>
                <a:sym typeface="Source Serif Pro"/>
              </a:defRPr>
            </a:lvl9pPr>
          </a:lstStyle>
          <a:p/>
        </p:txBody>
      </p:sp>
      <p:sp>
        <p:nvSpPr>
          <p:cNvPr id="154" name="Google Shape;154;p31"/>
          <p:cNvSpPr txBox="1"/>
          <p:nvPr>
            <p:ph idx="6" type="subTitle"/>
          </p:nvPr>
        </p:nvSpPr>
        <p:spPr>
          <a:xfrm>
            <a:off x="4747591" y="3624850"/>
            <a:ext cx="17268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300">
                <a:solidFill>
                  <a:schemeClr val="accent2"/>
                </a:solidFill>
              </a:defRPr>
            </a:lvl1pPr>
            <a:lvl2pPr lvl="1" rtl="0" algn="ctr">
              <a:lnSpc>
                <a:spcPct val="100000"/>
              </a:lnSpc>
              <a:spcBef>
                <a:spcPts val="1600"/>
              </a:spcBef>
              <a:spcAft>
                <a:spcPts val="0"/>
              </a:spcAft>
              <a:buNone/>
              <a:defRPr sz="1300">
                <a:solidFill>
                  <a:schemeClr val="accent2"/>
                </a:solidFill>
              </a:defRPr>
            </a:lvl2pPr>
            <a:lvl3pPr lvl="2" rtl="0" algn="ctr">
              <a:lnSpc>
                <a:spcPct val="100000"/>
              </a:lnSpc>
              <a:spcBef>
                <a:spcPts val="1600"/>
              </a:spcBef>
              <a:spcAft>
                <a:spcPts val="0"/>
              </a:spcAft>
              <a:buNone/>
              <a:defRPr sz="1300">
                <a:solidFill>
                  <a:schemeClr val="accent2"/>
                </a:solidFill>
              </a:defRPr>
            </a:lvl3pPr>
            <a:lvl4pPr lvl="3" rtl="0" algn="ctr">
              <a:lnSpc>
                <a:spcPct val="100000"/>
              </a:lnSpc>
              <a:spcBef>
                <a:spcPts val="1600"/>
              </a:spcBef>
              <a:spcAft>
                <a:spcPts val="0"/>
              </a:spcAft>
              <a:buNone/>
              <a:defRPr sz="1300">
                <a:solidFill>
                  <a:schemeClr val="accent2"/>
                </a:solidFill>
              </a:defRPr>
            </a:lvl4pPr>
            <a:lvl5pPr lvl="4" rtl="0" algn="ctr">
              <a:lnSpc>
                <a:spcPct val="100000"/>
              </a:lnSpc>
              <a:spcBef>
                <a:spcPts val="1600"/>
              </a:spcBef>
              <a:spcAft>
                <a:spcPts val="0"/>
              </a:spcAft>
              <a:buNone/>
              <a:defRPr sz="1300">
                <a:solidFill>
                  <a:schemeClr val="accent2"/>
                </a:solidFill>
              </a:defRPr>
            </a:lvl5pPr>
            <a:lvl6pPr lvl="5" rtl="0" algn="ctr">
              <a:lnSpc>
                <a:spcPct val="100000"/>
              </a:lnSpc>
              <a:spcBef>
                <a:spcPts val="1600"/>
              </a:spcBef>
              <a:spcAft>
                <a:spcPts val="0"/>
              </a:spcAft>
              <a:buNone/>
              <a:defRPr sz="1300">
                <a:solidFill>
                  <a:schemeClr val="accent2"/>
                </a:solidFill>
              </a:defRPr>
            </a:lvl6pPr>
            <a:lvl7pPr lvl="6" rtl="0" algn="ctr">
              <a:lnSpc>
                <a:spcPct val="100000"/>
              </a:lnSpc>
              <a:spcBef>
                <a:spcPts val="1600"/>
              </a:spcBef>
              <a:spcAft>
                <a:spcPts val="0"/>
              </a:spcAft>
              <a:buNone/>
              <a:defRPr sz="1300">
                <a:solidFill>
                  <a:schemeClr val="accent2"/>
                </a:solidFill>
              </a:defRPr>
            </a:lvl7pPr>
            <a:lvl8pPr lvl="7" rtl="0" algn="ctr">
              <a:lnSpc>
                <a:spcPct val="100000"/>
              </a:lnSpc>
              <a:spcBef>
                <a:spcPts val="1600"/>
              </a:spcBef>
              <a:spcAft>
                <a:spcPts val="0"/>
              </a:spcAft>
              <a:buNone/>
              <a:defRPr sz="1300">
                <a:solidFill>
                  <a:schemeClr val="accent2"/>
                </a:solidFill>
              </a:defRPr>
            </a:lvl8pPr>
            <a:lvl9pPr lvl="8" rtl="0" algn="ctr">
              <a:lnSpc>
                <a:spcPct val="100000"/>
              </a:lnSpc>
              <a:spcBef>
                <a:spcPts val="1600"/>
              </a:spcBef>
              <a:spcAft>
                <a:spcPts val="1600"/>
              </a:spcAft>
              <a:buNone/>
              <a:defRPr sz="1300">
                <a:solidFill>
                  <a:schemeClr val="accent2"/>
                </a:solidFill>
              </a:defRPr>
            </a:lvl9pPr>
          </a:lstStyle>
          <a:p/>
        </p:txBody>
      </p:sp>
      <p:sp>
        <p:nvSpPr>
          <p:cNvPr id="155" name="Google Shape;155;p31"/>
          <p:cNvSpPr txBox="1"/>
          <p:nvPr>
            <p:ph idx="7" type="subTitle"/>
          </p:nvPr>
        </p:nvSpPr>
        <p:spPr>
          <a:xfrm>
            <a:off x="6837458" y="3305325"/>
            <a:ext cx="1706700" cy="433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latin typeface="Source Serif Pro"/>
                <a:ea typeface="Source Serif Pro"/>
                <a:cs typeface="Source Serif Pro"/>
                <a:sym typeface="Source Serif Pro"/>
              </a:defRPr>
            </a:lvl9pPr>
          </a:lstStyle>
          <a:p/>
        </p:txBody>
      </p:sp>
      <p:sp>
        <p:nvSpPr>
          <p:cNvPr id="156" name="Google Shape;156;p31"/>
          <p:cNvSpPr txBox="1"/>
          <p:nvPr>
            <p:ph idx="8" type="subTitle"/>
          </p:nvPr>
        </p:nvSpPr>
        <p:spPr>
          <a:xfrm>
            <a:off x="6827408" y="3624850"/>
            <a:ext cx="17268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300">
                <a:solidFill>
                  <a:schemeClr val="accent2"/>
                </a:solidFill>
              </a:defRPr>
            </a:lvl1pPr>
            <a:lvl2pPr lvl="1" rtl="0" algn="ctr">
              <a:lnSpc>
                <a:spcPct val="100000"/>
              </a:lnSpc>
              <a:spcBef>
                <a:spcPts val="1600"/>
              </a:spcBef>
              <a:spcAft>
                <a:spcPts val="0"/>
              </a:spcAft>
              <a:buNone/>
              <a:defRPr sz="1300">
                <a:solidFill>
                  <a:schemeClr val="accent2"/>
                </a:solidFill>
              </a:defRPr>
            </a:lvl2pPr>
            <a:lvl3pPr lvl="2" rtl="0" algn="ctr">
              <a:lnSpc>
                <a:spcPct val="100000"/>
              </a:lnSpc>
              <a:spcBef>
                <a:spcPts val="1600"/>
              </a:spcBef>
              <a:spcAft>
                <a:spcPts val="0"/>
              </a:spcAft>
              <a:buNone/>
              <a:defRPr sz="1300">
                <a:solidFill>
                  <a:schemeClr val="accent2"/>
                </a:solidFill>
              </a:defRPr>
            </a:lvl3pPr>
            <a:lvl4pPr lvl="3" rtl="0" algn="ctr">
              <a:lnSpc>
                <a:spcPct val="100000"/>
              </a:lnSpc>
              <a:spcBef>
                <a:spcPts val="1600"/>
              </a:spcBef>
              <a:spcAft>
                <a:spcPts val="0"/>
              </a:spcAft>
              <a:buNone/>
              <a:defRPr sz="1300">
                <a:solidFill>
                  <a:schemeClr val="accent2"/>
                </a:solidFill>
              </a:defRPr>
            </a:lvl4pPr>
            <a:lvl5pPr lvl="4" rtl="0" algn="ctr">
              <a:lnSpc>
                <a:spcPct val="100000"/>
              </a:lnSpc>
              <a:spcBef>
                <a:spcPts val="1600"/>
              </a:spcBef>
              <a:spcAft>
                <a:spcPts val="0"/>
              </a:spcAft>
              <a:buNone/>
              <a:defRPr sz="1300">
                <a:solidFill>
                  <a:schemeClr val="accent2"/>
                </a:solidFill>
              </a:defRPr>
            </a:lvl5pPr>
            <a:lvl6pPr lvl="5" rtl="0" algn="ctr">
              <a:lnSpc>
                <a:spcPct val="100000"/>
              </a:lnSpc>
              <a:spcBef>
                <a:spcPts val="1600"/>
              </a:spcBef>
              <a:spcAft>
                <a:spcPts val="0"/>
              </a:spcAft>
              <a:buNone/>
              <a:defRPr sz="1300">
                <a:solidFill>
                  <a:schemeClr val="accent2"/>
                </a:solidFill>
              </a:defRPr>
            </a:lvl6pPr>
            <a:lvl7pPr lvl="6" rtl="0" algn="ctr">
              <a:lnSpc>
                <a:spcPct val="100000"/>
              </a:lnSpc>
              <a:spcBef>
                <a:spcPts val="1600"/>
              </a:spcBef>
              <a:spcAft>
                <a:spcPts val="0"/>
              </a:spcAft>
              <a:buNone/>
              <a:defRPr sz="1300">
                <a:solidFill>
                  <a:schemeClr val="accent2"/>
                </a:solidFill>
              </a:defRPr>
            </a:lvl7pPr>
            <a:lvl8pPr lvl="7" rtl="0" algn="ctr">
              <a:lnSpc>
                <a:spcPct val="100000"/>
              </a:lnSpc>
              <a:spcBef>
                <a:spcPts val="1600"/>
              </a:spcBef>
              <a:spcAft>
                <a:spcPts val="0"/>
              </a:spcAft>
              <a:buNone/>
              <a:defRPr sz="1300">
                <a:solidFill>
                  <a:schemeClr val="accent2"/>
                </a:solidFill>
              </a:defRPr>
            </a:lvl8pPr>
            <a:lvl9pPr lvl="8" rtl="0" algn="ctr">
              <a:lnSpc>
                <a:spcPct val="100000"/>
              </a:lnSpc>
              <a:spcBef>
                <a:spcPts val="1600"/>
              </a:spcBef>
              <a:spcAft>
                <a:spcPts val="1600"/>
              </a:spcAft>
              <a:buNone/>
              <a:defRPr sz="1300">
                <a:solidFill>
                  <a:schemeClr val="accent2"/>
                </a:solidFill>
              </a:defRPr>
            </a:lvl9pPr>
          </a:lstStyle>
          <a:p/>
        </p:txBody>
      </p:sp>
      <p:sp>
        <p:nvSpPr>
          <p:cNvPr id="157" name="Google Shape;157;p31"/>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1"/>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59" name="Google Shape;159;p31"/>
          <p:cNvSpPr/>
          <p:nvPr/>
        </p:nvSpPr>
        <p:spPr>
          <a:xfrm rot="2058878">
            <a:off x="1169281" y="1396511"/>
            <a:ext cx="566013" cy="453745"/>
          </a:xfrm>
          <a:custGeom>
            <a:rect b="b" l="l" r="r" t="t"/>
            <a:pathLst>
              <a:path extrusionOk="0" h="18151" w="22642">
                <a:moveTo>
                  <a:pt x="19677" y="1"/>
                </a:moveTo>
                <a:lnTo>
                  <a:pt x="17558" y="144"/>
                </a:lnTo>
                <a:cubicBezTo>
                  <a:pt x="17534" y="156"/>
                  <a:pt x="17498" y="156"/>
                  <a:pt x="17486" y="179"/>
                </a:cubicBezTo>
                <a:lnTo>
                  <a:pt x="782" y="12133"/>
                </a:lnTo>
                <a:cubicBezTo>
                  <a:pt x="758" y="12145"/>
                  <a:pt x="734" y="12169"/>
                  <a:pt x="734" y="12205"/>
                </a:cubicBezTo>
                <a:lnTo>
                  <a:pt x="32" y="14074"/>
                </a:lnTo>
                <a:cubicBezTo>
                  <a:pt x="0" y="14148"/>
                  <a:pt x="52" y="14221"/>
                  <a:pt x="130" y="14221"/>
                </a:cubicBezTo>
                <a:cubicBezTo>
                  <a:pt x="140" y="14221"/>
                  <a:pt x="151" y="14220"/>
                  <a:pt x="163" y="14217"/>
                </a:cubicBezTo>
                <a:lnTo>
                  <a:pt x="1294" y="14014"/>
                </a:lnTo>
                <a:cubicBezTo>
                  <a:pt x="1305" y="14012"/>
                  <a:pt x="1316" y="14010"/>
                  <a:pt x="1326" y="14010"/>
                </a:cubicBezTo>
                <a:cubicBezTo>
                  <a:pt x="1404" y="14010"/>
                  <a:pt x="1456" y="14085"/>
                  <a:pt x="1425" y="14169"/>
                </a:cubicBezTo>
                <a:lnTo>
                  <a:pt x="972" y="15384"/>
                </a:lnTo>
                <a:cubicBezTo>
                  <a:pt x="941" y="15457"/>
                  <a:pt x="993" y="15531"/>
                  <a:pt x="1071" y="15531"/>
                </a:cubicBezTo>
                <a:cubicBezTo>
                  <a:pt x="1081" y="15531"/>
                  <a:pt x="1092" y="15529"/>
                  <a:pt x="1103" y="15527"/>
                </a:cubicBezTo>
                <a:lnTo>
                  <a:pt x="2222" y="15324"/>
                </a:lnTo>
                <a:cubicBezTo>
                  <a:pt x="2234" y="15321"/>
                  <a:pt x="2245" y="15320"/>
                  <a:pt x="2255" y="15320"/>
                </a:cubicBezTo>
                <a:cubicBezTo>
                  <a:pt x="2333" y="15320"/>
                  <a:pt x="2386" y="15394"/>
                  <a:pt x="2365" y="15467"/>
                </a:cubicBezTo>
                <a:lnTo>
                  <a:pt x="1913" y="16693"/>
                </a:lnTo>
                <a:cubicBezTo>
                  <a:pt x="1881" y="16767"/>
                  <a:pt x="1933" y="16840"/>
                  <a:pt x="2011" y="16840"/>
                </a:cubicBezTo>
                <a:cubicBezTo>
                  <a:pt x="2022" y="16840"/>
                  <a:pt x="2033" y="16839"/>
                  <a:pt x="2044" y="16836"/>
                </a:cubicBezTo>
                <a:lnTo>
                  <a:pt x="3163" y="16634"/>
                </a:lnTo>
                <a:cubicBezTo>
                  <a:pt x="3174" y="16631"/>
                  <a:pt x="3185" y="16630"/>
                  <a:pt x="3196" y="16630"/>
                </a:cubicBezTo>
                <a:cubicBezTo>
                  <a:pt x="3274" y="16630"/>
                  <a:pt x="3325" y="16703"/>
                  <a:pt x="3294" y="16777"/>
                </a:cubicBezTo>
                <a:lnTo>
                  <a:pt x="2842" y="18003"/>
                </a:lnTo>
                <a:cubicBezTo>
                  <a:pt x="2821" y="18077"/>
                  <a:pt x="2874" y="18150"/>
                  <a:pt x="2952" y="18150"/>
                </a:cubicBezTo>
                <a:cubicBezTo>
                  <a:pt x="2962" y="18150"/>
                  <a:pt x="2973" y="18149"/>
                  <a:pt x="2984" y="18146"/>
                </a:cubicBezTo>
                <a:lnTo>
                  <a:pt x="4758" y="17813"/>
                </a:lnTo>
                <a:cubicBezTo>
                  <a:pt x="4782" y="17813"/>
                  <a:pt x="4794" y="17801"/>
                  <a:pt x="4818" y="17789"/>
                </a:cubicBezTo>
                <a:lnTo>
                  <a:pt x="21534" y="5823"/>
                </a:lnTo>
                <a:cubicBezTo>
                  <a:pt x="21546" y="5811"/>
                  <a:pt x="21570" y="5787"/>
                  <a:pt x="21582" y="5775"/>
                </a:cubicBezTo>
                <a:lnTo>
                  <a:pt x="22594" y="4109"/>
                </a:lnTo>
                <a:cubicBezTo>
                  <a:pt x="22642" y="4025"/>
                  <a:pt x="22582" y="3930"/>
                  <a:pt x="22487" y="3930"/>
                </a:cubicBezTo>
                <a:lnTo>
                  <a:pt x="21118" y="4025"/>
                </a:lnTo>
                <a:cubicBezTo>
                  <a:pt x="21113" y="4026"/>
                  <a:pt x="21108" y="4026"/>
                  <a:pt x="21103" y="4026"/>
                </a:cubicBezTo>
                <a:cubicBezTo>
                  <a:pt x="21017" y="4026"/>
                  <a:pt x="20966" y="3926"/>
                  <a:pt x="21022" y="3847"/>
                </a:cubicBezTo>
                <a:lnTo>
                  <a:pt x="21653" y="2811"/>
                </a:lnTo>
                <a:cubicBezTo>
                  <a:pt x="21710" y="2721"/>
                  <a:pt x="21660" y="2631"/>
                  <a:pt x="21564" y="2631"/>
                </a:cubicBezTo>
                <a:cubicBezTo>
                  <a:pt x="21558" y="2631"/>
                  <a:pt x="21552" y="2631"/>
                  <a:pt x="21546" y="2632"/>
                </a:cubicBezTo>
                <a:lnTo>
                  <a:pt x="20189" y="2715"/>
                </a:lnTo>
                <a:cubicBezTo>
                  <a:pt x="20183" y="2716"/>
                  <a:pt x="20177" y="2716"/>
                  <a:pt x="20171" y="2716"/>
                </a:cubicBezTo>
                <a:cubicBezTo>
                  <a:pt x="20077" y="2716"/>
                  <a:pt x="20037" y="2627"/>
                  <a:pt x="20082" y="2537"/>
                </a:cubicBezTo>
                <a:lnTo>
                  <a:pt x="20713" y="1501"/>
                </a:lnTo>
                <a:cubicBezTo>
                  <a:pt x="20769" y="1411"/>
                  <a:pt x="20719" y="1321"/>
                  <a:pt x="20634" y="1321"/>
                </a:cubicBezTo>
                <a:cubicBezTo>
                  <a:pt x="20628" y="1321"/>
                  <a:pt x="20623" y="1322"/>
                  <a:pt x="20618" y="1322"/>
                </a:cubicBezTo>
                <a:lnTo>
                  <a:pt x="19248" y="1418"/>
                </a:lnTo>
                <a:cubicBezTo>
                  <a:pt x="19141" y="1418"/>
                  <a:pt x="19094" y="1311"/>
                  <a:pt x="19141" y="1227"/>
                </a:cubicBezTo>
                <a:lnTo>
                  <a:pt x="19772" y="179"/>
                </a:lnTo>
                <a:cubicBezTo>
                  <a:pt x="19832" y="96"/>
                  <a:pt x="19772" y="1"/>
                  <a:pt x="196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1"/>
          <p:cNvSpPr/>
          <p:nvPr/>
        </p:nvSpPr>
        <p:spPr>
          <a:xfrm rot="2474228">
            <a:off x="3297083" y="1396505"/>
            <a:ext cx="565984" cy="453722"/>
          </a:xfrm>
          <a:custGeom>
            <a:rect b="b" l="l" r="r" t="t"/>
            <a:pathLst>
              <a:path extrusionOk="0" h="18151" w="22642">
                <a:moveTo>
                  <a:pt x="19677" y="1"/>
                </a:moveTo>
                <a:lnTo>
                  <a:pt x="17558" y="144"/>
                </a:lnTo>
                <a:cubicBezTo>
                  <a:pt x="17534" y="156"/>
                  <a:pt x="17498" y="156"/>
                  <a:pt x="17486" y="179"/>
                </a:cubicBezTo>
                <a:lnTo>
                  <a:pt x="782" y="12133"/>
                </a:lnTo>
                <a:cubicBezTo>
                  <a:pt x="758" y="12145"/>
                  <a:pt x="734" y="12169"/>
                  <a:pt x="734" y="12205"/>
                </a:cubicBezTo>
                <a:lnTo>
                  <a:pt x="32" y="14074"/>
                </a:lnTo>
                <a:cubicBezTo>
                  <a:pt x="0" y="14148"/>
                  <a:pt x="52" y="14221"/>
                  <a:pt x="130" y="14221"/>
                </a:cubicBezTo>
                <a:cubicBezTo>
                  <a:pt x="140" y="14221"/>
                  <a:pt x="151" y="14220"/>
                  <a:pt x="163" y="14217"/>
                </a:cubicBezTo>
                <a:lnTo>
                  <a:pt x="1294" y="14014"/>
                </a:lnTo>
                <a:cubicBezTo>
                  <a:pt x="1305" y="14012"/>
                  <a:pt x="1316" y="14010"/>
                  <a:pt x="1326" y="14010"/>
                </a:cubicBezTo>
                <a:cubicBezTo>
                  <a:pt x="1404" y="14010"/>
                  <a:pt x="1456" y="14085"/>
                  <a:pt x="1425" y="14169"/>
                </a:cubicBezTo>
                <a:lnTo>
                  <a:pt x="972" y="15384"/>
                </a:lnTo>
                <a:cubicBezTo>
                  <a:pt x="941" y="15457"/>
                  <a:pt x="993" y="15531"/>
                  <a:pt x="1071" y="15531"/>
                </a:cubicBezTo>
                <a:cubicBezTo>
                  <a:pt x="1081" y="15531"/>
                  <a:pt x="1092" y="15529"/>
                  <a:pt x="1103" y="15527"/>
                </a:cubicBezTo>
                <a:lnTo>
                  <a:pt x="2222" y="15324"/>
                </a:lnTo>
                <a:cubicBezTo>
                  <a:pt x="2234" y="15321"/>
                  <a:pt x="2245" y="15320"/>
                  <a:pt x="2255" y="15320"/>
                </a:cubicBezTo>
                <a:cubicBezTo>
                  <a:pt x="2333" y="15320"/>
                  <a:pt x="2386" y="15394"/>
                  <a:pt x="2365" y="15467"/>
                </a:cubicBezTo>
                <a:lnTo>
                  <a:pt x="1913" y="16693"/>
                </a:lnTo>
                <a:cubicBezTo>
                  <a:pt x="1881" y="16767"/>
                  <a:pt x="1933" y="16840"/>
                  <a:pt x="2011" y="16840"/>
                </a:cubicBezTo>
                <a:cubicBezTo>
                  <a:pt x="2022" y="16840"/>
                  <a:pt x="2033" y="16839"/>
                  <a:pt x="2044" y="16836"/>
                </a:cubicBezTo>
                <a:lnTo>
                  <a:pt x="3163" y="16634"/>
                </a:lnTo>
                <a:cubicBezTo>
                  <a:pt x="3174" y="16631"/>
                  <a:pt x="3185" y="16630"/>
                  <a:pt x="3196" y="16630"/>
                </a:cubicBezTo>
                <a:cubicBezTo>
                  <a:pt x="3274" y="16630"/>
                  <a:pt x="3325" y="16703"/>
                  <a:pt x="3294" y="16777"/>
                </a:cubicBezTo>
                <a:lnTo>
                  <a:pt x="2842" y="18003"/>
                </a:lnTo>
                <a:cubicBezTo>
                  <a:pt x="2821" y="18077"/>
                  <a:pt x="2874" y="18150"/>
                  <a:pt x="2952" y="18150"/>
                </a:cubicBezTo>
                <a:cubicBezTo>
                  <a:pt x="2962" y="18150"/>
                  <a:pt x="2973" y="18149"/>
                  <a:pt x="2984" y="18146"/>
                </a:cubicBezTo>
                <a:lnTo>
                  <a:pt x="4758" y="17813"/>
                </a:lnTo>
                <a:cubicBezTo>
                  <a:pt x="4782" y="17813"/>
                  <a:pt x="4794" y="17801"/>
                  <a:pt x="4818" y="17789"/>
                </a:cubicBezTo>
                <a:lnTo>
                  <a:pt x="21534" y="5823"/>
                </a:lnTo>
                <a:cubicBezTo>
                  <a:pt x="21546" y="5811"/>
                  <a:pt x="21570" y="5787"/>
                  <a:pt x="21582" y="5775"/>
                </a:cubicBezTo>
                <a:lnTo>
                  <a:pt x="22594" y="4109"/>
                </a:lnTo>
                <a:cubicBezTo>
                  <a:pt x="22642" y="4025"/>
                  <a:pt x="22582" y="3930"/>
                  <a:pt x="22487" y="3930"/>
                </a:cubicBezTo>
                <a:lnTo>
                  <a:pt x="21118" y="4025"/>
                </a:lnTo>
                <a:cubicBezTo>
                  <a:pt x="21113" y="4026"/>
                  <a:pt x="21108" y="4026"/>
                  <a:pt x="21103" y="4026"/>
                </a:cubicBezTo>
                <a:cubicBezTo>
                  <a:pt x="21017" y="4026"/>
                  <a:pt x="20966" y="3926"/>
                  <a:pt x="21022" y="3847"/>
                </a:cubicBezTo>
                <a:lnTo>
                  <a:pt x="21653" y="2811"/>
                </a:lnTo>
                <a:cubicBezTo>
                  <a:pt x="21710" y="2721"/>
                  <a:pt x="21660" y="2631"/>
                  <a:pt x="21564" y="2631"/>
                </a:cubicBezTo>
                <a:cubicBezTo>
                  <a:pt x="21558" y="2631"/>
                  <a:pt x="21552" y="2631"/>
                  <a:pt x="21546" y="2632"/>
                </a:cubicBezTo>
                <a:lnTo>
                  <a:pt x="20189" y="2715"/>
                </a:lnTo>
                <a:cubicBezTo>
                  <a:pt x="20183" y="2716"/>
                  <a:pt x="20177" y="2716"/>
                  <a:pt x="20171" y="2716"/>
                </a:cubicBezTo>
                <a:cubicBezTo>
                  <a:pt x="20077" y="2716"/>
                  <a:pt x="20037" y="2627"/>
                  <a:pt x="20082" y="2537"/>
                </a:cubicBezTo>
                <a:lnTo>
                  <a:pt x="20713" y="1501"/>
                </a:lnTo>
                <a:cubicBezTo>
                  <a:pt x="20769" y="1411"/>
                  <a:pt x="20719" y="1321"/>
                  <a:pt x="20634" y="1321"/>
                </a:cubicBezTo>
                <a:cubicBezTo>
                  <a:pt x="20628" y="1321"/>
                  <a:pt x="20623" y="1322"/>
                  <a:pt x="20618" y="1322"/>
                </a:cubicBezTo>
                <a:lnTo>
                  <a:pt x="19248" y="1418"/>
                </a:lnTo>
                <a:cubicBezTo>
                  <a:pt x="19141" y="1418"/>
                  <a:pt x="19094" y="1311"/>
                  <a:pt x="19141" y="1227"/>
                </a:cubicBezTo>
                <a:lnTo>
                  <a:pt x="19772" y="179"/>
                </a:lnTo>
                <a:cubicBezTo>
                  <a:pt x="19832" y="96"/>
                  <a:pt x="19772" y="1"/>
                  <a:pt x="196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1"/>
          <p:cNvSpPr/>
          <p:nvPr/>
        </p:nvSpPr>
        <p:spPr>
          <a:xfrm rot="2115914">
            <a:off x="5352447" y="1396502"/>
            <a:ext cx="565989" cy="453726"/>
          </a:xfrm>
          <a:custGeom>
            <a:rect b="b" l="l" r="r" t="t"/>
            <a:pathLst>
              <a:path extrusionOk="0" h="18151" w="22642">
                <a:moveTo>
                  <a:pt x="19677" y="1"/>
                </a:moveTo>
                <a:lnTo>
                  <a:pt x="17558" y="144"/>
                </a:lnTo>
                <a:cubicBezTo>
                  <a:pt x="17534" y="156"/>
                  <a:pt x="17498" y="156"/>
                  <a:pt x="17486" y="179"/>
                </a:cubicBezTo>
                <a:lnTo>
                  <a:pt x="782" y="12133"/>
                </a:lnTo>
                <a:cubicBezTo>
                  <a:pt x="758" y="12145"/>
                  <a:pt x="734" y="12169"/>
                  <a:pt x="734" y="12205"/>
                </a:cubicBezTo>
                <a:lnTo>
                  <a:pt x="32" y="14074"/>
                </a:lnTo>
                <a:cubicBezTo>
                  <a:pt x="0" y="14148"/>
                  <a:pt x="52" y="14221"/>
                  <a:pt x="130" y="14221"/>
                </a:cubicBezTo>
                <a:cubicBezTo>
                  <a:pt x="140" y="14221"/>
                  <a:pt x="151" y="14220"/>
                  <a:pt x="163" y="14217"/>
                </a:cubicBezTo>
                <a:lnTo>
                  <a:pt x="1294" y="14014"/>
                </a:lnTo>
                <a:cubicBezTo>
                  <a:pt x="1305" y="14012"/>
                  <a:pt x="1316" y="14010"/>
                  <a:pt x="1326" y="14010"/>
                </a:cubicBezTo>
                <a:cubicBezTo>
                  <a:pt x="1404" y="14010"/>
                  <a:pt x="1456" y="14085"/>
                  <a:pt x="1425" y="14169"/>
                </a:cubicBezTo>
                <a:lnTo>
                  <a:pt x="972" y="15384"/>
                </a:lnTo>
                <a:cubicBezTo>
                  <a:pt x="941" y="15457"/>
                  <a:pt x="993" y="15531"/>
                  <a:pt x="1071" y="15531"/>
                </a:cubicBezTo>
                <a:cubicBezTo>
                  <a:pt x="1081" y="15531"/>
                  <a:pt x="1092" y="15529"/>
                  <a:pt x="1103" y="15527"/>
                </a:cubicBezTo>
                <a:lnTo>
                  <a:pt x="2222" y="15324"/>
                </a:lnTo>
                <a:cubicBezTo>
                  <a:pt x="2234" y="15321"/>
                  <a:pt x="2245" y="15320"/>
                  <a:pt x="2255" y="15320"/>
                </a:cubicBezTo>
                <a:cubicBezTo>
                  <a:pt x="2333" y="15320"/>
                  <a:pt x="2386" y="15394"/>
                  <a:pt x="2365" y="15467"/>
                </a:cubicBezTo>
                <a:lnTo>
                  <a:pt x="1913" y="16693"/>
                </a:lnTo>
                <a:cubicBezTo>
                  <a:pt x="1881" y="16767"/>
                  <a:pt x="1933" y="16840"/>
                  <a:pt x="2011" y="16840"/>
                </a:cubicBezTo>
                <a:cubicBezTo>
                  <a:pt x="2022" y="16840"/>
                  <a:pt x="2033" y="16839"/>
                  <a:pt x="2044" y="16836"/>
                </a:cubicBezTo>
                <a:lnTo>
                  <a:pt x="3163" y="16634"/>
                </a:lnTo>
                <a:cubicBezTo>
                  <a:pt x="3174" y="16631"/>
                  <a:pt x="3185" y="16630"/>
                  <a:pt x="3196" y="16630"/>
                </a:cubicBezTo>
                <a:cubicBezTo>
                  <a:pt x="3274" y="16630"/>
                  <a:pt x="3325" y="16703"/>
                  <a:pt x="3294" y="16777"/>
                </a:cubicBezTo>
                <a:lnTo>
                  <a:pt x="2842" y="18003"/>
                </a:lnTo>
                <a:cubicBezTo>
                  <a:pt x="2821" y="18077"/>
                  <a:pt x="2874" y="18150"/>
                  <a:pt x="2952" y="18150"/>
                </a:cubicBezTo>
                <a:cubicBezTo>
                  <a:pt x="2962" y="18150"/>
                  <a:pt x="2973" y="18149"/>
                  <a:pt x="2984" y="18146"/>
                </a:cubicBezTo>
                <a:lnTo>
                  <a:pt x="4758" y="17813"/>
                </a:lnTo>
                <a:cubicBezTo>
                  <a:pt x="4782" y="17813"/>
                  <a:pt x="4794" y="17801"/>
                  <a:pt x="4818" y="17789"/>
                </a:cubicBezTo>
                <a:lnTo>
                  <a:pt x="21534" y="5823"/>
                </a:lnTo>
                <a:cubicBezTo>
                  <a:pt x="21546" y="5811"/>
                  <a:pt x="21570" y="5787"/>
                  <a:pt x="21582" y="5775"/>
                </a:cubicBezTo>
                <a:lnTo>
                  <a:pt x="22594" y="4109"/>
                </a:lnTo>
                <a:cubicBezTo>
                  <a:pt x="22642" y="4025"/>
                  <a:pt x="22582" y="3930"/>
                  <a:pt x="22487" y="3930"/>
                </a:cubicBezTo>
                <a:lnTo>
                  <a:pt x="21118" y="4025"/>
                </a:lnTo>
                <a:cubicBezTo>
                  <a:pt x="21113" y="4026"/>
                  <a:pt x="21108" y="4026"/>
                  <a:pt x="21103" y="4026"/>
                </a:cubicBezTo>
                <a:cubicBezTo>
                  <a:pt x="21017" y="4026"/>
                  <a:pt x="20966" y="3926"/>
                  <a:pt x="21022" y="3847"/>
                </a:cubicBezTo>
                <a:lnTo>
                  <a:pt x="21653" y="2811"/>
                </a:lnTo>
                <a:cubicBezTo>
                  <a:pt x="21710" y="2721"/>
                  <a:pt x="21660" y="2631"/>
                  <a:pt x="21564" y="2631"/>
                </a:cubicBezTo>
                <a:cubicBezTo>
                  <a:pt x="21558" y="2631"/>
                  <a:pt x="21552" y="2631"/>
                  <a:pt x="21546" y="2632"/>
                </a:cubicBezTo>
                <a:lnTo>
                  <a:pt x="20189" y="2715"/>
                </a:lnTo>
                <a:cubicBezTo>
                  <a:pt x="20183" y="2716"/>
                  <a:pt x="20177" y="2716"/>
                  <a:pt x="20171" y="2716"/>
                </a:cubicBezTo>
                <a:cubicBezTo>
                  <a:pt x="20077" y="2716"/>
                  <a:pt x="20037" y="2627"/>
                  <a:pt x="20082" y="2537"/>
                </a:cubicBezTo>
                <a:lnTo>
                  <a:pt x="20713" y="1501"/>
                </a:lnTo>
                <a:cubicBezTo>
                  <a:pt x="20769" y="1411"/>
                  <a:pt x="20719" y="1321"/>
                  <a:pt x="20634" y="1321"/>
                </a:cubicBezTo>
                <a:cubicBezTo>
                  <a:pt x="20628" y="1321"/>
                  <a:pt x="20623" y="1322"/>
                  <a:pt x="20618" y="1322"/>
                </a:cubicBezTo>
                <a:lnTo>
                  <a:pt x="19248" y="1418"/>
                </a:lnTo>
                <a:cubicBezTo>
                  <a:pt x="19141" y="1418"/>
                  <a:pt x="19094" y="1311"/>
                  <a:pt x="19141" y="1227"/>
                </a:cubicBezTo>
                <a:lnTo>
                  <a:pt x="19772" y="179"/>
                </a:lnTo>
                <a:cubicBezTo>
                  <a:pt x="19832" y="96"/>
                  <a:pt x="19772" y="1"/>
                  <a:pt x="196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1"/>
          <p:cNvSpPr/>
          <p:nvPr/>
        </p:nvSpPr>
        <p:spPr>
          <a:xfrm rot="1886540">
            <a:off x="7407805" y="1390511"/>
            <a:ext cx="566006" cy="453740"/>
          </a:xfrm>
          <a:custGeom>
            <a:rect b="b" l="l" r="r" t="t"/>
            <a:pathLst>
              <a:path extrusionOk="0" h="18151" w="22642">
                <a:moveTo>
                  <a:pt x="19677" y="1"/>
                </a:moveTo>
                <a:lnTo>
                  <a:pt x="17558" y="144"/>
                </a:lnTo>
                <a:cubicBezTo>
                  <a:pt x="17534" y="156"/>
                  <a:pt x="17498" y="156"/>
                  <a:pt x="17486" y="179"/>
                </a:cubicBezTo>
                <a:lnTo>
                  <a:pt x="782" y="12133"/>
                </a:lnTo>
                <a:cubicBezTo>
                  <a:pt x="758" y="12145"/>
                  <a:pt x="734" y="12169"/>
                  <a:pt x="734" y="12205"/>
                </a:cubicBezTo>
                <a:lnTo>
                  <a:pt x="32" y="14074"/>
                </a:lnTo>
                <a:cubicBezTo>
                  <a:pt x="0" y="14148"/>
                  <a:pt x="52" y="14221"/>
                  <a:pt x="130" y="14221"/>
                </a:cubicBezTo>
                <a:cubicBezTo>
                  <a:pt x="140" y="14221"/>
                  <a:pt x="151" y="14220"/>
                  <a:pt x="163" y="14217"/>
                </a:cubicBezTo>
                <a:lnTo>
                  <a:pt x="1294" y="14014"/>
                </a:lnTo>
                <a:cubicBezTo>
                  <a:pt x="1305" y="14012"/>
                  <a:pt x="1316" y="14010"/>
                  <a:pt x="1326" y="14010"/>
                </a:cubicBezTo>
                <a:cubicBezTo>
                  <a:pt x="1404" y="14010"/>
                  <a:pt x="1456" y="14085"/>
                  <a:pt x="1425" y="14169"/>
                </a:cubicBezTo>
                <a:lnTo>
                  <a:pt x="972" y="15384"/>
                </a:lnTo>
                <a:cubicBezTo>
                  <a:pt x="941" y="15457"/>
                  <a:pt x="993" y="15531"/>
                  <a:pt x="1071" y="15531"/>
                </a:cubicBezTo>
                <a:cubicBezTo>
                  <a:pt x="1081" y="15531"/>
                  <a:pt x="1092" y="15529"/>
                  <a:pt x="1103" y="15527"/>
                </a:cubicBezTo>
                <a:lnTo>
                  <a:pt x="2222" y="15324"/>
                </a:lnTo>
                <a:cubicBezTo>
                  <a:pt x="2234" y="15321"/>
                  <a:pt x="2245" y="15320"/>
                  <a:pt x="2255" y="15320"/>
                </a:cubicBezTo>
                <a:cubicBezTo>
                  <a:pt x="2333" y="15320"/>
                  <a:pt x="2386" y="15394"/>
                  <a:pt x="2365" y="15467"/>
                </a:cubicBezTo>
                <a:lnTo>
                  <a:pt x="1913" y="16693"/>
                </a:lnTo>
                <a:cubicBezTo>
                  <a:pt x="1881" y="16767"/>
                  <a:pt x="1933" y="16840"/>
                  <a:pt x="2011" y="16840"/>
                </a:cubicBezTo>
                <a:cubicBezTo>
                  <a:pt x="2022" y="16840"/>
                  <a:pt x="2033" y="16839"/>
                  <a:pt x="2044" y="16836"/>
                </a:cubicBezTo>
                <a:lnTo>
                  <a:pt x="3163" y="16634"/>
                </a:lnTo>
                <a:cubicBezTo>
                  <a:pt x="3174" y="16631"/>
                  <a:pt x="3185" y="16630"/>
                  <a:pt x="3196" y="16630"/>
                </a:cubicBezTo>
                <a:cubicBezTo>
                  <a:pt x="3274" y="16630"/>
                  <a:pt x="3325" y="16703"/>
                  <a:pt x="3294" y="16777"/>
                </a:cubicBezTo>
                <a:lnTo>
                  <a:pt x="2842" y="18003"/>
                </a:lnTo>
                <a:cubicBezTo>
                  <a:pt x="2821" y="18077"/>
                  <a:pt x="2874" y="18150"/>
                  <a:pt x="2952" y="18150"/>
                </a:cubicBezTo>
                <a:cubicBezTo>
                  <a:pt x="2962" y="18150"/>
                  <a:pt x="2973" y="18149"/>
                  <a:pt x="2984" y="18146"/>
                </a:cubicBezTo>
                <a:lnTo>
                  <a:pt x="4758" y="17813"/>
                </a:lnTo>
                <a:cubicBezTo>
                  <a:pt x="4782" y="17813"/>
                  <a:pt x="4794" y="17801"/>
                  <a:pt x="4818" y="17789"/>
                </a:cubicBezTo>
                <a:lnTo>
                  <a:pt x="21534" y="5823"/>
                </a:lnTo>
                <a:cubicBezTo>
                  <a:pt x="21546" y="5811"/>
                  <a:pt x="21570" y="5787"/>
                  <a:pt x="21582" y="5775"/>
                </a:cubicBezTo>
                <a:lnTo>
                  <a:pt x="22594" y="4109"/>
                </a:lnTo>
                <a:cubicBezTo>
                  <a:pt x="22642" y="4025"/>
                  <a:pt x="22582" y="3930"/>
                  <a:pt x="22487" y="3930"/>
                </a:cubicBezTo>
                <a:lnTo>
                  <a:pt x="21118" y="4025"/>
                </a:lnTo>
                <a:cubicBezTo>
                  <a:pt x="21113" y="4026"/>
                  <a:pt x="21108" y="4026"/>
                  <a:pt x="21103" y="4026"/>
                </a:cubicBezTo>
                <a:cubicBezTo>
                  <a:pt x="21017" y="4026"/>
                  <a:pt x="20966" y="3926"/>
                  <a:pt x="21022" y="3847"/>
                </a:cubicBezTo>
                <a:lnTo>
                  <a:pt x="21653" y="2811"/>
                </a:lnTo>
                <a:cubicBezTo>
                  <a:pt x="21710" y="2721"/>
                  <a:pt x="21660" y="2631"/>
                  <a:pt x="21564" y="2631"/>
                </a:cubicBezTo>
                <a:cubicBezTo>
                  <a:pt x="21558" y="2631"/>
                  <a:pt x="21552" y="2631"/>
                  <a:pt x="21546" y="2632"/>
                </a:cubicBezTo>
                <a:lnTo>
                  <a:pt x="20189" y="2715"/>
                </a:lnTo>
                <a:cubicBezTo>
                  <a:pt x="20183" y="2716"/>
                  <a:pt x="20177" y="2716"/>
                  <a:pt x="20171" y="2716"/>
                </a:cubicBezTo>
                <a:cubicBezTo>
                  <a:pt x="20077" y="2716"/>
                  <a:pt x="20037" y="2627"/>
                  <a:pt x="20082" y="2537"/>
                </a:cubicBezTo>
                <a:lnTo>
                  <a:pt x="20713" y="1501"/>
                </a:lnTo>
                <a:cubicBezTo>
                  <a:pt x="20769" y="1411"/>
                  <a:pt x="20719" y="1321"/>
                  <a:pt x="20634" y="1321"/>
                </a:cubicBezTo>
                <a:cubicBezTo>
                  <a:pt x="20628" y="1321"/>
                  <a:pt x="20623" y="1322"/>
                  <a:pt x="20618" y="1322"/>
                </a:cubicBezTo>
                <a:lnTo>
                  <a:pt x="19248" y="1418"/>
                </a:lnTo>
                <a:cubicBezTo>
                  <a:pt x="19141" y="1418"/>
                  <a:pt x="19094" y="1311"/>
                  <a:pt x="19141" y="1227"/>
                </a:cubicBezTo>
                <a:lnTo>
                  <a:pt x="19772" y="179"/>
                </a:lnTo>
                <a:cubicBezTo>
                  <a:pt x="19832" y="96"/>
                  <a:pt x="19772" y="1"/>
                  <a:pt x="196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four columns 1">
  <p:cSld name="CUSTOM_2">
    <p:spTree>
      <p:nvGrpSpPr>
        <p:cNvPr id="163" name="Shape 163"/>
        <p:cNvGrpSpPr/>
        <p:nvPr/>
      </p:nvGrpSpPr>
      <p:grpSpPr>
        <a:xfrm>
          <a:off x="0" y="0"/>
          <a:ext cx="0" cy="0"/>
          <a:chOff x="0" y="0"/>
          <a:chExt cx="0" cy="0"/>
        </a:xfrm>
      </p:grpSpPr>
      <p:sp>
        <p:nvSpPr>
          <p:cNvPr id="164" name="Google Shape;164;p32"/>
          <p:cNvSpPr txBox="1"/>
          <p:nvPr>
            <p:ph idx="1" type="subTitle"/>
          </p:nvPr>
        </p:nvSpPr>
        <p:spPr>
          <a:xfrm>
            <a:off x="635804" y="1872965"/>
            <a:ext cx="1706700" cy="30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65" name="Google Shape;165;p32"/>
          <p:cNvSpPr txBox="1"/>
          <p:nvPr>
            <p:ph idx="2" type="subTitle"/>
          </p:nvPr>
        </p:nvSpPr>
        <p:spPr>
          <a:xfrm>
            <a:off x="583904" y="2119297"/>
            <a:ext cx="18105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300">
                <a:solidFill>
                  <a:schemeClr val="accent2"/>
                </a:solidFill>
              </a:defRPr>
            </a:lvl1pPr>
            <a:lvl2pPr lvl="1" rtl="0" algn="ctr">
              <a:lnSpc>
                <a:spcPct val="100000"/>
              </a:lnSpc>
              <a:spcBef>
                <a:spcPts val="0"/>
              </a:spcBef>
              <a:spcAft>
                <a:spcPts val="0"/>
              </a:spcAft>
              <a:buNone/>
              <a:defRPr sz="1300">
                <a:solidFill>
                  <a:schemeClr val="accent2"/>
                </a:solidFill>
              </a:defRPr>
            </a:lvl2pPr>
            <a:lvl3pPr lvl="2" rtl="0" algn="ctr">
              <a:lnSpc>
                <a:spcPct val="100000"/>
              </a:lnSpc>
              <a:spcBef>
                <a:spcPts val="0"/>
              </a:spcBef>
              <a:spcAft>
                <a:spcPts val="0"/>
              </a:spcAft>
              <a:buNone/>
              <a:defRPr sz="1300">
                <a:solidFill>
                  <a:schemeClr val="accent2"/>
                </a:solidFill>
              </a:defRPr>
            </a:lvl3pPr>
            <a:lvl4pPr lvl="3" rtl="0" algn="ctr">
              <a:lnSpc>
                <a:spcPct val="100000"/>
              </a:lnSpc>
              <a:spcBef>
                <a:spcPts val="0"/>
              </a:spcBef>
              <a:spcAft>
                <a:spcPts val="0"/>
              </a:spcAft>
              <a:buNone/>
              <a:defRPr sz="1300">
                <a:solidFill>
                  <a:schemeClr val="accent2"/>
                </a:solidFill>
              </a:defRPr>
            </a:lvl4pPr>
            <a:lvl5pPr lvl="4" rtl="0" algn="ctr">
              <a:lnSpc>
                <a:spcPct val="100000"/>
              </a:lnSpc>
              <a:spcBef>
                <a:spcPts val="0"/>
              </a:spcBef>
              <a:spcAft>
                <a:spcPts val="0"/>
              </a:spcAft>
              <a:buNone/>
              <a:defRPr sz="1300">
                <a:solidFill>
                  <a:schemeClr val="accent2"/>
                </a:solidFill>
              </a:defRPr>
            </a:lvl5pPr>
            <a:lvl6pPr lvl="5" rtl="0" algn="ctr">
              <a:lnSpc>
                <a:spcPct val="100000"/>
              </a:lnSpc>
              <a:spcBef>
                <a:spcPts val="0"/>
              </a:spcBef>
              <a:spcAft>
                <a:spcPts val="0"/>
              </a:spcAft>
              <a:buNone/>
              <a:defRPr sz="1300">
                <a:solidFill>
                  <a:schemeClr val="accent2"/>
                </a:solidFill>
              </a:defRPr>
            </a:lvl6pPr>
            <a:lvl7pPr lvl="6" rtl="0" algn="ctr">
              <a:lnSpc>
                <a:spcPct val="100000"/>
              </a:lnSpc>
              <a:spcBef>
                <a:spcPts val="0"/>
              </a:spcBef>
              <a:spcAft>
                <a:spcPts val="0"/>
              </a:spcAft>
              <a:buNone/>
              <a:defRPr sz="1300">
                <a:solidFill>
                  <a:schemeClr val="accent2"/>
                </a:solidFill>
              </a:defRPr>
            </a:lvl7pPr>
            <a:lvl8pPr lvl="7" rtl="0" algn="ctr">
              <a:lnSpc>
                <a:spcPct val="100000"/>
              </a:lnSpc>
              <a:spcBef>
                <a:spcPts val="0"/>
              </a:spcBef>
              <a:spcAft>
                <a:spcPts val="0"/>
              </a:spcAft>
              <a:buNone/>
              <a:defRPr sz="1300">
                <a:solidFill>
                  <a:schemeClr val="accent2"/>
                </a:solidFill>
              </a:defRPr>
            </a:lvl8pPr>
            <a:lvl9pPr lvl="8" rtl="0" algn="ctr">
              <a:lnSpc>
                <a:spcPct val="100000"/>
              </a:lnSpc>
              <a:spcBef>
                <a:spcPts val="0"/>
              </a:spcBef>
              <a:spcAft>
                <a:spcPts val="0"/>
              </a:spcAft>
              <a:buNone/>
              <a:defRPr sz="1300">
                <a:solidFill>
                  <a:schemeClr val="accent2"/>
                </a:solidFill>
              </a:defRPr>
            </a:lvl9pPr>
          </a:lstStyle>
          <a:p/>
        </p:txBody>
      </p:sp>
      <p:sp>
        <p:nvSpPr>
          <p:cNvPr id="166" name="Google Shape;166;p32"/>
          <p:cNvSpPr txBox="1"/>
          <p:nvPr>
            <p:ph idx="3" type="subTitle"/>
          </p:nvPr>
        </p:nvSpPr>
        <p:spPr>
          <a:xfrm>
            <a:off x="2594889" y="1874615"/>
            <a:ext cx="1706700" cy="301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67" name="Google Shape;167;p32"/>
          <p:cNvSpPr txBox="1"/>
          <p:nvPr>
            <p:ph idx="4" type="subTitle"/>
          </p:nvPr>
        </p:nvSpPr>
        <p:spPr>
          <a:xfrm>
            <a:off x="2543289" y="2119310"/>
            <a:ext cx="18099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300">
                <a:solidFill>
                  <a:schemeClr val="accent2"/>
                </a:solidFill>
              </a:defRPr>
            </a:lvl1pPr>
            <a:lvl2pPr lvl="1" rtl="0" algn="ctr">
              <a:lnSpc>
                <a:spcPct val="100000"/>
              </a:lnSpc>
              <a:spcBef>
                <a:spcPts val="0"/>
              </a:spcBef>
              <a:spcAft>
                <a:spcPts val="0"/>
              </a:spcAft>
              <a:buNone/>
              <a:defRPr sz="1300">
                <a:solidFill>
                  <a:schemeClr val="accent2"/>
                </a:solidFill>
              </a:defRPr>
            </a:lvl2pPr>
            <a:lvl3pPr lvl="2" rtl="0" algn="ctr">
              <a:lnSpc>
                <a:spcPct val="100000"/>
              </a:lnSpc>
              <a:spcBef>
                <a:spcPts val="0"/>
              </a:spcBef>
              <a:spcAft>
                <a:spcPts val="0"/>
              </a:spcAft>
              <a:buNone/>
              <a:defRPr sz="1300">
                <a:solidFill>
                  <a:schemeClr val="accent2"/>
                </a:solidFill>
              </a:defRPr>
            </a:lvl3pPr>
            <a:lvl4pPr lvl="3" rtl="0" algn="ctr">
              <a:lnSpc>
                <a:spcPct val="100000"/>
              </a:lnSpc>
              <a:spcBef>
                <a:spcPts val="0"/>
              </a:spcBef>
              <a:spcAft>
                <a:spcPts val="0"/>
              </a:spcAft>
              <a:buNone/>
              <a:defRPr sz="1300">
                <a:solidFill>
                  <a:schemeClr val="accent2"/>
                </a:solidFill>
              </a:defRPr>
            </a:lvl4pPr>
            <a:lvl5pPr lvl="4" rtl="0" algn="ctr">
              <a:lnSpc>
                <a:spcPct val="100000"/>
              </a:lnSpc>
              <a:spcBef>
                <a:spcPts val="0"/>
              </a:spcBef>
              <a:spcAft>
                <a:spcPts val="0"/>
              </a:spcAft>
              <a:buNone/>
              <a:defRPr sz="1300">
                <a:solidFill>
                  <a:schemeClr val="accent2"/>
                </a:solidFill>
              </a:defRPr>
            </a:lvl5pPr>
            <a:lvl6pPr lvl="5" rtl="0" algn="ctr">
              <a:lnSpc>
                <a:spcPct val="100000"/>
              </a:lnSpc>
              <a:spcBef>
                <a:spcPts val="0"/>
              </a:spcBef>
              <a:spcAft>
                <a:spcPts val="0"/>
              </a:spcAft>
              <a:buNone/>
              <a:defRPr sz="1300">
                <a:solidFill>
                  <a:schemeClr val="accent2"/>
                </a:solidFill>
              </a:defRPr>
            </a:lvl6pPr>
            <a:lvl7pPr lvl="6" rtl="0" algn="ctr">
              <a:lnSpc>
                <a:spcPct val="100000"/>
              </a:lnSpc>
              <a:spcBef>
                <a:spcPts val="0"/>
              </a:spcBef>
              <a:spcAft>
                <a:spcPts val="0"/>
              </a:spcAft>
              <a:buNone/>
              <a:defRPr sz="1300">
                <a:solidFill>
                  <a:schemeClr val="accent2"/>
                </a:solidFill>
              </a:defRPr>
            </a:lvl7pPr>
            <a:lvl8pPr lvl="7" rtl="0" algn="ctr">
              <a:lnSpc>
                <a:spcPct val="100000"/>
              </a:lnSpc>
              <a:spcBef>
                <a:spcPts val="0"/>
              </a:spcBef>
              <a:spcAft>
                <a:spcPts val="0"/>
              </a:spcAft>
              <a:buNone/>
              <a:defRPr sz="1300">
                <a:solidFill>
                  <a:schemeClr val="accent2"/>
                </a:solidFill>
              </a:defRPr>
            </a:lvl8pPr>
            <a:lvl9pPr lvl="8" rtl="0" algn="ctr">
              <a:lnSpc>
                <a:spcPct val="100000"/>
              </a:lnSpc>
              <a:spcBef>
                <a:spcPts val="0"/>
              </a:spcBef>
              <a:spcAft>
                <a:spcPts val="0"/>
              </a:spcAft>
              <a:buNone/>
              <a:defRPr sz="1300">
                <a:solidFill>
                  <a:schemeClr val="accent2"/>
                </a:solidFill>
              </a:defRPr>
            </a:lvl9pPr>
          </a:lstStyle>
          <a:p/>
        </p:txBody>
      </p:sp>
      <p:sp>
        <p:nvSpPr>
          <p:cNvPr id="168" name="Google Shape;168;p32"/>
          <p:cNvSpPr txBox="1"/>
          <p:nvPr>
            <p:ph idx="5" type="subTitle"/>
          </p:nvPr>
        </p:nvSpPr>
        <p:spPr>
          <a:xfrm>
            <a:off x="635804" y="3917169"/>
            <a:ext cx="1706700" cy="301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69" name="Google Shape;169;p32"/>
          <p:cNvSpPr txBox="1"/>
          <p:nvPr>
            <p:ph idx="6" type="subTitle"/>
          </p:nvPr>
        </p:nvSpPr>
        <p:spPr>
          <a:xfrm>
            <a:off x="583904" y="4158728"/>
            <a:ext cx="18105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300">
                <a:solidFill>
                  <a:schemeClr val="accent2"/>
                </a:solidFill>
              </a:defRPr>
            </a:lvl1pPr>
            <a:lvl2pPr lvl="1" rtl="0" algn="ctr">
              <a:lnSpc>
                <a:spcPct val="100000"/>
              </a:lnSpc>
              <a:spcBef>
                <a:spcPts val="0"/>
              </a:spcBef>
              <a:spcAft>
                <a:spcPts val="0"/>
              </a:spcAft>
              <a:buNone/>
              <a:defRPr sz="1300">
                <a:solidFill>
                  <a:schemeClr val="accent2"/>
                </a:solidFill>
              </a:defRPr>
            </a:lvl2pPr>
            <a:lvl3pPr lvl="2" rtl="0" algn="ctr">
              <a:lnSpc>
                <a:spcPct val="100000"/>
              </a:lnSpc>
              <a:spcBef>
                <a:spcPts val="0"/>
              </a:spcBef>
              <a:spcAft>
                <a:spcPts val="0"/>
              </a:spcAft>
              <a:buNone/>
              <a:defRPr sz="1300">
                <a:solidFill>
                  <a:schemeClr val="accent2"/>
                </a:solidFill>
              </a:defRPr>
            </a:lvl3pPr>
            <a:lvl4pPr lvl="3" rtl="0" algn="ctr">
              <a:lnSpc>
                <a:spcPct val="100000"/>
              </a:lnSpc>
              <a:spcBef>
                <a:spcPts val="0"/>
              </a:spcBef>
              <a:spcAft>
                <a:spcPts val="0"/>
              </a:spcAft>
              <a:buNone/>
              <a:defRPr sz="1300">
                <a:solidFill>
                  <a:schemeClr val="accent2"/>
                </a:solidFill>
              </a:defRPr>
            </a:lvl4pPr>
            <a:lvl5pPr lvl="4" rtl="0" algn="ctr">
              <a:lnSpc>
                <a:spcPct val="100000"/>
              </a:lnSpc>
              <a:spcBef>
                <a:spcPts val="0"/>
              </a:spcBef>
              <a:spcAft>
                <a:spcPts val="0"/>
              </a:spcAft>
              <a:buNone/>
              <a:defRPr sz="1300">
                <a:solidFill>
                  <a:schemeClr val="accent2"/>
                </a:solidFill>
              </a:defRPr>
            </a:lvl5pPr>
            <a:lvl6pPr lvl="5" rtl="0" algn="ctr">
              <a:lnSpc>
                <a:spcPct val="100000"/>
              </a:lnSpc>
              <a:spcBef>
                <a:spcPts val="0"/>
              </a:spcBef>
              <a:spcAft>
                <a:spcPts val="0"/>
              </a:spcAft>
              <a:buNone/>
              <a:defRPr sz="1300">
                <a:solidFill>
                  <a:schemeClr val="accent2"/>
                </a:solidFill>
              </a:defRPr>
            </a:lvl6pPr>
            <a:lvl7pPr lvl="6" rtl="0" algn="ctr">
              <a:lnSpc>
                <a:spcPct val="100000"/>
              </a:lnSpc>
              <a:spcBef>
                <a:spcPts val="0"/>
              </a:spcBef>
              <a:spcAft>
                <a:spcPts val="0"/>
              </a:spcAft>
              <a:buNone/>
              <a:defRPr sz="1300">
                <a:solidFill>
                  <a:schemeClr val="accent2"/>
                </a:solidFill>
              </a:defRPr>
            </a:lvl7pPr>
            <a:lvl8pPr lvl="7" rtl="0" algn="ctr">
              <a:lnSpc>
                <a:spcPct val="100000"/>
              </a:lnSpc>
              <a:spcBef>
                <a:spcPts val="0"/>
              </a:spcBef>
              <a:spcAft>
                <a:spcPts val="0"/>
              </a:spcAft>
              <a:buNone/>
              <a:defRPr sz="1300">
                <a:solidFill>
                  <a:schemeClr val="accent2"/>
                </a:solidFill>
              </a:defRPr>
            </a:lvl8pPr>
            <a:lvl9pPr lvl="8" rtl="0" algn="ctr">
              <a:lnSpc>
                <a:spcPct val="100000"/>
              </a:lnSpc>
              <a:spcBef>
                <a:spcPts val="0"/>
              </a:spcBef>
              <a:spcAft>
                <a:spcPts val="0"/>
              </a:spcAft>
              <a:buNone/>
              <a:defRPr sz="1300">
                <a:solidFill>
                  <a:schemeClr val="accent2"/>
                </a:solidFill>
              </a:defRPr>
            </a:lvl9pPr>
          </a:lstStyle>
          <a:p/>
        </p:txBody>
      </p:sp>
      <p:sp>
        <p:nvSpPr>
          <p:cNvPr id="170" name="Google Shape;170;p32"/>
          <p:cNvSpPr txBox="1"/>
          <p:nvPr>
            <p:ph idx="7" type="subTitle"/>
          </p:nvPr>
        </p:nvSpPr>
        <p:spPr>
          <a:xfrm>
            <a:off x="2594889" y="3917169"/>
            <a:ext cx="1706700" cy="301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
        <p:nvSpPr>
          <p:cNvPr id="171" name="Google Shape;171;p32"/>
          <p:cNvSpPr txBox="1"/>
          <p:nvPr>
            <p:ph idx="8" type="subTitle"/>
          </p:nvPr>
        </p:nvSpPr>
        <p:spPr>
          <a:xfrm>
            <a:off x="2542989" y="4158741"/>
            <a:ext cx="1810500" cy="64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300">
                <a:solidFill>
                  <a:schemeClr val="accent2"/>
                </a:solidFill>
              </a:defRPr>
            </a:lvl1pPr>
            <a:lvl2pPr lvl="1" rtl="0" algn="ctr">
              <a:lnSpc>
                <a:spcPct val="100000"/>
              </a:lnSpc>
              <a:spcBef>
                <a:spcPts val="0"/>
              </a:spcBef>
              <a:spcAft>
                <a:spcPts val="0"/>
              </a:spcAft>
              <a:buNone/>
              <a:defRPr sz="1300">
                <a:solidFill>
                  <a:schemeClr val="accent2"/>
                </a:solidFill>
              </a:defRPr>
            </a:lvl2pPr>
            <a:lvl3pPr lvl="2" rtl="0" algn="ctr">
              <a:lnSpc>
                <a:spcPct val="100000"/>
              </a:lnSpc>
              <a:spcBef>
                <a:spcPts val="0"/>
              </a:spcBef>
              <a:spcAft>
                <a:spcPts val="0"/>
              </a:spcAft>
              <a:buNone/>
              <a:defRPr sz="1300">
                <a:solidFill>
                  <a:schemeClr val="accent2"/>
                </a:solidFill>
              </a:defRPr>
            </a:lvl3pPr>
            <a:lvl4pPr lvl="3" rtl="0" algn="ctr">
              <a:lnSpc>
                <a:spcPct val="100000"/>
              </a:lnSpc>
              <a:spcBef>
                <a:spcPts val="0"/>
              </a:spcBef>
              <a:spcAft>
                <a:spcPts val="0"/>
              </a:spcAft>
              <a:buNone/>
              <a:defRPr sz="1300">
                <a:solidFill>
                  <a:schemeClr val="accent2"/>
                </a:solidFill>
              </a:defRPr>
            </a:lvl4pPr>
            <a:lvl5pPr lvl="4" rtl="0" algn="ctr">
              <a:lnSpc>
                <a:spcPct val="100000"/>
              </a:lnSpc>
              <a:spcBef>
                <a:spcPts val="0"/>
              </a:spcBef>
              <a:spcAft>
                <a:spcPts val="0"/>
              </a:spcAft>
              <a:buNone/>
              <a:defRPr sz="1300">
                <a:solidFill>
                  <a:schemeClr val="accent2"/>
                </a:solidFill>
              </a:defRPr>
            </a:lvl5pPr>
            <a:lvl6pPr lvl="5" rtl="0" algn="ctr">
              <a:lnSpc>
                <a:spcPct val="100000"/>
              </a:lnSpc>
              <a:spcBef>
                <a:spcPts val="0"/>
              </a:spcBef>
              <a:spcAft>
                <a:spcPts val="0"/>
              </a:spcAft>
              <a:buNone/>
              <a:defRPr sz="1300">
                <a:solidFill>
                  <a:schemeClr val="accent2"/>
                </a:solidFill>
              </a:defRPr>
            </a:lvl6pPr>
            <a:lvl7pPr lvl="6" rtl="0" algn="ctr">
              <a:lnSpc>
                <a:spcPct val="100000"/>
              </a:lnSpc>
              <a:spcBef>
                <a:spcPts val="0"/>
              </a:spcBef>
              <a:spcAft>
                <a:spcPts val="0"/>
              </a:spcAft>
              <a:buNone/>
              <a:defRPr sz="1300">
                <a:solidFill>
                  <a:schemeClr val="accent2"/>
                </a:solidFill>
              </a:defRPr>
            </a:lvl7pPr>
            <a:lvl8pPr lvl="7" rtl="0" algn="ctr">
              <a:lnSpc>
                <a:spcPct val="100000"/>
              </a:lnSpc>
              <a:spcBef>
                <a:spcPts val="0"/>
              </a:spcBef>
              <a:spcAft>
                <a:spcPts val="0"/>
              </a:spcAft>
              <a:buNone/>
              <a:defRPr sz="1300">
                <a:solidFill>
                  <a:schemeClr val="accent2"/>
                </a:solidFill>
              </a:defRPr>
            </a:lvl8pPr>
            <a:lvl9pPr lvl="8" rtl="0" algn="ctr">
              <a:lnSpc>
                <a:spcPct val="100000"/>
              </a:lnSpc>
              <a:spcBef>
                <a:spcPts val="0"/>
              </a:spcBef>
              <a:spcAft>
                <a:spcPts val="0"/>
              </a:spcAft>
              <a:buNone/>
              <a:defRPr sz="1300">
                <a:solidFill>
                  <a:schemeClr val="accent2"/>
                </a:solidFill>
              </a:defRPr>
            </a:lvl9pPr>
          </a:lstStyle>
          <a:p/>
        </p:txBody>
      </p:sp>
      <p:sp>
        <p:nvSpPr>
          <p:cNvPr id="172" name="Google Shape;172;p32"/>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2"/>
          <p:cNvSpPr txBox="1"/>
          <p:nvPr>
            <p:ph type="title"/>
          </p:nvPr>
        </p:nvSpPr>
        <p:spPr>
          <a:xfrm>
            <a:off x="713225" y="276100"/>
            <a:ext cx="3496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5"/>
          <p:cNvSpPr txBox="1"/>
          <p:nvPr>
            <p:ph idx="1" type="subTitle"/>
          </p:nvPr>
        </p:nvSpPr>
        <p:spPr>
          <a:xfrm>
            <a:off x="5331125" y="1678167"/>
            <a:ext cx="3024600" cy="3843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1pPr>
            <a:lvl2pPr lvl="1"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2pPr>
            <a:lvl3pPr lvl="2"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3pPr>
            <a:lvl4pPr lvl="3"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4pPr>
            <a:lvl5pPr lvl="4"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5pPr>
            <a:lvl6pPr lvl="5"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6pPr>
            <a:lvl7pPr lvl="6"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7pPr>
            <a:lvl8pPr lvl="7"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8pPr>
            <a:lvl9pPr lvl="8"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9pPr>
          </a:lstStyle>
          <a:p/>
        </p:txBody>
      </p:sp>
      <p:sp>
        <p:nvSpPr>
          <p:cNvPr id="19" name="Google Shape;19;p5"/>
          <p:cNvSpPr txBox="1"/>
          <p:nvPr>
            <p:ph idx="2" type="subTitle"/>
          </p:nvPr>
        </p:nvSpPr>
        <p:spPr>
          <a:xfrm>
            <a:off x="5684375" y="1962325"/>
            <a:ext cx="2318100" cy="718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solidFill>
                  <a:schemeClr val="accent2"/>
                </a:solidFill>
              </a:defRPr>
            </a:lvl1pPr>
            <a:lvl2pPr lvl="1" rtl="0" algn="ctr">
              <a:lnSpc>
                <a:spcPct val="100000"/>
              </a:lnSpc>
              <a:spcBef>
                <a:spcPts val="0"/>
              </a:spcBef>
              <a:spcAft>
                <a:spcPts val="0"/>
              </a:spcAft>
              <a:buNone/>
              <a:defRPr sz="1600">
                <a:solidFill>
                  <a:schemeClr val="accent2"/>
                </a:solidFill>
              </a:defRPr>
            </a:lvl2pPr>
            <a:lvl3pPr lvl="2" rtl="0" algn="ctr">
              <a:lnSpc>
                <a:spcPct val="100000"/>
              </a:lnSpc>
              <a:spcBef>
                <a:spcPts val="0"/>
              </a:spcBef>
              <a:spcAft>
                <a:spcPts val="0"/>
              </a:spcAft>
              <a:buNone/>
              <a:defRPr sz="1600">
                <a:solidFill>
                  <a:schemeClr val="accent2"/>
                </a:solidFill>
              </a:defRPr>
            </a:lvl3pPr>
            <a:lvl4pPr lvl="3" rtl="0" algn="ctr">
              <a:lnSpc>
                <a:spcPct val="100000"/>
              </a:lnSpc>
              <a:spcBef>
                <a:spcPts val="0"/>
              </a:spcBef>
              <a:spcAft>
                <a:spcPts val="0"/>
              </a:spcAft>
              <a:buNone/>
              <a:defRPr sz="1600">
                <a:solidFill>
                  <a:schemeClr val="accent2"/>
                </a:solidFill>
              </a:defRPr>
            </a:lvl4pPr>
            <a:lvl5pPr lvl="4" rtl="0" algn="ctr">
              <a:lnSpc>
                <a:spcPct val="100000"/>
              </a:lnSpc>
              <a:spcBef>
                <a:spcPts val="0"/>
              </a:spcBef>
              <a:spcAft>
                <a:spcPts val="0"/>
              </a:spcAft>
              <a:buNone/>
              <a:defRPr sz="1600">
                <a:solidFill>
                  <a:schemeClr val="accent2"/>
                </a:solidFill>
              </a:defRPr>
            </a:lvl5pPr>
            <a:lvl6pPr lvl="5" rtl="0" algn="ctr">
              <a:lnSpc>
                <a:spcPct val="100000"/>
              </a:lnSpc>
              <a:spcBef>
                <a:spcPts val="0"/>
              </a:spcBef>
              <a:spcAft>
                <a:spcPts val="0"/>
              </a:spcAft>
              <a:buNone/>
              <a:defRPr sz="1600">
                <a:solidFill>
                  <a:schemeClr val="accent2"/>
                </a:solidFill>
              </a:defRPr>
            </a:lvl6pPr>
            <a:lvl7pPr lvl="6" rtl="0" algn="ctr">
              <a:lnSpc>
                <a:spcPct val="100000"/>
              </a:lnSpc>
              <a:spcBef>
                <a:spcPts val="0"/>
              </a:spcBef>
              <a:spcAft>
                <a:spcPts val="0"/>
              </a:spcAft>
              <a:buNone/>
              <a:defRPr sz="1600">
                <a:solidFill>
                  <a:schemeClr val="accent2"/>
                </a:solidFill>
              </a:defRPr>
            </a:lvl7pPr>
            <a:lvl8pPr lvl="7" rtl="0" algn="ctr">
              <a:lnSpc>
                <a:spcPct val="100000"/>
              </a:lnSpc>
              <a:spcBef>
                <a:spcPts val="0"/>
              </a:spcBef>
              <a:spcAft>
                <a:spcPts val="0"/>
              </a:spcAft>
              <a:buNone/>
              <a:defRPr sz="1600">
                <a:solidFill>
                  <a:schemeClr val="accent2"/>
                </a:solidFill>
              </a:defRPr>
            </a:lvl8pPr>
            <a:lvl9pPr lvl="8" rtl="0" algn="ctr">
              <a:lnSpc>
                <a:spcPct val="100000"/>
              </a:lnSpc>
              <a:spcBef>
                <a:spcPts val="0"/>
              </a:spcBef>
              <a:spcAft>
                <a:spcPts val="0"/>
              </a:spcAft>
              <a:buNone/>
              <a:defRPr sz="1600">
                <a:solidFill>
                  <a:schemeClr val="accent2"/>
                </a:solidFill>
              </a:defRPr>
            </a:lvl9pPr>
          </a:lstStyle>
          <a:p/>
        </p:txBody>
      </p:sp>
      <p:sp>
        <p:nvSpPr>
          <p:cNvPr id="20" name="Google Shape;20;p5"/>
          <p:cNvSpPr txBox="1"/>
          <p:nvPr>
            <p:ph idx="3" type="subTitle"/>
          </p:nvPr>
        </p:nvSpPr>
        <p:spPr>
          <a:xfrm>
            <a:off x="5331125" y="3789929"/>
            <a:ext cx="3024600" cy="384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1pPr>
            <a:lvl2pPr lvl="1"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2pPr>
            <a:lvl3pPr lvl="2"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3pPr>
            <a:lvl4pPr lvl="3"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4pPr>
            <a:lvl5pPr lvl="4"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5pPr>
            <a:lvl6pPr lvl="5"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6pPr>
            <a:lvl7pPr lvl="6"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7pPr>
            <a:lvl8pPr lvl="7"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8pPr>
            <a:lvl9pPr lvl="8" rtl="0" algn="ctr">
              <a:lnSpc>
                <a:spcPct val="100000"/>
              </a:lnSpc>
              <a:spcBef>
                <a:spcPts val="0"/>
              </a:spcBef>
              <a:spcAft>
                <a:spcPts val="0"/>
              </a:spcAft>
              <a:buNone/>
              <a:defRPr b="1" sz="2000">
                <a:solidFill>
                  <a:schemeClr val="lt2"/>
                </a:solidFill>
                <a:latin typeface="Source Serif Pro"/>
                <a:ea typeface="Source Serif Pro"/>
                <a:cs typeface="Source Serif Pro"/>
                <a:sym typeface="Source Serif Pro"/>
              </a:defRPr>
            </a:lvl9pPr>
          </a:lstStyle>
          <a:p/>
        </p:txBody>
      </p:sp>
      <p:sp>
        <p:nvSpPr>
          <p:cNvPr id="21" name="Google Shape;21;p5"/>
          <p:cNvSpPr txBox="1"/>
          <p:nvPr>
            <p:ph idx="4" type="subTitle"/>
          </p:nvPr>
        </p:nvSpPr>
        <p:spPr>
          <a:xfrm>
            <a:off x="5682125" y="4079385"/>
            <a:ext cx="2322600" cy="722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600">
                <a:solidFill>
                  <a:schemeClr val="accent2"/>
                </a:solidFill>
              </a:defRPr>
            </a:lvl1pPr>
            <a:lvl2pPr lvl="1" rtl="0" algn="ctr">
              <a:lnSpc>
                <a:spcPct val="100000"/>
              </a:lnSpc>
              <a:spcBef>
                <a:spcPts val="1600"/>
              </a:spcBef>
              <a:spcAft>
                <a:spcPts val="0"/>
              </a:spcAft>
              <a:buNone/>
              <a:defRPr sz="1600">
                <a:solidFill>
                  <a:schemeClr val="accent2"/>
                </a:solidFill>
              </a:defRPr>
            </a:lvl2pPr>
            <a:lvl3pPr lvl="2" rtl="0" algn="ctr">
              <a:lnSpc>
                <a:spcPct val="100000"/>
              </a:lnSpc>
              <a:spcBef>
                <a:spcPts val="1600"/>
              </a:spcBef>
              <a:spcAft>
                <a:spcPts val="0"/>
              </a:spcAft>
              <a:buNone/>
              <a:defRPr sz="1600">
                <a:solidFill>
                  <a:schemeClr val="accent2"/>
                </a:solidFill>
              </a:defRPr>
            </a:lvl3pPr>
            <a:lvl4pPr lvl="3" rtl="0" algn="ctr">
              <a:lnSpc>
                <a:spcPct val="100000"/>
              </a:lnSpc>
              <a:spcBef>
                <a:spcPts val="1600"/>
              </a:spcBef>
              <a:spcAft>
                <a:spcPts val="0"/>
              </a:spcAft>
              <a:buNone/>
              <a:defRPr sz="1600">
                <a:solidFill>
                  <a:schemeClr val="accent2"/>
                </a:solidFill>
              </a:defRPr>
            </a:lvl4pPr>
            <a:lvl5pPr lvl="4" rtl="0" algn="ctr">
              <a:lnSpc>
                <a:spcPct val="100000"/>
              </a:lnSpc>
              <a:spcBef>
                <a:spcPts val="1600"/>
              </a:spcBef>
              <a:spcAft>
                <a:spcPts val="0"/>
              </a:spcAft>
              <a:buNone/>
              <a:defRPr sz="1600">
                <a:solidFill>
                  <a:schemeClr val="accent2"/>
                </a:solidFill>
              </a:defRPr>
            </a:lvl5pPr>
            <a:lvl6pPr lvl="5" rtl="0" algn="ctr">
              <a:lnSpc>
                <a:spcPct val="100000"/>
              </a:lnSpc>
              <a:spcBef>
                <a:spcPts val="1600"/>
              </a:spcBef>
              <a:spcAft>
                <a:spcPts val="0"/>
              </a:spcAft>
              <a:buNone/>
              <a:defRPr sz="1600">
                <a:solidFill>
                  <a:schemeClr val="accent2"/>
                </a:solidFill>
              </a:defRPr>
            </a:lvl6pPr>
            <a:lvl7pPr lvl="6" rtl="0" algn="ctr">
              <a:lnSpc>
                <a:spcPct val="100000"/>
              </a:lnSpc>
              <a:spcBef>
                <a:spcPts val="1600"/>
              </a:spcBef>
              <a:spcAft>
                <a:spcPts val="0"/>
              </a:spcAft>
              <a:buNone/>
              <a:defRPr sz="1600">
                <a:solidFill>
                  <a:schemeClr val="accent2"/>
                </a:solidFill>
              </a:defRPr>
            </a:lvl7pPr>
            <a:lvl8pPr lvl="7" rtl="0" algn="ctr">
              <a:lnSpc>
                <a:spcPct val="100000"/>
              </a:lnSpc>
              <a:spcBef>
                <a:spcPts val="1600"/>
              </a:spcBef>
              <a:spcAft>
                <a:spcPts val="0"/>
              </a:spcAft>
              <a:buNone/>
              <a:defRPr sz="1600">
                <a:solidFill>
                  <a:schemeClr val="accent2"/>
                </a:solidFill>
              </a:defRPr>
            </a:lvl8pPr>
            <a:lvl9pPr lvl="8" rtl="0" algn="ctr">
              <a:lnSpc>
                <a:spcPct val="100000"/>
              </a:lnSpc>
              <a:spcBef>
                <a:spcPts val="1600"/>
              </a:spcBef>
              <a:spcAft>
                <a:spcPts val="1600"/>
              </a:spcAft>
              <a:buNone/>
              <a:defRPr sz="1600">
                <a:solidFill>
                  <a:schemeClr val="accent2"/>
                </a:solidFill>
              </a:defRPr>
            </a:lvl9pPr>
          </a:lstStyle>
          <a:p/>
        </p:txBody>
      </p:sp>
      <p:sp>
        <p:nvSpPr>
          <p:cNvPr id="22" name="Google Shape;22;p5"/>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5"/>
          <p:cNvSpPr txBox="1"/>
          <p:nvPr>
            <p:ph type="title"/>
          </p:nvPr>
        </p:nvSpPr>
        <p:spPr>
          <a:xfrm>
            <a:off x="5225675" y="276100"/>
            <a:ext cx="323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6"/>
          <p:cNvSpPr/>
          <p:nvPr/>
        </p:nvSpPr>
        <p:spPr>
          <a:xfrm>
            <a:off x="0" y="0"/>
            <a:ext cx="9144000" cy="90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6"/>
          <p:cNvSpPr txBox="1"/>
          <p:nvPr>
            <p:ph type="title"/>
          </p:nvPr>
        </p:nvSpPr>
        <p:spPr>
          <a:xfrm>
            <a:off x="713225" y="276100"/>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 name="Shape 27"/>
        <p:cNvGrpSpPr/>
        <p:nvPr/>
      </p:nvGrpSpPr>
      <p:grpSpPr>
        <a:xfrm>
          <a:off x="0" y="0"/>
          <a:ext cx="0" cy="0"/>
          <a:chOff x="0" y="0"/>
          <a:chExt cx="0" cy="0"/>
        </a:xfrm>
      </p:grpSpPr>
      <p:sp>
        <p:nvSpPr>
          <p:cNvPr id="28" name="Google Shape;28;p7"/>
          <p:cNvSpPr txBox="1"/>
          <p:nvPr>
            <p:ph type="title"/>
          </p:nvPr>
        </p:nvSpPr>
        <p:spPr>
          <a:xfrm>
            <a:off x="2897550" y="1330160"/>
            <a:ext cx="3348900" cy="1049700"/>
          </a:xfrm>
          <a:prstGeom prst="rect">
            <a:avLst/>
          </a:prstGeom>
        </p:spPr>
        <p:txBody>
          <a:bodyPr anchorCtr="0" anchor="t" bIns="91425" lIns="91425" spcFirstLastPara="1" rIns="91425" wrap="square" tIns="91425">
            <a:noAutofit/>
          </a:bodyPr>
          <a:lstStyle>
            <a:lvl1pPr lvl="0" algn="ctr">
              <a:spcBef>
                <a:spcPts val="0"/>
              </a:spcBef>
              <a:spcAft>
                <a:spcPts val="0"/>
              </a:spcAft>
              <a:buSzPts val="2400"/>
              <a:buNone/>
              <a:defRPr b="1" sz="7700">
                <a:solidFill>
                  <a:schemeClr val="l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9" name="Google Shape;29;p7"/>
          <p:cNvSpPr txBox="1"/>
          <p:nvPr>
            <p:ph idx="1" type="subTitle"/>
          </p:nvPr>
        </p:nvSpPr>
        <p:spPr>
          <a:xfrm>
            <a:off x="2149350" y="2463035"/>
            <a:ext cx="4845300" cy="132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solidFill>
                  <a:schemeClr val="accent4"/>
                </a:solidFill>
              </a:defRPr>
            </a:lvl1pPr>
            <a:lvl2pPr lvl="1" rtl="0" algn="ctr">
              <a:spcBef>
                <a:spcPts val="1600"/>
              </a:spcBef>
              <a:spcAft>
                <a:spcPts val="0"/>
              </a:spcAft>
              <a:buNone/>
              <a:defRPr sz="1600">
                <a:solidFill>
                  <a:schemeClr val="accent4"/>
                </a:solidFill>
              </a:defRPr>
            </a:lvl2pPr>
            <a:lvl3pPr lvl="2" rtl="0" algn="ctr">
              <a:spcBef>
                <a:spcPts val="1600"/>
              </a:spcBef>
              <a:spcAft>
                <a:spcPts val="0"/>
              </a:spcAft>
              <a:buNone/>
              <a:defRPr sz="1600">
                <a:solidFill>
                  <a:schemeClr val="accent4"/>
                </a:solidFill>
              </a:defRPr>
            </a:lvl3pPr>
            <a:lvl4pPr lvl="3" rtl="0" algn="ctr">
              <a:spcBef>
                <a:spcPts val="1600"/>
              </a:spcBef>
              <a:spcAft>
                <a:spcPts val="0"/>
              </a:spcAft>
              <a:buNone/>
              <a:defRPr sz="1600">
                <a:solidFill>
                  <a:schemeClr val="accent4"/>
                </a:solidFill>
              </a:defRPr>
            </a:lvl4pPr>
            <a:lvl5pPr lvl="4" rtl="0" algn="ctr">
              <a:spcBef>
                <a:spcPts val="1600"/>
              </a:spcBef>
              <a:spcAft>
                <a:spcPts val="0"/>
              </a:spcAft>
              <a:buNone/>
              <a:defRPr sz="1600">
                <a:solidFill>
                  <a:schemeClr val="accent4"/>
                </a:solidFill>
              </a:defRPr>
            </a:lvl5pPr>
            <a:lvl6pPr lvl="5" rtl="0" algn="ctr">
              <a:spcBef>
                <a:spcPts val="1600"/>
              </a:spcBef>
              <a:spcAft>
                <a:spcPts val="0"/>
              </a:spcAft>
              <a:buNone/>
              <a:defRPr sz="1600">
                <a:solidFill>
                  <a:schemeClr val="accent4"/>
                </a:solidFill>
              </a:defRPr>
            </a:lvl6pPr>
            <a:lvl7pPr lvl="6" rtl="0" algn="ctr">
              <a:spcBef>
                <a:spcPts val="1600"/>
              </a:spcBef>
              <a:spcAft>
                <a:spcPts val="0"/>
              </a:spcAft>
              <a:buNone/>
              <a:defRPr sz="1600">
                <a:solidFill>
                  <a:schemeClr val="accent4"/>
                </a:solidFill>
              </a:defRPr>
            </a:lvl7pPr>
            <a:lvl8pPr lvl="7" rtl="0" algn="ctr">
              <a:spcBef>
                <a:spcPts val="1600"/>
              </a:spcBef>
              <a:spcAft>
                <a:spcPts val="0"/>
              </a:spcAft>
              <a:buNone/>
              <a:defRPr sz="1600">
                <a:solidFill>
                  <a:schemeClr val="accent4"/>
                </a:solidFill>
              </a:defRPr>
            </a:lvl8pPr>
            <a:lvl9pPr lvl="8" rtl="0" algn="ctr">
              <a:spcBef>
                <a:spcPts val="1600"/>
              </a:spcBef>
              <a:spcAft>
                <a:spcPts val="1600"/>
              </a:spcAft>
              <a:buNone/>
              <a:defRPr sz="1600">
                <a:solidFill>
                  <a:schemeClr val="accent4"/>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0" name="Shape 30"/>
        <p:cNvGrpSpPr/>
        <p:nvPr/>
      </p:nvGrpSpPr>
      <p:grpSpPr>
        <a:xfrm>
          <a:off x="0" y="0"/>
          <a:ext cx="0" cy="0"/>
          <a:chOff x="0" y="0"/>
          <a:chExt cx="0" cy="0"/>
        </a:xfrm>
      </p:grpSpPr>
      <p:sp>
        <p:nvSpPr>
          <p:cNvPr id="31" name="Google Shape;31;p8"/>
          <p:cNvSpPr/>
          <p:nvPr/>
        </p:nvSpPr>
        <p:spPr>
          <a:xfrm>
            <a:off x="4589225" y="825150"/>
            <a:ext cx="3946500" cy="3493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2" name="Google Shape;32;p8"/>
          <p:cNvSpPr txBox="1"/>
          <p:nvPr>
            <p:ph type="title"/>
          </p:nvPr>
        </p:nvSpPr>
        <p:spPr>
          <a:xfrm>
            <a:off x="4589225" y="1268475"/>
            <a:ext cx="3946500" cy="19248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b="1" sz="5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3" name="Google Shape;33;p8"/>
          <p:cNvSpPr txBox="1"/>
          <p:nvPr>
            <p:ph idx="1" type="subTitle"/>
          </p:nvPr>
        </p:nvSpPr>
        <p:spPr>
          <a:xfrm>
            <a:off x="4645775" y="3345447"/>
            <a:ext cx="3833400" cy="836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None/>
              <a:defRPr sz="1700"/>
            </a:lvl1pPr>
            <a:lvl2pPr lvl="1" algn="ctr">
              <a:lnSpc>
                <a:spcPct val="100000"/>
              </a:lnSpc>
              <a:spcBef>
                <a:spcPts val="0"/>
              </a:spcBef>
              <a:spcAft>
                <a:spcPts val="0"/>
              </a:spcAft>
              <a:buNone/>
              <a:defRPr sz="1700"/>
            </a:lvl2pPr>
            <a:lvl3pPr lvl="2" algn="ctr">
              <a:lnSpc>
                <a:spcPct val="100000"/>
              </a:lnSpc>
              <a:spcBef>
                <a:spcPts val="0"/>
              </a:spcBef>
              <a:spcAft>
                <a:spcPts val="0"/>
              </a:spcAft>
              <a:buNone/>
              <a:defRPr sz="1700"/>
            </a:lvl3pPr>
            <a:lvl4pPr lvl="3" algn="ctr">
              <a:lnSpc>
                <a:spcPct val="100000"/>
              </a:lnSpc>
              <a:spcBef>
                <a:spcPts val="0"/>
              </a:spcBef>
              <a:spcAft>
                <a:spcPts val="0"/>
              </a:spcAft>
              <a:buNone/>
              <a:defRPr sz="1700"/>
            </a:lvl4pPr>
            <a:lvl5pPr lvl="4" algn="ctr">
              <a:lnSpc>
                <a:spcPct val="100000"/>
              </a:lnSpc>
              <a:spcBef>
                <a:spcPts val="0"/>
              </a:spcBef>
              <a:spcAft>
                <a:spcPts val="0"/>
              </a:spcAft>
              <a:buNone/>
              <a:defRPr sz="1700"/>
            </a:lvl5pPr>
            <a:lvl6pPr lvl="5" algn="ctr">
              <a:lnSpc>
                <a:spcPct val="100000"/>
              </a:lnSpc>
              <a:spcBef>
                <a:spcPts val="0"/>
              </a:spcBef>
              <a:spcAft>
                <a:spcPts val="0"/>
              </a:spcAft>
              <a:buNone/>
              <a:defRPr sz="1700"/>
            </a:lvl6pPr>
            <a:lvl7pPr lvl="6" algn="ctr">
              <a:lnSpc>
                <a:spcPct val="100000"/>
              </a:lnSpc>
              <a:spcBef>
                <a:spcPts val="0"/>
              </a:spcBef>
              <a:spcAft>
                <a:spcPts val="0"/>
              </a:spcAft>
              <a:buNone/>
              <a:defRPr sz="1700"/>
            </a:lvl7pPr>
            <a:lvl8pPr lvl="7" algn="ctr">
              <a:lnSpc>
                <a:spcPct val="100000"/>
              </a:lnSpc>
              <a:spcBef>
                <a:spcPts val="0"/>
              </a:spcBef>
              <a:spcAft>
                <a:spcPts val="0"/>
              </a:spcAft>
              <a:buNone/>
              <a:defRPr sz="1700"/>
            </a:lvl8pPr>
            <a:lvl9pPr lvl="8" algn="ctr">
              <a:lnSpc>
                <a:spcPct val="100000"/>
              </a:lnSpc>
              <a:spcBef>
                <a:spcPts val="0"/>
              </a:spcBef>
              <a:spcAft>
                <a:spcPts val="0"/>
              </a:spcAft>
              <a:buNone/>
              <a:defRPr sz="1700"/>
            </a:lvl9pPr>
          </a:lstStyle>
          <a:p/>
        </p:txBody>
      </p:sp>
      <p:sp>
        <p:nvSpPr>
          <p:cNvPr id="34" name="Google Shape;34;p8"/>
          <p:cNvSpPr/>
          <p:nvPr/>
        </p:nvSpPr>
        <p:spPr>
          <a:xfrm rot="2171349">
            <a:off x="6227401" y="629975"/>
            <a:ext cx="565999" cy="453734"/>
          </a:xfrm>
          <a:custGeom>
            <a:rect b="b" l="l" r="r" t="t"/>
            <a:pathLst>
              <a:path extrusionOk="0" h="18151" w="22642">
                <a:moveTo>
                  <a:pt x="19677" y="1"/>
                </a:moveTo>
                <a:lnTo>
                  <a:pt x="17558" y="144"/>
                </a:lnTo>
                <a:cubicBezTo>
                  <a:pt x="17534" y="156"/>
                  <a:pt x="17498" y="156"/>
                  <a:pt x="17486" y="179"/>
                </a:cubicBezTo>
                <a:lnTo>
                  <a:pt x="782" y="12133"/>
                </a:lnTo>
                <a:cubicBezTo>
                  <a:pt x="758" y="12145"/>
                  <a:pt x="734" y="12169"/>
                  <a:pt x="734" y="12205"/>
                </a:cubicBezTo>
                <a:lnTo>
                  <a:pt x="32" y="14074"/>
                </a:lnTo>
                <a:cubicBezTo>
                  <a:pt x="0" y="14148"/>
                  <a:pt x="52" y="14221"/>
                  <a:pt x="130" y="14221"/>
                </a:cubicBezTo>
                <a:cubicBezTo>
                  <a:pt x="140" y="14221"/>
                  <a:pt x="151" y="14220"/>
                  <a:pt x="163" y="14217"/>
                </a:cubicBezTo>
                <a:lnTo>
                  <a:pt x="1294" y="14014"/>
                </a:lnTo>
                <a:cubicBezTo>
                  <a:pt x="1305" y="14012"/>
                  <a:pt x="1316" y="14010"/>
                  <a:pt x="1326" y="14010"/>
                </a:cubicBezTo>
                <a:cubicBezTo>
                  <a:pt x="1404" y="14010"/>
                  <a:pt x="1456" y="14085"/>
                  <a:pt x="1425" y="14169"/>
                </a:cubicBezTo>
                <a:lnTo>
                  <a:pt x="972" y="15384"/>
                </a:lnTo>
                <a:cubicBezTo>
                  <a:pt x="941" y="15457"/>
                  <a:pt x="993" y="15531"/>
                  <a:pt x="1071" y="15531"/>
                </a:cubicBezTo>
                <a:cubicBezTo>
                  <a:pt x="1081" y="15531"/>
                  <a:pt x="1092" y="15529"/>
                  <a:pt x="1103" y="15527"/>
                </a:cubicBezTo>
                <a:lnTo>
                  <a:pt x="2222" y="15324"/>
                </a:lnTo>
                <a:cubicBezTo>
                  <a:pt x="2234" y="15321"/>
                  <a:pt x="2245" y="15320"/>
                  <a:pt x="2255" y="15320"/>
                </a:cubicBezTo>
                <a:cubicBezTo>
                  <a:pt x="2333" y="15320"/>
                  <a:pt x="2386" y="15394"/>
                  <a:pt x="2365" y="15467"/>
                </a:cubicBezTo>
                <a:lnTo>
                  <a:pt x="1913" y="16693"/>
                </a:lnTo>
                <a:cubicBezTo>
                  <a:pt x="1881" y="16767"/>
                  <a:pt x="1933" y="16840"/>
                  <a:pt x="2011" y="16840"/>
                </a:cubicBezTo>
                <a:cubicBezTo>
                  <a:pt x="2022" y="16840"/>
                  <a:pt x="2033" y="16839"/>
                  <a:pt x="2044" y="16836"/>
                </a:cubicBezTo>
                <a:lnTo>
                  <a:pt x="3163" y="16634"/>
                </a:lnTo>
                <a:cubicBezTo>
                  <a:pt x="3174" y="16631"/>
                  <a:pt x="3185" y="16630"/>
                  <a:pt x="3196" y="16630"/>
                </a:cubicBezTo>
                <a:cubicBezTo>
                  <a:pt x="3274" y="16630"/>
                  <a:pt x="3325" y="16703"/>
                  <a:pt x="3294" y="16777"/>
                </a:cubicBezTo>
                <a:lnTo>
                  <a:pt x="2842" y="18003"/>
                </a:lnTo>
                <a:cubicBezTo>
                  <a:pt x="2821" y="18077"/>
                  <a:pt x="2874" y="18150"/>
                  <a:pt x="2952" y="18150"/>
                </a:cubicBezTo>
                <a:cubicBezTo>
                  <a:pt x="2962" y="18150"/>
                  <a:pt x="2973" y="18149"/>
                  <a:pt x="2984" y="18146"/>
                </a:cubicBezTo>
                <a:lnTo>
                  <a:pt x="4758" y="17813"/>
                </a:lnTo>
                <a:cubicBezTo>
                  <a:pt x="4782" y="17813"/>
                  <a:pt x="4794" y="17801"/>
                  <a:pt x="4818" y="17789"/>
                </a:cubicBezTo>
                <a:lnTo>
                  <a:pt x="21534" y="5823"/>
                </a:lnTo>
                <a:cubicBezTo>
                  <a:pt x="21546" y="5811"/>
                  <a:pt x="21570" y="5787"/>
                  <a:pt x="21582" y="5775"/>
                </a:cubicBezTo>
                <a:lnTo>
                  <a:pt x="22594" y="4109"/>
                </a:lnTo>
                <a:cubicBezTo>
                  <a:pt x="22642" y="4025"/>
                  <a:pt x="22582" y="3930"/>
                  <a:pt x="22487" y="3930"/>
                </a:cubicBezTo>
                <a:lnTo>
                  <a:pt x="21118" y="4025"/>
                </a:lnTo>
                <a:cubicBezTo>
                  <a:pt x="21113" y="4026"/>
                  <a:pt x="21108" y="4026"/>
                  <a:pt x="21103" y="4026"/>
                </a:cubicBezTo>
                <a:cubicBezTo>
                  <a:pt x="21017" y="4026"/>
                  <a:pt x="20966" y="3926"/>
                  <a:pt x="21022" y="3847"/>
                </a:cubicBezTo>
                <a:lnTo>
                  <a:pt x="21653" y="2811"/>
                </a:lnTo>
                <a:cubicBezTo>
                  <a:pt x="21710" y="2721"/>
                  <a:pt x="21660" y="2631"/>
                  <a:pt x="21564" y="2631"/>
                </a:cubicBezTo>
                <a:cubicBezTo>
                  <a:pt x="21558" y="2631"/>
                  <a:pt x="21552" y="2631"/>
                  <a:pt x="21546" y="2632"/>
                </a:cubicBezTo>
                <a:lnTo>
                  <a:pt x="20189" y="2715"/>
                </a:lnTo>
                <a:cubicBezTo>
                  <a:pt x="20183" y="2716"/>
                  <a:pt x="20177" y="2716"/>
                  <a:pt x="20171" y="2716"/>
                </a:cubicBezTo>
                <a:cubicBezTo>
                  <a:pt x="20077" y="2716"/>
                  <a:pt x="20037" y="2627"/>
                  <a:pt x="20082" y="2537"/>
                </a:cubicBezTo>
                <a:lnTo>
                  <a:pt x="20713" y="1501"/>
                </a:lnTo>
                <a:cubicBezTo>
                  <a:pt x="20769" y="1411"/>
                  <a:pt x="20719" y="1321"/>
                  <a:pt x="20634" y="1321"/>
                </a:cubicBezTo>
                <a:cubicBezTo>
                  <a:pt x="20628" y="1321"/>
                  <a:pt x="20623" y="1322"/>
                  <a:pt x="20618" y="1322"/>
                </a:cubicBezTo>
                <a:lnTo>
                  <a:pt x="19248" y="1418"/>
                </a:lnTo>
                <a:cubicBezTo>
                  <a:pt x="19141" y="1418"/>
                  <a:pt x="19094" y="1311"/>
                  <a:pt x="19141" y="1227"/>
                </a:cubicBezTo>
                <a:lnTo>
                  <a:pt x="19772" y="179"/>
                </a:lnTo>
                <a:cubicBezTo>
                  <a:pt x="19832" y="96"/>
                  <a:pt x="19772" y="1"/>
                  <a:pt x="196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txBox="1"/>
          <p:nvPr>
            <p:ph type="title"/>
          </p:nvPr>
        </p:nvSpPr>
        <p:spPr>
          <a:xfrm>
            <a:off x="4612775" y="1796887"/>
            <a:ext cx="3552300" cy="872700"/>
          </a:xfrm>
          <a:prstGeom prst="rect">
            <a:avLst/>
          </a:prstGeom>
        </p:spPr>
        <p:txBody>
          <a:bodyPr anchorCtr="0" anchor="b" bIns="91425" lIns="91425" spcFirstLastPara="1" rIns="91425" wrap="square" tIns="91425">
            <a:noAutofit/>
          </a:bodyPr>
          <a:lstStyle>
            <a:lvl1pPr lvl="0">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7" name="Google Shape;37;p9"/>
          <p:cNvSpPr txBox="1"/>
          <p:nvPr>
            <p:ph idx="1" type="subTitle"/>
          </p:nvPr>
        </p:nvSpPr>
        <p:spPr>
          <a:xfrm>
            <a:off x="4612775" y="2473937"/>
            <a:ext cx="3057300" cy="8727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100"/>
              <a:buNone/>
              <a:defRPr sz="2100">
                <a:solidFill>
                  <a:schemeClr val="accent3"/>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8" name="Shape 38"/>
        <p:cNvGrpSpPr/>
        <p:nvPr/>
      </p:nvGrpSpPr>
      <p:grpSpPr>
        <a:xfrm>
          <a:off x="0" y="0"/>
          <a:ext cx="0" cy="0"/>
          <a:chOff x="0" y="0"/>
          <a:chExt cx="0" cy="0"/>
        </a:xfrm>
      </p:grpSpPr>
      <p:sp>
        <p:nvSpPr>
          <p:cNvPr id="39" name="Google Shape;39;p10"/>
          <p:cNvSpPr txBox="1"/>
          <p:nvPr>
            <p:ph idx="1" type="body"/>
          </p:nvPr>
        </p:nvSpPr>
        <p:spPr>
          <a:xfrm>
            <a:off x="664725" y="723050"/>
            <a:ext cx="3962700" cy="14766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sz="1700">
                <a:solidFill>
                  <a:schemeClr val="lt2"/>
                </a:solidFill>
              </a:defRPr>
            </a:lvl1pPr>
          </a:lstStyle>
          <a:p/>
        </p:txBody>
      </p:sp>
      <p:sp>
        <p:nvSpPr>
          <p:cNvPr id="40" name="Google Shape;40;p10"/>
          <p:cNvSpPr txBox="1"/>
          <p:nvPr>
            <p:ph idx="2" type="subTitle"/>
          </p:nvPr>
        </p:nvSpPr>
        <p:spPr>
          <a:xfrm>
            <a:off x="609175" y="2057950"/>
            <a:ext cx="2709600" cy="333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1pPr>
            <a:lvl2pPr lvl="1"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2pPr>
            <a:lvl3pPr lvl="2"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3pPr>
            <a:lvl4pPr lvl="3"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4pPr>
            <a:lvl5pPr lvl="4"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5pPr>
            <a:lvl6pPr lvl="5"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6pPr>
            <a:lvl7pPr lvl="6"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7pPr>
            <a:lvl8pPr lvl="7"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8pPr>
            <a:lvl9pPr lvl="8" rtl="0">
              <a:lnSpc>
                <a:spcPct val="100000"/>
              </a:lnSpc>
              <a:spcBef>
                <a:spcPts val="0"/>
              </a:spcBef>
              <a:spcAft>
                <a:spcPts val="0"/>
              </a:spcAft>
              <a:buNone/>
              <a:defRPr b="1" sz="1900">
                <a:solidFill>
                  <a:schemeClr val="lt2"/>
                </a:solidFill>
                <a:latin typeface="Source Serif Pro"/>
                <a:ea typeface="Source Serif Pro"/>
                <a:cs typeface="Source Serif Pro"/>
                <a:sym typeface="Source Serif Pr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D9EAD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2"/>
              </a:buClr>
              <a:buSzPts val="2800"/>
              <a:buFont typeface="Source Serif Pro"/>
              <a:buNone/>
              <a:defRPr b="1" sz="2800">
                <a:solidFill>
                  <a:schemeClr val="lt2"/>
                </a:solidFill>
                <a:latin typeface="Source Serif Pro"/>
                <a:ea typeface="Source Serif Pro"/>
                <a:cs typeface="Source Serif Pro"/>
                <a:sym typeface="Source Serif Pro"/>
              </a:defRPr>
            </a:lvl1pPr>
            <a:lvl2pPr lvl="1">
              <a:spcBef>
                <a:spcPts val="0"/>
              </a:spcBef>
              <a:spcAft>
                <a:spcPts val="0"/>
              </a:spcAft>
              <a:buClr>
                <a:schemeClr val="lt2"/>
              </a:buClr>
              <a:buSzPts val="2800"/>
              <a:buFont typeface="Source Serif Pro"/>
              <a:buNone/>
              <a:defRPr sz="2800">
                <a:solidFill>
                  <a:schemeClr val="lt2"/>
                </a:solidFill>
                <a:latin typeface="Source Serif Pro"/>
                <a:ea typeface="Source Serif Pro"/>
                <a:cs typeface="Source Serif Pro"/>
                <a:sym typeface="Source Serif Pro"/>
              </a:defRPr>
            </a:lvl2pPr>
            <a:lvl3pPr lvl="2">
              <a:spcBef>
                <a:spcPts val="0"/>
              </a:spcBef>
              <a:spcAft>
                <a:spcPts val="0"/>
              </a:spcAft>
              <a:buClr>
                <a:schemeClr val="lt2"/>
              </a:buClr>
              <a:buSzPts val="2800"/>
              <a:buFont typeface="Source Serif Pro"/>
              <a:buNone/>
              <a:defRPr sz="2800">
                <a:solidFill>
                  <a:schemeClr val="lt2"/>
                </a:solidFill>
                <a:latin typeface="Source Serif Pro"/>
                <a:ea typeface="Source Serif Pro"/>
                <a:cs typeface="Source Serif Pro"/>
                <a:sym typeface="Source Serif Pro"/>
              </a:defRPr>
            </a:lvl3pPr>
            <a:lvl4pPr lvl="3">
              <a:spcBef>
                <a:spcPts val="0"/>
              </a:spcBef>
              <a:spcAft>
                <a:spcPts val="0"/>
              </a:spcAft>
              <a:buClr>
                <a:schemeClr val="lt2"/>
              </a:buClr>
              <a:buSzPts val="2800"/>
              <a:buFont typeface="Source Serif Pro"/>
              <a:buNone/>
              <a:defRPr sz="2800">
                <a:solidFill>
                  <a:schemeClr val="lt2"/>
                </a:solidFill>
                <a:latin typeface="Source Serif Pro"/>
                <a:ea typeface="Source Serif Pro"/>
                <a:cs typeface="Source Serif Pro"/>
                <a:sym typeface="Source Serif Pro"/>
              </a:defRPr>
            </a:lvl4pPr>
            <a:lvl5pPr lvl="4">
              <a:spcBef>
                <a:spcPts val="0"/>
              </a:spcBef>
              <a:spcAft>
                <a:spcPts val="0"/>
              </a:spcAft>
              <a:buClr>
                <a:schemeClr val="lt2"/>
              </a:buClr>
              <a:buSzPts val="2800"/>
              <a:buFont typeface="Source Serif Pro"/>
              <a:buNone/>
              <a:defRPr sz="2800">
                <a:solidFill>
                  <a:schemeClr val="lt2"/>
                </a:solidFill>
                <a:latin typeface="Source Serif Pro"/>
                <a:ea typeface="Source Serif Pro"/>
                <a:cs typeface="Source Serif Pro"/>
                <a:sym typeface="Source Serif Pro"/>
              </a:defRPr>
            </a:lvl5pPr>
            <a:lvl6pPr lvl="5">
              <a:spcBef>
                <a:spcPts val="0"/>
              </a:spcBef>
              <a:spcAft>
                <a:spcPts val="0"/>
              </a:spcAft>
              <a:buClr>
                <a:schemeClr val="lt2"/>
              </a:buClr>
              <a:buSzPts val="2800"/>
              <a:buFont typeface="Source Serif Pro"/>
              <a:buNone/>
              <a:defRPr sz="2800">
                <a:solidFill>
                  <a:schemeClr val="lt2"/>
                </a:solidFill>
                <a:latin typeface="Source Serif Pro"/>
                <a:ea typeface="Source Serif Pro"/>
                <a:cs typeface="Source Serif Pro"/>
                <a:sym typeface="Source Serif Pro"/>
              </a:defRPr>
            </a:lvl6pPr>
            <a:lvl7pPr lvl="6">
              <a:spcBef>
                <a:spcPts val="0"/>
              </a:spcBef>
              <a:spcAft>
                <a:spcPts val="0"/>
              </a:spcAft>
              <a:buClr>
                <a:schemeClr val="lt2"/>
              </a:buClr>
              <a:buSzPts val="2800"/>
              <a:buFont typeface="Source Serif Pro"/>
              <a:buNone/>
              <a:defRPr sz="2800">
                <a:solidFill>
                  <a:schemeClr val="lt2"/>
                </a:solidFill>
                <a:latin typeface="Source Serif Pro"/>
                <a:ea typeface="Source Serif Pro"/>
                <a:cs typeface="Source Serif Pro"/>
                <a:sym typeface="Source Serif Pro"/>
              </a:defRPr>
            </a:lvl7pPr>
            <a:lvl8pPr lvl="7">
              <a:spcBef>
                <a:spcPts val="0"/>
              </a:spcBef>
              <a:spcAft>
                <a:spcPts val="0"/>
              </a:spcAft>
              <a:buClr>
                <a:schemeClr val="lt2"/>
              </a:buClr>
              <a:buSzPts val="2800"/>
              <a:buFont typeface="Source Serif Pro"/>
              <a:buNone/>
              <a:defRPr sz="2800">
                <a:solidFill>
                  <a:schemeClr val="lt2"/>
                </a:solidFill>
                <a:latin typeface="Source Serif Pro"/>
                <a:ea typeface="Source Serif Pro"/>
                <a:cs typeface="Source Serif Pro"/>
                <a:sym typeface="Source Serif Pro"/>
              </a:defRPr>
            </a:lvl8pPr>
            <a:lvl9pPr lvl="8">
              <a:spcBef>
                <a:spcPts val="0"/>
              </a:spcBef>
              <a:spcAft>
                <a:spcPts val="0"/>
              </a:spcAft>
              <a:buClr>
                <a:schemeClr val="lt2"/>
              </a:buClr>
              <a:buSzPts val="2800"/>
              <a:buFont typeface="Source Serif Pro"/>
              <a:buNone/>
              <a:defRPr sz="2800">
                <a:solidFill>
                  <a:schemeClr val="lt2"/>
                </a:solidFill>
                <a:latin typeface="Source Serif Pro"/>
                <a:ea typeface="Source Serif Pro"/>
                <a:cs typeface="Source Serif Pro"/>
                <a:sym typeface="Source Serif Pro"/>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EA4335"/>
          </p15:clr>
        </p15:guide>
        <p15:guide id="2">
          <p15:clr>
            <a:srgbClr val="EA4335"/>
          </p15:clr>
        </p15:guide>
        <p15:guide id="3" pos="5760">
          <p15:clr>
            <a:srgbClr val="EA4335"/>
          </p15:clr>
        </p15:guide>
        <p15:guide id="4" pos="5311">
          <p15:clr>
            <a:srgbClr val="EA4335"/>
          </p15:clr>
        </p15:guide>
        <p15:guide id="5" pos="449">
          <p15:clr>
            <a:srgbClr val="EA4335"/>
          </p15:clr>
        </p15:guide>
        <p15:guide id="6" orient="horz" pos="1620">
          <p15:clr>
            <a:srgbClr val="EA4335"/>
          </p15:clr>
        </p15:guide>
        <p15:guide id="7" orient="horz" pos="340">
          <p15:clr>
            <a:srgbClr val="EA4335"/>
          </p15:clr>
        </p15:guide>
        <p15:guide id="8" orient="horz" pos="2903">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 name="Shape 177"/>
        <p:cNvGrpSpPr/>
        <p:nvPr/>
      </p:nvGrpSpPr>
      <p:grpSpPr>
        <a:xfrm>
          <a:off x="0" y="0"/>
          <a:ext cx="0" cy="0"/>
          <a:chOff x="0" y="0"/>
          <a:chExt cx="0" cy="0"/>
        </a:xfrm>
      </p:grpSpPr>
      <p:sp>
        <p:nvSpPr>
          <p:cNvPr id="178" name="Google Shape;178;p33"/>
          <p:cNvSpPr txBox="1"/>
          <p:nvPr>
            <p:ph type="ctrTitle"/>
          </p:nvPr>
        </p:nvSpPr>
        <p:spPr>
          <a:xfrm>
            <a:off x="338875" y="1604225"/>
            <a:ext cx="8520600" cy="156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are Trees Important?</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42"/>
          <p:cNvPicPr preferRelativeResize="0"/>
          <p:nvPr/>
        </p:nvPicPr>
        <p:blipFill rotWithShape="1">
          <a:blip r:embed="rId3">
            <a:alphaModFix/>
          </a:blip>
          <a:srcRect b="30367" l="0" r="0" t="33476"/>
          <a:stretch/>
        </p:blipFill>
        <p:spPr>
          <a:xfrm>
            <a:off x="737" y="3283800"/>
            <a:ext cx="9144000" cy="1859701"/>
          </a:xfrm>
          <a:prstGeom prst="rect">
            <a:avLst/>
          </a:prstGeom>
          <a:noFill/>
          <a:ln>
            <a:noFill/>
          </a:ln>
        </p:spPr>
      </p:pic>
      <p:sp>
        <p:nvSpPr>
          <p:cNvPr id="248" name="Google Shape;248;p42"/>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Ways that trees make a difference</a:t>
            </a:r>
            <a:endParaRPr>
              <a:solidFill>
                <a:schemeClr val="lt2"/>
              </a:solidFill>
            </a:endParaRPr>
          </a:p>
        </p:txBody>
      </p:sp>
      <p:sp>
        <p:nvSpPr>
          <p:cNvPr id="249" name="Google Shape;249;p42"/>
          <p:cNvSpPr txBox="1"/>
          <p:nvPr/>
        </p:nvSpPr>
        <p:spPr>
          <a:xfrm>
            <a:off x="713225" y="1290375"/>
            <a:ext cx="6450000" cy="18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dk2"/>
                </a:solidFill>
                <a:latin typeface="Open Sans"/>
                <a:ea typeface="Open Sans"/>
                <a:cs typeface="Open Sans"/>
                <a:sym typeface="Open Sans"/>
              </a:rPr>
              <a:t>9.</a:t>
            </a:r>
            <a:r>
              <a:rPr b="1" lang="en" sz="2900">
                <a:solidFill>
                  <a:schemeClr val="dk2"/>
                </a:solidFill>
                <a:latin typeface="Open Sans"/>
                <a:ea typeface="Open Sans"/>
                <a:cs typeface="Open Sans"/>
                <a:sym typeface="Open Sans"/>
              </a:rPr>
              <a:t> </a:t>
            </a:r>
            <a:r>
              <a:rPr b="1" lang="en" sz="2900">
                <a:solidFill>
                  <a:schemeClr val="dk2"/>
                </a:solidFill>
                <a:latin typeface="Open Sans"/>
                <a:ea typeface="Open Sans"/>
                <a:cs typeface="Open Sans"/>
                <a:sym typeface="Open Sans"/>
              </a:rPr>
              <a:t>Trees Promote Community</a:t>
            </a:r>
            <a:endParaRPr b="1" sz="2800">
              <a:solidFill>
                <a:schemeClr val="dk2"/>
              </a:solidFill>
              <a:latin typeface="Open Sans"/>
              <a:ea typeface="Open Sans"/>
              <a:cs typeface="Open Sans"/>
              <a:sym typeface="Open Sans"/>
            </a:endParaRPr>
          </a:p>
        </p:txBody>
      </p:sp>
      <p:pic>
        <p:nvPicPr>
          <p:cNvPr id="250" name="Google Shape;250;p42"/>
          <p:cNvPicPr preferRelativeResize="0"/>
          <p:nvPr/>
        </p:nvPicPr>
        <p:blipFill>
          <a:blip r:embed="rId4">
            <a:alphaModFix/>
          </a:blip>
          <a:stretch>
            <a:fillRect/>
          </a:stretch>
        </p:blipFill>
        <p:spPr>
          <a:xfrm>
            <a:off x="6328875" y="2309898"/>
            <a:ext cx="2927325" cy="29273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3"/>
          <p:cNvPicPr preferRelativeResize="0"/>
          <p:nvPr/>
        </p:nvPicPr>
        <p:blipFill rotWithShape="1">
          <a:blip r:embed="rId3">
            <a:alphaModFix/>
          </a:blip>
          <a:srcRect b="30367" l="0" r="0" t="33476"/>
          <a:stretch/>
        </p:blipFill>
        <p:spPr>
          <a:xfrm>
            <a:off x="737" y="3283800"/>
            <a:ext cx="9144000" cy="1859701"/>
          </a:xfrm>
          <a:prstGeom prst="rect">
            <a:avLst/>
          </a:prstGeom>
          <a:noFill/>
          <a:ln>
            <a:noFill/>
          </a:ln>
        </p:spPr>
      </p:pic>
      <p:sp>
        <p:nvSpPr>
          <p:cNvPr id="256" name="Google Shape;256;p43"/>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Ways that trees make a difference</a:t>
            </a:r>
            <a:endParaRPr>
              <a:solidFill>
                <a:schemeClr val="lt2"/>
              </a:solidFill>
            </a:endParaRPr>
          </a:p>
        </p:txBody>
      </p:sp>
      <p:sp>
        <p:nvSpPr>
          <p:cNvPr id="257" name="Google Shape;257;p43"/>
          <p:cNvSpPr txBox="1"/>
          <p:nvPr/>
        </p:nvSpPr>
        <p:spPr>
          <a:xfrm>
            <a:off x="713225" y="1290375"/>
            <a:ext cx="6450000" cy="18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dk2"/>
                </a:solidFill>
                <a:latin typeface="Open Sans"/>
                <a:ea typeface="Open Sans"/>
                <a:cs typeface="Open Sans"/>
                <a:sym typeface="Open Sans"/>
              </a:rPr>
              <a:t>10. Many more…?</a:t>
            </a:r>
            <a:endParaRPr b="1" sz="2800">
              <a:solidFill>
                <a:schemeClr val="dk2"/>
              </a:solidFill>
              <a:latin typeface="Open Sans"/>
              <a:ea typeface="Open Sans"/>
              <a:cs typeface="Open Sans"/>
              <a:sym typeface="Open Sans"/>
            </a:endParaRPr>
          </a:p>
        </p:txBody>
      </p:sp>
      <p:pic>
        <p:nvPicPr>
          <p:cNvPr id="258" name="Google Shape;258;p43"/>
          <p:cNvPicPr preferRelativeResize="0"/>
          <p:nvPr/>
        </p:nvPicPr>
        <p:blipFill>
          <a:blip r:embed="rId4">
            <a:alphaModFix/>
          </a:blip>
          <a:stretch>
            <a:fillRect/>
          </a:stretch>
        </p:blipFill>
        <p:spPr>
          <a:xfrm>
            <a:off x="-25" y="3037575"/>
            <a:ext cx="9144001" cy="21059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4"/>
          <p:cNvSpPr txBox="1"/>
          <p:nvPr>
            <p:ph idx="1" type="body"/>
          </p:nvPr>
        </p:nvSpPr>
        <p:spPr>
          <a:xfrm>
            <a:off x="599650" y="1230425"/>
            <a:ext cx="5822700" cy="3357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b="1" lang="en" sz="2000"/>
              <a:t>Max 4 people per group </a:t>
            </a:r>
            <a:endParaRPr b="1" sz="2000"/>
          </a:p>
          <a:p>
            <a:pPr indent="-355600" lvl="0" marL="457200" rtl="0" algn="l">
              <a:spcBef>
                <a:spcPts val="0"/>
              </a:spcBef>
              <a:spcAft>
                <a:spcPts val="0"/>
              </a:spcAft>
              <a:buSzPts val="2000"/>
              <a:buChar char="●"/>
            </a:pPr>
            <a:r>
              <a:rPr b="1" lang="en" sz="2000"/>
              <a:t>Choose one of the the reasons to focus your research on</a:t>
            </a:r>
            <a:endParaRPr b="1" sz="2000"/>
          </a:p>
          <a:p>
            <a:pPr indent="-355600" lvl="1" marL="914400" rtl="0" algn="l">
              <a:spcBef>
                <a:spcPts val="0"/>
              </a:spcBef>
              <a:spcAft>
                <a:spcPts val="0"/>
              </a:spcAft>
              <a:buSzPts val="2000"/>
              <a:buChar char="○"/>
            </a:pPr>
            <a:r>
              <a:rPr b="1" lang="en" sz="2000"/>
              <a:t>Talk about it with your group first</a:t>
            </a:r>
            <a:endParaRPr b="1" sz="2000"/>
          </a:p>
          <a:p>
            <a:pPr indent="-355600" lvl="1" marL="914400" rtl="0" algn="l">
              <a:spcBef>
                <a:spcPts val="0"/>
              </a:spcBef>
              <a:spcAft>
                <a:spcPts val="0"/>
              </a:spcAft>
              <a:buSzPts val="2000"/>
              <a:buChar char="○"/>
            </a:pPr>
            <a:r>
              <a:rPr b="1" lang="en" sz="2000"/>
              <a:t>Is it testable? How would you test it?</a:t>
            </a:r>
            <a:endParaRPr b="1" sz="2000"/>
          </a:p>
          <a:p>
            <a:pPr indent="-355600" lvl="0" marL="457200" rtl="0" algn="l">
              <a:spcBef>
                <a:spcPts val="0"/>
              </a:spcBef>
              <a:spcAft>
                <a:spcPts val="0"/>
              </a:spcAft>
              <a:buSzPts val="2000"/>
              <a:buChar char="●"/>
            </a:pPr>
            <a:r>
              <a:rPr b="1" lang="en" sz="2000"/>
              <a:t>Open student sheet on google classroom: </a:t>
            </a:r>
            <a:endParaRPr b="1" sz="2000"/>
          </a:p>
          <a:p>
            <a:pPr indent="-374650" lvl="1" marL="914400" rtl="0" algn="l">
              <a:spcBef>
                <a:spcPts val="0"/>
              </a:spcBef>
              <a:spcAft>
                <a:spcPts val="0"/>
              </a:spcAft>
              <a:buSzPts val="2300"/>
              <a:buChar char="○"/>
            </a:pPr>
            <a:r>
              <a:rPr b="1" i="1" lang="en" sz="2300" u="sng"/>
              <a:t>HOW ARE TREES IMPORTANT</a:t>
            </a:r>
            <a:endParaRPr b="1" i="1" sz="2300" u="sng"/>
          </a:p>
          <a:p>
            <a:pPr indent="-374650" lvl="0" marL="457200" rtl="0" algn="l">
              <a:spcBef>
                <a:spcPts val="0"/>
              </a:spcBef>
              <a:spcAft>
                <a:spcPts val="0"/>
              </a:spcAft>
              <a:buSzPts val="2300"/>
              <a:buChar char="●"/>
            </a:pPr>
            <a:r>
              <a:rPr b="1" lang="en" sz="2300"/>
              <a:t>Start brainstorming your ideas.</a:t>
            </a:r>
            <a:endParaRPr b="1" sz="2300"/>
          </a:p>
        </p:txBody>
      </p:sp>
      <p:sp>
        <p:nvSpPr>
          <p:cNvPr id="264" name="Google Shape;264;p44"/>
          <p:cNvSpPr txBox="1"/>
          <p:nvPr>
            <p:ph type="title"/>
          </p:nvPr>
        </p:nvSpPr>
        <p:spPr>
          <a:xfrm>
            <a:off x="713225" y="276100"/>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Research Project</a:t>
            </a:r>
            <a:endParaRPr/>
          </a:p>
        </p:txBody>
      </p:sp>
      <p:pic>
        <p:nvPicPr>
          <p:cNvPr id="265" name="Google Shape;265;p44"/>
          <p:cNvPicPr preferRelativeResize="0"/>
          <p:nvPr/>
        </p:nvPicPr>
        <p:blipFill rotWithShape="1">
          <a:blip r:embed="rId3">
            <a:alphaModFix/>
          </a:blip>
          <a:srcRect b="6347" l="25945" r="26194" t="5367"/>
          <a:stretch/>
        </p:blipFill>
        <p:spPr>
          <a:xfrm>
            <a:off x="6008002" y="1427850"/>
            <a:ext cx="2780200" cy="34357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4"/>
          <p:cNvPicPr preferRelativeResize="0"/>
          <p:nvPr/>
        </p:nvPicPr>
        <p:blipFill rotWithShape="1">
          <a:blip r:embed="rId3">
            <a:alphaModFix/>
          </a:blip>
          <a:srcRect b="30367" l="0" r="0" t="33476"/>
          <a:stretch/>
        </p:blipFill>
        <p:spPr>
          <a:xfrm>
            <a:off x="737" y="3283800"/>
            <a:ext cx="9144000" cy="1859701"/>
          </a:xfrm>
          <a:prstGeom prst="rect">
            <a:avLst/>
          </a:prstGeom>
          <a:noFill/>
          <a:ln>
            <a:noFill/>
          </a:ln>
        </p:spPr>
      </p:pic>
      <p:sp>
        <p:nvSpPr>
          <p:cNvPr id="184" name="Google Shape;184;p34"/>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Ways that trees make a difference</a:t>
            </a:r>
            <a:endParaRPr>
              <a:solidFill>
                <a:schemeClr val="lt2"/>
              </a:solidFill>
            </a:endParaRPr>
          </a:p>
        </p:txBody>
      </p:sp>
      <p:sp>
        <p:nvSpPr>
          <p:cNvPr id="185" name="Google Shape;185;p34"/>
          <p:cNvSpPr txBox="1"/>
          <p:nvPr/>
        </p:nvSpPr>
        <p:spPr>
          <a:xfrm>
            <a:off x="1279000" y="1443600"/>
            <a:ext cx="6450000" cy="1840200"/>
          </a:xfrm>
          <a:prstGeom prst="rect">
            <a:avLst/>
          </a:prstGeom>
          <a:noFill/>
          <a:ln>
            <a:noFill/>
          </a:ln>
        </p:spPr>
        <p:txBody>
          <a:bodyPr anchorCtr="0" anchor="t" bIns="91425" lIns="91425" spcFirstLastPara="1" rIns="91425" wrap="square" tIns="91425">
            <a:noAutofit/>
          </a:bodyPr>
          <a:lstStyle/>
          <a:p>
            <a:pPr indent="-412750" lvl="0" marL="457200" rtl="0" algn="l">
              <a:spcBef>
                <a:spcPts val="0"/>
              </a:spcBef>
              <a:spcAft>
                <a:spcPts val="0"/>
              </a:spcAft>
              <a:buClr>
                <a:schemeClr val="dk2"/>
              </a:buClr>
              <a:buSzPts val="2900"/>
              <a:buFont typeface="Open Sans"/>
              <a:buAutoNum type="arabicPeriod"/>
            </a:pPr>
            <a:r>
              <a:rPr b="1" lang="en" sz="2900">
                <a:solidFill>
                  <a:schemeClr val="dk2"/>
                </a:solidFill>
                <a:latin typeface="Open Sans"/>
                <a:ea typeface="Open Sans"/>
                <a:cs typeface="Open Sans"/>
                <a:sym typeface="Open Sans"/>
              </a:rPr>
              <a:t>Trees Provide Habitat for Wildlife</a:t>
            </a:r>
            <a:endParaRPr b="1" sz="2900">
              <a:solidFill>
                <a:schemeClr val="dk2"/>
              </a:solidFill>
              <a:latin typeface="Open Sans"/>
              <a:ea typeface="Open Sans"/>
              <a:cs typeface="Open Sans"/>
              <a:sym typeface="Open Sans"/>
            </a:endParaRPr>
          </a:p>
          <a:p>
            <a:pPr indent="0" lvl="0" marL="0" rtl="0" algn="l">
              <a:spcBef>
                <a:spcPts val="0"/>
              </a:spcBef>
              <a:spcAft>
                <a:spcPts val="0"/>
              </a:spcAft>
              <a:buNone/>
            </a:pPr>
            <a:r>
              <a:t/>
            </a:r>
            <a:endParaRPr b="1" sz="2800">
              <a:solidFill>
                <a:schemeClr val="dk2"/>
              </a:solidFill>
              <a:latin typeface="Open Sans"/>
              <a:ea typeface="Open Sans"/>
              <a:cs typeface="Open Sans"/>
              <a:sym typeface="Open Sans"/>
            </a:endParaRPr>
          </a:p>
        </p:txBody>
      </p:sp>
      <p:pic>
        <p:nvPicPr>
          <p:cNvPr id="186" name="Google Shape;186;p34"/>
          <p:cNvPicPr preferRelativeResize="0"/>
          <p:nvPr/>
        </p:nvPicPr>
        <p:blipFill>
          <a:blip r:embed="rId4">
            <a:alphaModFix/>
          </a:blip>
          <a:stretch>
            <a:fillRect/>
          </a:stretch>
        </p:blipFill>
        <p:spPr>
          <a:xfrm>
            <a:off x="3825895" y="2085575"/>
            <a:ext cx="4291900" cy="28594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5"/>
          <p:cNvPicPr preferRelativeResize="0"/>
          <p:nvPr/>
        </p:nvPicPr>
        <p:blipFill rotWithShape="1">
          <a:blip r:embed="rId3">
            <a:alphaModFix/>
          </a:blip>
          <a:srcRect b="30367" l="0" r="0" t="33476"/>
          <a:stretch/>
        </p:blipFill>
        <p:spPr>
          <a:xfrm>
            <a:off x="737" y="3283800"/>
            <a:ext cx="9144000" cy="1859701"/>
          </a:xfrm>
          <a:prstGeom prst="rect">
            <a:avLst/>
          </a:prstGeom>
          <a:noFill/>
          <a:ln>
            <a:noFill/>
          </a:ln>
        </p:spPr>
      </p:pic>
      <p:sp>
        <p:nvSpPr>
          <p:cNvPr id="192" name="Google Shape;192;p35"/>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Ways that trees make a difference</a:t>
            </a:r>
            <a:endParaRPr>
              <a:solidFill>
                <a:schemeClr val="lt2"/>
              </a:solidFill>
            </a:endParaRPr>
          </a:p>
        </p:txBody>
      </p:sp>
      <p:sp>
        <p:nvSpPr>
          <p:cNvPr id="193" name="Google Shape;193;p35"/>
          <p:cNvSpPr txBox="1"/>
          <p:nvPr/>
        </p:nvSpPr>
        <p:spPr>
          <a:xfrm>
            <a:off x="1279000" y="1443600"/>
            <a:ext cx="6450000" cy="18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dk2"/>
                </a:solidFill>
                <a:latin typeface="Open Sans"/>
                <a:ea typeface="Open Sans"/>
                <a:cs typeface="Open Sans"/>
                <a:sym typeface="Open Sans"/>
              </a:rPr>
              <a:t>2. Trees Cool Cities</a:t>
            </a:r>
            <a:endParaRPr b="1" sz="2900">
              <a:solidFill>
                <a:schemeClr val="dk2"/>
              </a:solidFill>
              <a:latin typeface="Open Sans"/>
              <a:ea typeface="Open Sans"/>
              <a:cs typeface="Open Sans"/>
              <a:sym typeface="Open Sans"/>
            </a:endParaRPr>
          </a:p>
          <a:p>
            <a:pPr indent="0" lvl="0" marL="0" rtl="0" algn="l">
              <a:spcBef>
                <a:spcPts val="0"/>
              </a:spcBef>
              <a:spcAft>
                <a:spcPts val="0"/>
              </a:spcAft>
              <a:buNone/>
            </a:pPr>
            <a:r>
              <a:t/>
            </a:r>
            <a:endParaRPr b="1" sz="2800">
              <a:solidFill>
                <a:schemeClr val="dk2"/>
              </a:solidFill>
              <a:latin typeface="Open Sans"/>
              <a:ea typeface="Open Sans"/>
              <a:cs typeface="Open Sans"/>
              <a:sym typeface="Open Sans"/>
            </a:endParaRPr>
          </a:p>
        </p:txBody>
      </p:sp>
      <p:pic>
        <p:nvPicPr>
          <p:cNvPr id="194" name="Google Shape;194;p35"/>
          <p:cNvPicPr preferRelativeResize="0"/>
          <p:nvPr/>
        </p:nvPicPr>
        <p:blipFill>
          <a:blip r:embed="rId4">
            <a:alphaModFix/>
          </a:blip>
          <a:stretch>
            <a:fillRect/>
          </a:stretch>
        </p:blipFill>
        <p:spPr>
          <a:xfrm>
            <a:off x="0" y="2442200"/>
            <a:ext cx="9144001" cy="269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36"/>
          <p:cNvPicPr preferRelativeResize="0"/>
          <p:nvPr/>
        </p:nvPicPr>
        <p:blipFill rotWithShape="1">
          <a:blip r:embed="rId3">
            <a:alphaModFix/>
          </a:blip>
          <a:srcRect b="30367" l="0" r="0" t="33476"/>
          <a:stretch/>
        </p:blipFill>
        <p:spPr>
          <a:xfrm>
            <a:off x="737" y="3283800"/>
            <a:ext cx="9144000" cy="1859701"/>
          </a:xfrm>
          <a:prstGeom prst="rect">
            <a:avLst/>
          </a:prstGeom>
          <a:noFill/>
          <a:ln>
            <a:noFill/>
          </a:ln>
        </p:spPr>
      </p:pic>
      <p:sp>
        <p:nvSpPr>
          <p:cNvPr id="200" name="Google Shape;200;p36"/>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Ways that trees make a difference</a:t>
            </a:r>
            <a:endParaRPr>
              <a:solidFill>
                <a:schemeClr val="lt2"/>
              </a:solidFill>
            </a:endParaRPr>
          </a:p>
        </p:txBody>
      </p:sp>
      <p:sp>
        <p:nvSpPr>
          <p:cNvPr id="201" name="Google Shape;201;p36"/>
          <p:cNvSpPr txBox="1"/>
          <p:nvPr/>
        </p:nvSpPr>
        <p:spPr>
          <a:xfrm>
            <a:off x="1279000" y="1443600"/>
            <a:ext cx="6450000" cy="18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900">
              <a:solidFill>
                <a:schemeClr val="dk2"/>
              </a:solidFill>
              <a:latin typeface="Open Sans"/>
              <a:ea typeface="Open Sans"/>
              <a:cs typeface="Open Sans"/>
              <a:sym typeface="Open Sans"/>
            </a:endParaRPr>
          </a:p>
          <a:p>
            <a:pPr indent="0" lvl="0" marL="0" rtl="0" algn="l">
              <a:spcBef>
                <a:spcPts val="0"/>
              </a:spcBef>
              <a:spcAft>
                <a:spcPts val="0"/>
              </a:spcAft>
              <a:buNone/>
            </a:pPr>
            <a:r>
              <a:rPr b="1" lang="en" sz="2800">
                <a:solidFill>
                  <a:schemeClr val="dk2"/>
                </a:solidFill>
                <a:latin typeface="Open Sans"/>
                <a:ea typeface="Open Sans"/>
                <a:cs typeface="Open Sans"/>
                <a:sym typeface="Open Sans"/>
              </a:rPr>
              <a:t>3. Trees Reduce Energy Cost</a:t>
            </a:r>
            <a:endParaRPr b="1" sz="2800">
              <a:solidFill>
                <a:schemeClr val="dk2"/>
              </a:solidFill>
              <a:latin typeface="Open Sans"/>
              <a:ea typeface="Open Sans"/>
              <a:cs typeface="Open Sans"/>
              <a:sym typeface="Open Sans"/>
            </a:endParaRPr>
          </a:p>
          <a:p>
            <a:pPr indent="0" lvl="0" marL="0" rtl="0" algn="l">
              <a:spcBef>
                <a:spcPts val="0"/>
              </a:spcBef>
              <a:spcAft>
                <a:spcPts val="0"/>
              </a:spcAft>
              <a:buNone/>
            </a:pPr>
            <a:r>
              <a:t/>
            </a:r>
            <a:endParaRPr b="1" sz="2800">
              <a:solidFill>
                <a:schemeClr val="dk2"/>
              </a:solidFill>
              <a:latin typeface="Open Sans"/>
              <a:ea typeface="Open Sans"/>
              <a:cs typeface="Open Sans"/>
              <a:sym typeface="Open Sans"/>
            </a:endParaRPr>
          </a:p>
        </p:txBody>
      </p:sp>
      <p:pic>
        <p:nvPicPr>
          <p:cNvPr id="202" name="Google Shape;202;p36"/>
          <p:cNvPicPr preferRelativeResize="0"/>
          <p:nvPr/>
        </p:nvPicPr>
        <p:blipFill>
          <a:blip r:embed="rId4">
            <a:alphaModFix/>
          </a:blip>
          <a:stretch>
            <a:fillRect/>
          </a:stretch>
        </p:blipFill>
        <p:spPr>
          <a:xfrm>
            <a:off x="6873625" y="1641513"/>
            <a:ext cx="1444376" cy="14443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7"/>
          <p:cNvPicPr preferRelativeResize="0"/>
          <p:nvPr/>
        </p:nvPicPr>
        <p:blipFill rotWithShape="1">
          <a:blip r:embed="rId3">
            <a:alphaModFix/>
          </a:blip>
          <a:srcRect b="30367" l="0" r="0" t="33476"/>
          <a:stretch/>
        </p:blipFill>
        <p:spPr>
          <a:xfrm>
            <a:off x="737" y="3283800"/>
            <a:ext cx="9144000" cy="1859701"/>
          </a:xfrm>
          <a:prstGeom prst="rect">
            <a:avLst/>
          </a:prstGeom>
          <a:noFill/>
          <a:ln>
            <a:noFill/>
          </a:ln>
        </p:spPr>
      </p:pic>
      <p:sp>
        <p:nvSpPr>
          <p:cNvPr id="208" name="Google Shape;208;p37"/>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Ways that trees make a difference</a:t>
            </a:r>
            <a:endParaRPr>
              <a:solidFill>
                <a:schemeClr val="lt2"/>
              </a:solidFill>
            </a:endParaRPr>
          </a:p>
        </p:txBody>
      </p:sp>
      <p:sp>
        <p:nvSpPr>
          <p:cNvPr id="209" name="Google Shape;209;p37"/>
          <p:cNvSpPr txBox="1"/>
          <p:nvPr/>
        </p:nvSpPr>
        <p:spPr>
          <a:xfrm>
            <a:off x="1279000" y="1443600"/>
            <a:ext cx="6450000" cy="18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dk2"/>
                </a:solidFill>
                <a:latin typeface="Open Sans"/>
                <a:ea typeface="Open Sans"/>
                <a:cs typeface="Open Sans"/>
                <a:sym typeface="Open Sans"/>
              </a:rPr>
              <a:t>4. Trees Can Boost Local Economies</a:t>
            </a:r>
            <a:endParaRPr b="1" sz="2800">
              <a:solidFill>
                <a:schemeClr val="dk2"/>
              </a:solidFill>
              <a:latin typeface="Open Sans"/>
              <a:ea typeface="Open Sans"/>
              <a:cs typeface="Open Sans"/>
              <a:sym typeface="Open Sans"/>
            </a:endParaRPr>
          </a:p>
        </p:txBody>
      </p:sp>
      <p:pic>
        <p:nvPicPr>
          <p:cNvPr id="210" name="Google Shape;210;p37"/>
          <p:cNvPicPr preferRelativeResize="0"/>
          <p:nvPr/>
        </p:nvPicPr>
        <p:blipFill>
          <a:blip r:embed="rId4">
            <a:alphaModFix/>
          </a:blip>
          <a:stretch>
            <a:fillRect/>
          </a:stretch>
        </p:blipFill>
        <p:spPr>
          <a:xfrm>
            <a:off x="6147674" y="1443600"/>
            <a:ext cx="2369824" cy="17255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8"/>
          <p:cNvPicPr preferRelativeResize="0"/>
          <p:nvPr/>
        </p:nvPicPr>
        <p:blipFill rotWithShape="1">
          <a:blip r:embed="rId3">
            <a:alphaModFix/>
          </a:blip>
          <a:srcRect b="30367" l="0" r="0" t="33476"/>
          <a:stretch/>
        </p:blipFill>
        <p:spPr>
          <a:xfrm>
            <a:off x="737" y="3283800"/>
            <a:ext cx="9144000" cy="1859701"/>
          </a:xfrm>
          <a:prstGeom prst="rect">
            <a:avLst/>
          </a:prstGeom>
          <a:noFill/>
          <a:ln>
            <a:noFill/>
          </a:ln>
        </p:spPr>
      </p:pic>
      <p:sp>
        <p:nvSpPr>
          <p:cNvPr id="216" name="Google Shape;216;p38"/>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Ways that trees make a difference</a:t>
            </a:r>
            <a:endParaRPr>
              <a:solidFill>
                <a:schemeClr val="lt2"/>
              </a:solidFill>
            </a:endParaRPr>
          </a:p>
        </p:txBody>
      </p:sp>
      <p:sp>
        <p:nvSpPr>
          <p:cNvPr id="217" name="Google Shape;217;p38"/>
          <p:cNvSpPr txBox="1"/>
          <p:nvPr/>
        </p:nvSpPr>
        <p:spPr>
          <a:xfrm>
            <a:off x="713225" y="2117300"/>
            <a:ext cx="6450000" cy="18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dk2"/>
                </a:solidFill>
                <a:latin typeface="Open Sans"/>
                <a:ea typeface="Open Sans"/>
                <a:cs typeface="Open Sans"/>
                <a:sym typeface="Open Sans"/>
              </a:rPr>
              <a:t>5. Trees Improve Health</a:t>
            </a:r>
            <a:endParaRPr b="1" sz="2800">
              <a:solidFill>
                <a:schemeClr val="dk2"/>
              </a:solidFill>
              <a:latin typeface="Open Sans"/>
              <a:ea typeface="Open Sans"/>
              <a:cs typeface="Open Sans"/>
              <a:sym typeface="Open Sans"/>
            </a:endParaRPr>
          </a:p>
        </p:txBody>
      </p:sp>
      <p:pic>
        <p:nvPicPr>
          <p:cNvPr id="218" name="Google Shape;218;p38"/>
          <p:cNvPicPr preferRelativeResize="0"/>
          <p:nvPr/>
        </p:nvPicPr>
        <p:blipFill>
          <a:blip r:embed="rId4">
            <a:alphaModFix/>
          </a:blip>
          <a:stretch>
            <a:fillRect/>
          </a:stretch>
        </p:blipFill>
        <p:spPr>
          <a:xfrm>
            <a:off x="5629150" y="2798432"/>
            <a:ext cx="3514850" cy="2345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9"/>
          <p:cNvPicPr preferRelativeResize="0"/>
          <p:nvPr/>
        </p:nvPicPr>
        <p:blipFill rotWithShape="1">
          <a:blip r:embed="rId3">
            <a:alphaModFix/>
          </a:blip>
          <a:srcRect b="30367" l="0" r="0" t="33476"/>
          <a:stretch/>
        </p:blipFill>
        <p:spPr>
          <a:xfrm>
            <a:off x="737" y="3283800"/>
            <a:ext cx="9144000" cy="1859701"/>
          </a:xfrm>
          <a:prstGeom prst="rect">
            <a:avLst/>
          </a:prstGeom>
          <a:noFill/>
          <a:ln>
            <a:noFill/>
          </a:ln>
        </p:spPr>
      </p:pic>
      <p:sp>
        <p:nvSpPr>
          <p:cNvPr id="224" name="Google Shape;224;p39"/>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Ways that trees make a difference</a:t>
            </a:r>
            <a:endParaRPr>
              <a:solidFill>
                <a:schemeClr val="lt2"/>
              </a:solidFill>
            </a:endParaRPr>
          </a:p>
        </p:txBody>
      </p:sp>
      <p:sp>
        <p:nvSpPr>
          <p:cNvPr id="225" name="Google Shape;225;p39"/>
          <p:cNvSpPr txBox="1"/>
          <p:nvPr/>
        </p:nvSpPr>
        <p:spPr>
          <a:xfrm>
            <a:off x="713225" y="1290375"/>
            <a:ext cx="6450000" cy="18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dk2"/>
                </a:solidFill>
                <a:latin typeface="Open Sans"/>
                <a:ea typeface="Open Sans"/>
                <a:cs typeface="Open Sans"/>
                <a:sym typeface="Open Sans"/>
              </a:rPr>
              <a:t>6. Trees Combat Climate Change</a:t>
            </a:r>
            <a:endParaRPr b="1" sz="2800">
              <a:solidFill>
                <a:schemeClr val="dk2"/>
              </a:solidFill>
              <a:latin typeface="Open Sans"/>
              <a:ea typeface="Open Sans"/>
              <a:cs typeface="Open Sans"/>
              <a:sym typeface="Open Sans"/>
            </a:endParaRPr>
          </a:p>
        </p:txBody>
      </p:sp>
      <p:pic>
        <p:nvPicPr>
          <p:cNvPr id="226" name="Google Shape;226;p39"/>
          <p:cNvPicPr preferRelativeResize="0"/>
          <p:nvPr/>
        </p:nvPicPr>
        <p:blipFill>
          <a:blip r:embed="rId4">
            <a:alphaModFix/>
          </a:blip>
          <a:stretch>
            <a:fillRect/>
          </a:stretch>
        </p:blipFill>
        <p:spPr>
          <a:xfrm>
            <a:off x="4638431" y="2088625"/>
            <a:ext cx="3575363" cy="2012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40"/>
          <p:cNvPicPr preferRelativeResize="0"/>
          <p:nvPr/>
        </p:nvPicPr>
        <p:blipFill rotWithShape="1">
          <a:blip r:embed="rId3">
            <a:alphaModFix/>
          </a:blip>
          <a:srcRect b="30367" l="0" r="0" t="33476"/>
          <a:stretch/>
        </p:blipFill>
        <p:spPr>
          <a:xfrm>
            <a:off x="737" y="3283800"/>
            <a:ext cx="9144000" cy="1859701"/>
          </a:xfrm>
          <a:prstGeom prst="rect">
            <a:avLst/>
          </a:prstGeom>
          <a:noFill/>
          <a:ln>
            <a:noFill/>
          </a:ln>
        </p:spPr>
      </p:pic>
      <p:sp>
        <p:nvSpPr>
          <p:cNvPr id="232" name="Google Shape;232;p40"/>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Ways that trees make a difference</a:t>
            </a:r>
            <a:endParaRPr>
              <a:solidFill>
                <a:schemeClr val="lt2"/>
              </a:solidFill>
            </a:endParaRPr>
          </a:p>
        </p:txBody>
      </p:sp>
      <p:sp>
        <p:nvSpPr>
          <p:cNvPr id="233" name="Google Shape;233;p40"/>
          <p:cNvSpPr txBox="1"/>
          <p:nvPr/>
        </p:nvSpPr>
        <p:spPr>
          <a:xfrm>
            <a:off x="713225" y="1290375"/>
            <a:ext cx="6450000" cy="18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dk2"/>
                </a:solidFill>
                <a:latin typeface="Open Sans"/>
                <a:ea typeface="Open Sans"/>
                <a:cs typeface="Open Sans"/>
                <a:sym typeface="Open Sans"/>
              </a:rPr>
              <a:t>7. Trees Clean Air and Water</a:t>
            </a:r>
            <a:endParaRPr b="1" sz="2800">
              <a:solidFill>
                <a:schemeClr val="dk2"/>
              </a:solidFill>
              <a:latin typeface="Open Sans"/>
              <a:ea typeface="Open Sans"/>
              <a:cs typeface="Open Sans"/>
              <a:sym typeface="Open Sans"/>
            </a:endParaRPr>
          </a:p>
        </p:txBody>
      </p:sp>
      <p:pic>
        <p:nvPicPr>
          <p:cNvPr id="234" name="Google Shape;234;p40"/>
          <p:cNvPicPr preferRelativeResize="0"/>
          <p:nvPr/>
        </p:nvPicPr>
        <p:blipFill>
          <a:blip r:embed="rId4">
            <a:alphaModFix/>
          </a:blip>
          <a:stretch>
            <a:fillRect/>
          </a:stretch>
        </p:blipFill>
        <p:spPr>
          <a:xfrm>
            <a:off x="4090526" y="2010375"/>
            <a:ext cx="4739975" cy="31331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41"/>
          <p:cNvPicPr preferRelativeResize="0"/>
          <p:nvPr/>
        </p:nvPicPr>
        <p:blipFill rotWithShape="1">
          <a:blip r:embed="rId3">
            <a:alphaModFix/>
          </a:blip>
          <a:srcRect b="30367" l="0" r="0" t="33476"/>
          <a:stretch/>
        </p:blipFill>
        <p:spPr>
          <a:xfrm>
            <a:off x="737" y="3283800"/>
            <a:ext cx="9144000" cy="1859701"/>
          </a:xfrm>
          <a:prstGeom prst="rect">
            <a:avLst/>
          </a:prstGeom>
          <a:noFill/>
          <a:ln>
            <a:noFill/>
          </a:ln>
        </p:spPr>
      </p:pic>
      <p:sp>
        <p:nvSpPr>
          <p:cNvPr id="240" name="Google Shape;240;p41"/>
          <p:cNvSpPr txBox="1"/>
          <p:nvPr>
            <p:ph type="title"/>
          </p:nvPr>
        </p:nvSpPr>
        <p:spPr>
          <a:xfrm>
            <a:off x="713225" y="276088"/>
            <a:ext cx="771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Ways that trees make a difference</a:t>
            </a:r>
            <a:endParaRPr>
              <a:solidFill>
                <a:schemeClr val="lt2"/>
              </a:solidFill>
            </a:endParaRPr>
          </a:p>
        </p:txBody>
      </p:sp>
      <p:sp>
        <p:nvSpPr>
          <p:cNvPr id="241" name="Google Shape;241;p41"/>
          <p:cNvSpPr txBox="1"/>
          <p:nvPr/>
        </p:nvSpPr>
        <p:spPr>
          <a:xfrm>
            <a:off x="713225" y="1290375"/>
            <a:ext cx="6450000" cy="18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chemeClr val="dk2"/>
                </a:solidFill>
                <a:latin typeface="Open Sans"/>
                <a:ea typeface="Open Sans"/>
                <a:cs typeface="Open Sans"/>
                <a:sym typeface="Open Sans"/>
              </a:rPr>
              <a:t>8. Trees Reduce Flooding</a:t>
            </a:r>
            <a:endParaRPr b="1" sz="2800">
              <a:solidFill>
                <a:schemeClr val="dk2"/>
              </a:solidFill>
              <a:latin typeface="Open Sans"/>
              <a:ea typeface="Open Sans"/>
              <a:cs typeface="Open Sans"/>
              <a:sym typeface="Open Sans"/>
            </a:endParaRPr>
          </a:p>
        </p:txBody>
      </p:sp>
      <p:pic>
        <p:nvPicPr>
          <p:cNvPr id="242" name="Google Shape;242;p41"/>
          <p:cNvPicPr preferRelativeResize="0"/>
          <p:nvPr/>
        </p:nvPicPr>
        <p:blipFill>
          <a:blip r:embed="rId4">
            <a:alphaModFix/>
          </a:blip>
          <a:stretch>
            <a:fillRect/>
          </a:stretch>
        </p:blipFill>
        <p:spPr>
          <a:xfrm>
            <a:off x="4024400" y="2178500"/>
            <a:ext cx="5119601" cy="310970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Inspirational green presentation by Slidesgo">
  <a:themeElements>
    <a:clrScheme name="Simple Light">
      <a:dk1>
        <a:srgbClr val="000D06"/>
      </a:dk1>
      <a:lt1>
        <a:srgbClr val="FFFFFF"/>
      </a:lt1>
      <a:dk2>
        <a:srgbClr val="012615"/>
      </a:dk2>
      <a:lt2>
        <a:srgbClr val="014023"/>
      </a:lt2>
      <a:accent1>
        <a:srgbClr val="05A66B"/>
      </a:accent1>
      <a:accent2>
        <a:srgbClr val="02734A"/>
      </a:accent2>
      <a:accent3>
        <a:srgbClr val="6AA84F"/>
      </a:accent3>
      <a:accent4>
        <a:srgbClr val="B6D7A8"/>
      </a:accent4>
      <a:accent5>
        <a:srgbClr val="1C8662"/>
      </a:accent5>
      <a:accent6>
        <a:srgbClr val="5DB125"/>
      </a:accent6>
      <a:hlink>
        <a:srgbClr val="6AA8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