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Oswald Medium"/>
      <p:regular r:id="rId29"/>
      <p:bold r:id="rId30"/>
    </p:embeddedFont>
    <p:embeddedFont>
      <p:font typeface="Barlow Condensed"/>
      <p:regular r:id="rId31"/>
      <p:bold r:id="rId32"/>
      <p:italic r:id="rId33"/>
      <p:boldItalic r:id="rId34"/>
    </p:embeddedFont>
    <p:embeddedFont>
      <p:font typeface="Bungee"/>
      <p:regular r:id="rId35"/>
    </p:embeddedFont>
    <p:embeddedFont>
      <p:font typeface="Encode Sans Semi Expanded"/>
      <p:regular r:id="rId36"/>
      <p:bold r:id="rId37"/>
    </p:embeddedFont>
    <p:embeddedFont>
      <p:font typeface="Questrial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regular.fntdata"/><Relationship Id="rId30" Type="http://schemas.openxmlformats.org/officeDocument/2006/relationships/font" Target="fonts/OswaldMedium-bold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bold.fntdata"/><Relationship Id="rId13" Type="http://schemas.openxmlformats.org/officeDocument/2006/relationships/slide" Target="slides/slide8.xml"/><Relationship Id="rId35" Type="http://schemas.openxmlformats.org/officeDocument/2006/relationships/font" Target="fonts/Bungee-regular.fntdata"/><Relationship Id="rId12" Type="http://schemas.openxmlformats.org/officeDocument/2006/relationships/slide" Target="slides/slide7.xml"/><Relationship Id="rId34" Type="http://schemas.openxmlformats.org/officeDocument/2006/relationships/font" Target="fonts/BarlowCondensed-boldItalic.fntdata"/><Relationship Id="rId15" Type="http://schemas.openxmlformats.org/officeDocument/2006/relationships/slide" Target="slides/slide10.xml"/><Relationship Id="rId37" Type="http://schemas.openxmlformats.org/officeDocument/2006/relationships/font" Target="fonts/EncodeSansSemiExpanded-bold.fntdata"/><Relationship Id="rId14" Type="http://schemas.openxmlformats.org/officeDocument/2006/relationships/slide" Target="slides/slide9.xml"/><Relationship Id="rId36" Type="http://schemas.openxmlformats.org/officeDocument/2006/relationships/font" Target="fonts/EncodeSansSemiExpande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Questrial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78a0c099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078a0c099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e4b7ac326b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e4b7ac326b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fa551df46b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fa551df46b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4b7ac326b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4b7ac326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4b7ac326b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e4b7ac326b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e4b7ac326b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e4b7ac326b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078a0c0997_0_39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078a0c0997_0_39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e4b7ac326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e4b7ac326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e4b7ac326b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e4b7ac326b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e4b7ac326b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e4b7ac326b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e4b7ac326b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e4b7ac326b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e4b7ac326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e4b7ac326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e4b7ac326b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e4b7ac326b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fa551df46b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fa551df46b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fa551df46b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fa551df46b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fa551df46b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fa551df46b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e4b7ac326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e4b7ac326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e4b7ac326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e4b7ac326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4b7ac326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4b7ac326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e4b7ac326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e4b7ac326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4b7ac326b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e4b7ac326b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4b7ac326b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4b7ac326b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4b7ac326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e4b7ac326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12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12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12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12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15.png"/><Relationship Id="rId9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1" Type="http://schemas.openxmlformats.org/officeDocument/2006/relationships/hyperlink" Target="http://bit.ly/2Tynxth" TargetMode="External"/><Relationship Id="rId10" Type="http://schemas.openxmlformats.org/officeDocument/2006/relationships/image" Target="../media/image7.png"/><Relationship Id="rId13" Type="http://schemas.openxmlformats.org/officeDocument/2006/relationships/hyperlink" Target="http://bit.ly/2TtBDfr" TargetMode="External"/><Relationship Id="rId12" Type="http://schemas.openxmlformats.org/officeDocument/2006/relationships/hyperlink" Target="http://bit.ly/2TyoMsr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65900"/>
            <a:ext cx="9144000" cy="23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374" y="2612675"/>
            <a:ext cx="9438899" cy="23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374" y="356211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6525" y="44188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9821" y="3178265"/>
            <a:ext cx="1088971" cy="27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1958" y="3921331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847" y="3823841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58674" y="2965521"/>
            <a:ext cx="477335" cy="197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10">
            <a:alphaModFix amt="51000"/>
          </a:blip>
          <a:stretch>
            <a:fillRect/>
          </a:stretch>
        </p:blipFill>
        <p:spPr>
          <a:xfrm>
            <a:off x="-303900" y="1728375"/>
            <a:ext cx="4698751" cy="42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11">
            <a:alphaModFix amt="51000"/>
          </a:blip>
          <a:stretch>
            <a:fillRect/>
          </a:stretch>
        </p:blipFill>
        <p:spPr>
          <a:xfrm>
            <a:off x="2985975" y="2484249"/>
            <a:ext cx="5464724" cy="500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ctrTitle"/>
          </p:nvPr>
        </p:nvSpPr>
        <p:spPr>
          <a:xfrm>
            <a:off x="630700" y="756079"/>
            <a:ext cx="5767500" cy="12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675175" y="1949725"/>
            <a:ext cx="57675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6022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65900"/>
            <a:ext cx="9144000" cy="23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374" y="2612675"/>
            <a:ext cx="9438899" cy="23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374" y="356211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6525" y="44188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9821" y="3178265"/>
            <a:ext cx="1088971" cy="27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1958" y="3921331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847" y="3823841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58674" y="2965521"/>
            <a:ext cx="477335" cy="197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10">
            <a:alphaModFix amt="51000"/>
          </a:blip>
          <a:stretch>
            <a:fillRect/>
          </a:stretch>
        </p:blipFill>
        <p:spPr>
          <a:xfrm>
            <a:off x="-303900" y="1728375"/>
            <a:ext cx="4698751" cy="42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>
          <a:blip r:embed="rId11">
            <a:alphaModFix amt="51000"/>
          </a:blip>
          <a:stretch>
            <a:fillRect/>
          </a:stretch>
        </p:blipFill>
        <p:spPr>
          <a:xfrm>
            <a:off x="2985975" y="2484249"/>
            <a:ext cx="5464724" cy="50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6022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1"/>
          <p:cNvSpPr txBox="1"/>
          <p:nvPr>
            <p:ph hasCustomPrompt="1" type="title"/>
          </p:nvPr>
        </p:nvSpPr>
        <p:spPr>
          <a:xfrm>
            <a:off x="685800" y="850875"/>
            <a:ext cx="54765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/>
          <p:nvPr>
            <p:ph idx="1" type="subTitle"/>
          </p:nvPr>
        </p:nvSpPr>
        <p:spPr>
          <a:xfrm>
            <a:off x="685800" y="2085375"/>
            <a:ext cx="5476500" cy="42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174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5" y="4157064"/>
            <a:ext cx="677437" cy="8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>
            <a:off x="-1226445" y="23571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6274" y="3768611"/>
            <a:ext cx="1316450" cy="16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>
            <p:ph type="title"/>
          </p:nvPr>
        </p:nvSpPr>
        <p:spPr>
          <a:xfrm>
            <a:off x="720000" y="1977460"/>
            <a:ext cx="233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13"/>
          <p:cNvSpPr txBox="1"/>
          <p:nvPr>
            <p:ph hasCustomPrompt="1" idx="2" type="title"/>
          </p:nvPr>
        </p:nvSpPr>
        <p:spPr>
          <a:xfrm>
            <a:off x="1432350" y="1481633"/>
            <a:ext cx="9117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/>
          <p:nvPr>
            <p:ph idx="1" type="subTitle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3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4" type="title"/>
          </p:nvPr>
        </p:nvSpPr>
        <p:spPr>
          <a:xfrm>
            <a:off x="3403800" y="1977460"/>
            <a:ext cx="233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13"/>
          <p:cNvSpPr txBox="1"/>
          <p:nvPr>
            <p:ph hasCustomPrompt="1" idx="5" type="title"/>
          </p:nvPr>
        </p:nvSpPr>
        <p:spPr>
          <a:xfrm>
            <a:off x="4116150" y="1481633"/>
            <a:ext cx="9117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/>
          <p:nvPr>
            <p:ph idx="6" type="subTitle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7" type="title"/>
          </p:nvPr>
        </p:nvSpPr>
        <p:spPr>
          <a:xfrm>
            <a:off x="6087600" y="1977460"/>
            <a:ext cx="233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13"/>
          <p:cNvSpPr txBox="1"/>
          <p:nvPr>
            <p:ph hasCustomPrompt="1" idx="8" type="title"/>
          </p:nvPr>
        </p:nvSpPr>
        <p:spPr>
          <a:xfrm>
            <a:off x="6799950" y="1481633"/>
            <a:ext cx="9117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/>
          <p:nvPr>
            <p:ph idx="9" type="subTitle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13" type="title"/>
          </p:nvPr>
        </p:nvSpPr>
        <p:spPr>
          <a:xfrm>
            <a:off x="2061900" y="3553160"/>
            <a:ext cx="233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1" name="Google Shape;131;p13"/>
          <p:cNvSpPr txBox="1"/>
          <p:nvPr>
            <p:ph hasCustomPrompt="1" idx="14" type="title"/>
          </p:nvPr>
        </p:nvSpPr>
        <p:spPr>
          <a:xfrm>
            <a:off x="2774250" y="3057333"/>
            <a:ext cx="9117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/>
          <p:nvPr>
            <p:ph idx="15" type="subTitle"/>
          </p:nvPr>
        </p:nvSpPr>
        <p:spPr>
          <a:xfrm>
            <a:off x="2061900" y="390500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16" type="title"/>
          </p:nvPr>
        </p:nvSpPr>
        <p:spPr>
          <a:xfrm>
            <a:off x="4745700" y="3553160"/>
            <a:ext cx="233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13"/>
          <p:cNvSpPr txBox="1"/>
          <p:nvPr>
            <p:ph hasCustomPrompt="1" idx="17" type="title"/>
          </p:nvPr>
        </p:nvSpPr>
        <p:spPr>
          <a:xfrm>
            <a:off x="5458050" y="3057333"/>
            <a:ext cx="9117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/>
          <p:nvPr>
            <p:ph idx="18" type="subTitle"/>
          </p:nvPr>
        </p:nvSpPr>
        <p:spPr>
          <a:xfrm>
            <a:off x="4745700" y="390500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" name="Google Shape;136;p13"/>
          <p:cNvPicPr preferRelativeResize="0"/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36974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4853" y="106601"/>
            <a:ext cx="911700" cy="33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850" y="1091850"/>
            <a:ext cx="9144000" cy="29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85365" y="308806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-578525" y="740338"/>
            <a:ext cx="6244625" cy="571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127214" y="394480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468678" y="97450"/>
            <a:ext cx="1248850" cy="4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55850" y="147725"/>
            <a:ext cx="2259625" cy="5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>
            <p:ph type="title"/>
          </p:nvPr>
        </p:nvSpPr>
        <p:spPr>
          <a:xfrm flipH="1">
            <a:off x="4552200" y="2395250"/>
            <a:ext cx="38985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6" name="Google Shape;146;p14"/>
          <p:cNvSpPr txBox="1"/>
          <p:nvPr>
            <p:ph idx="1" type="subTitle"/>
          </p:nvPr>
        </p:nvSpPr>
        <p:spPr>
          <a:xfrm flipH="1">
            <a:off x="3733800" y="654950"/>
            <a:ext cx="47169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16" y="1607750"/>
            <a:ext cx="9144000" cy="27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>
            <p:ph idx="1" type="subTitle"/>
          </p:nvPr>
        </p:nvSpPr>
        <p:spPr>
          <a:xfrm>
            <a:off x="818475" y="1176300"/>
            <a:ext cx="4950600" cy="23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9675" y="3455427"/>
            <a:ext cx="11480525" cy="16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0509" y="446070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0549" y="4070306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0" y="3676716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0402" y="3306171"/>
            <a:ext cx="477335" cy="197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8">
            <a:alphaModFix amt="51000"/>
          </a:blip>
          <a:stretch>
            <a:fillRect/>
          </a:stretch>
        </p:blipFill>
        <p:spPr>
          <a:xfrm flipH="1">
            <a:off x="5209730" y="1109999"/>
            <a:ext cx="5464724" cy="50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9">
            <a:alphaModFix amt="51000"/>
          </a:blip>
          <a:stretch>
            <a:fillRect/>
          </a:stretch>
        </p:blipFill>
        <p:spPr>
          <a:xfrm flipH="1">
            <a:off x="-2766672" y="-1118375"/>
            <a:ext cx="4698751" cy="42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174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5" y="4157064"/>
            <a:ext cx="677437" cy="8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>
            <a:off x="-1226445" y="23571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6274" y="3768611"/>
            <a:ext cx="1316450" cy="16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36974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66" name="Google Shape;166;p16"/>
          <p:cNvSpPr txBox="1"/>
          <p:nvPr>
            <p:ph idx="2" type="title"/>
          </p:nvPr>
        </p:nvSpPr>
        <p:spPr>
          <a:xfrm>
            <a:off x="720000" y="2830622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1" type="subTitle"/>
          </p:nvPr>
        </p:nvSpPr>
        <p:spPr>
          <a:xfrm>
            <a:off x="720000" y="3198084"/>
            <a:ext cx="2336400" cy="6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6"/>
          <p:cNvSpPr txBox="1"/>
          <p:nvPr>
            <p:ph idx="3" type="title"/>
          </p:nvPr>
        </p:nvSpPr>
        <p:spPr>
          <a:xfrm>
            <a:off x="3403800" y="2830622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4" type="subTitle"/>
          </p:nvPr>
        </p:nvSpPr>
        <p:spPr>
          <a:xfrm>
            <a:off x="3403800" y="3198084"/>
            <a:ext cx="2336400" cy="6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5" type="title"/>
          </p:nvPr>
        </p:nvSpPr>
        <p:spPr>
          <a:xfrm>
            <a:off x="6087600" y="2830622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6" type="subTitle"/>
          </p:nvPr>
        </p:nvSpPr>
        <p:spPr>
          <a:xfrm>
            <a:off x="6087600" y="3198084"/>
            <a:ext cx="2336400" cy="6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2" name="Google Shape;17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01126" y="183725"/>
            <a:ext cx="1016400" cy="3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841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01874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3409" y="4157064"/>
            <a:ext cx="677437" cy="8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flipH="1">
            <a:off x="6948177" y="23571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01882" y="4021703"/>
            <a:ext cx="996930" cy="12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 flipH="1">
            <a:off x="-648010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 txBox="1"/>
          <p:nvPr>
            <p:ph type="title"/>
          </p:nvPr>
        </p:nvSpPr>
        <p:spPr>
          <a:xfrm>
            <a:off x="720000" y="3507653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1" type="subTitle"/>
          </p:nvPr>
        </p:nvSpPr>
        <p:spPr>
          <a:xfrm>
            <a:off x="720000" y="3813992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7"/>
          <p:cNvSpPr txBox="1"/>
          <p:nvPr>
            <p:ph idx="2" type="title"/>
          </p:nvPr>
        </p:nvSpPr>
        <p:spPr>
          <a:xfrm>
            <a:off x="3403800" y="3507653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3" type="subTitle"/>
          </p:nvPr>
        </p:nvSpPr>
        <p:spPr>
          <a:xfrm>
            <a:off x="3403800" y="3813992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7"/>
          <p:cNvSpPr txBox="1"/>
          <p:nvPr>
            <p:ph idx="4" type="title"/>
          </p:nvPr>
        </p:nvSpPr>
        <p:spPr>
          <a:xfrm>
            <a:off x="6087600" y="3507653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5" type="subTitle"/>
          </p:nvPr>
        </p:nvSpPr>
        <p:spPr>
          <a:xfrm>
            <a:off x="6087600" y="3813992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7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pic>
        <p:nvPicPr>
          <p:cNvPr id="187" name="Google Shape;1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7200" y="180850"/>
            <a:ext cx="1052400" cy="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38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14177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1106" y="4157064"/>
            <a:ext cx="677437" cy="8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/>
          <p:cNvPicPr preferRelativeResize="0"/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flipH="1">
            <a:off x="6935874" y="23571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14176" y="4238024"/>
            <a:ext cx="834175" cy="101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 flipH="1">
            <a:off x="-66031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>
            <p:ph type="title"/>
          </p:nvPr>
        </p:nvSpPr>
        <p:spPr>
          <a:xfrm>
            <a:off x="1812676" y="1567925"/>
            <a:ext cx="24999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6" name="Google Shape;196;p18"/>
          <p:cNvSpPr txBox="1"/>
          <p:nvPr>
            <p:ph idx="1" type="subTitle"/>
          </p:nvPr>
        </p:nvSpPr>
        <p:spPr>
          <a:xfrm>
            <a:off x="1812676" y="1892519"/>
            <a:ext cx="2499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8"/>
          <p:cNvSpPr txBox="1"/>
          <p:nvPr>
            <p:ph idx="2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98" name="Google Shape;198;p18"/>
          <p:cNvSpPr txBox="1"/>
          <p:nvPr>
            <p:ph idx="3" type="title"/>
          </p:nvPr>
        </p:nvSpPr>
        <p:spPr>
          <a:xfrm>
            <a:off x="1812676" y="3072881"/>
            <a:ext cx="24999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idx="4" type="subTitle"/>
          </p:nvPr>
        </p:nvSpPr>
        <p:spPr>
          <a:xfrm>
            <a:off x="1812676" y="3397475"/>
            <a:ext cx="2499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8"/>
          <p:cNvSpPr txBox="1"/>
          <p:nvPr>
            <p:ph idx="5" type="title"/>
          </p:nvPr>
        </p:nvSpPr>
        <p:spPr>
          <a:xfrm>
            <a:off x="5622676" y="1567925"/>
            <a:ext cx="24999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6" type="subTitle"/>
          </p:nvPr>
        </p:nvSpPr>
        <p:spPr>
          <a:xfrm>
            <a:off x="5622676" y="1892519"/>
            <a:ext cx="2499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8"/>
          <p:cNvSpPr txBox="1"/>
          <p:nvPr>
            <p:ph idx="7" type="title"/>
          </p:nvPr>
        </p:nvSpPr>
        <p:spPr>
          <a:xfrm>
            <a:off x="5622676" y="3072881"/>
            <a:ext cx="24999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idx="8" type="subTitle"/>
          </p:nvPr>
        </p:nvSpPr>
        <p:spPr>
          <a:xfrm>
            <a:off x="5622676" y="3397475"/>
            <a:ext cx="2499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4" name="Google Shape;2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01" y="67725"/>
            <a:ext cx="1016400" cy="3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174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636974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101" y="3808233"/>
            <a:ext cx="557900" cy="139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0701" y="3381174"/>
            <a:ext cx="557900" cy="13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/>
          <p:nvPr>
            <p:ph type="title"/>
          </p:nvPr>
        </p:nvSpPr>
        <p:spPr>
          <a:xfrm>
            <a:off x="719977" y="181240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12" name="Google Shape;212;p19"/>
          <p:cNvSpPr txBox="1"/>
          <p:nvPr>
            <p:ph idx="1" type="subTitle"/>
          </p:nvPr>
        </p:nvSpPr>
        <p:spPr>
          <a:xfrm>
            <a:off x="719977" y="214175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9"/>
          <p:cNvSpPr txBox="1"/>
          <p:nvPr>
            <p:ph idx="2" type="title"/>
          </p:nvPr>
        </p:nvSpPr>
        <p:spPr>
          <a:xfrm>
            <a:off x="3419244" y="181240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14" name="Google Shape;214;p19"/>
          <p:cNvSpPr txBox="1"/>
          <p:nvPr>
            <p:ph idx="3" type="subTitle"/>
          </p:nvPr>
        </p:nvSpPr>
        <p:spPr>
          <a:xfrm>
            <a:off x="3419244" y="214175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9"/>
          <p:cNvSpPr txBox="1"/>
          <p:nvPr>
            <p:ph idx="4" type="title"/>
          </p:nvPr>
        </p:nvSpPr>
        <p:spPr>
          <a:xfrm>
            <a:off x="719977" y="341025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16" name="Google Shape;216;p19"/>
          <p:cNvSpPr txBox="1"/>
          <p:nvPr>
            <p:ph idx="5" type="subTitle"/>
          </p:nvPr>
        </p:nvSpPr>
        <p:spPr>
          <a:xfrm>
            <a:off x="719977" y="37396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9"/>
          <p:cNvSpPr txBox="1"/>
          <p:nvPr>
            <p:ph idx="6" type="title"/>
          </p:nvPr>
        </p:nvSpPr>
        <p:spPr>
          <a:xfrm>
            <a:off x="3419244" y="341025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7" type="subTitle"/>
          </p:nvPr>
        </p:nvSpPr>
        <p:spPr>
          <a:xfrm>
            <a:off x="3419244" y="37396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9"/>
          <p:cNvSpPr txBox="1"/>
          <p:nvPr>
            <p:ph idx="8" type="title"/>
          </p:nvPr>
        </p:nvSpPr>
        <p:spPr>
          <a:xfrm>
            <a:off x="6118510" y="181240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9" type="subTitle"/>
          </p:nvPr>
        </p:nvSpPr>
        <p:spPr>
          <a:xfrm>
            <a:off x="6118510" y="214175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9"/>
          <p:cNvSpPr txBox="1"/>
          <p:nvPr>
            <p:ph idx="13" type="title"/>
          </p:nvPr>
        </p:nvSpPr>
        <p:spPr>
          <a:xfrm>
            <a:off x="6118510" y="341025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22" name="Google Shape;222;p19"/>
          <p:cNvSpPr txBox="1"/>
          <p:nvPr>
            <p:ph idx="14" type="subTitle"/>
          </p:nvPr>
        </p:nvSpPr>
        <p:spPr>
          <a:xfrm>
            <a:off x="6118510" y="37396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9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3" y="1091850"/>
            <a:ext cx="9144000" cy="29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251" y="308806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0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>
            <a:off x="3473173" y="740338"/>
            <a:ext cx="6244625" cy="571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2402" y="394480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6076" y="3809680"/>
            <a:ext cx="697325" cy="84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745" y="97450"/>
            <a:ext cx="1248850" cy="4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3798" y="147725"/>
            <a:ext cx="2259625" cy="5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0"/>
          <p:cNvSpPr txBox="1"/>
          <p:nvPr>
            <p:ph hasCustomPrompt="1" type="title"/>
          </p:nvPr>
        </p:nvSpPr>
        <p:spPr>
          <a:xfrm>
            <a:off x="704250" y="805325"/>
            <a:ext cx="42246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3" name="Google Shape;233;p20"/>
          <p:cNvSpPr txBox="1"/>
          <p:nvPr>
            <p:ph idx="1" type="subTitle"/>
          </p:nvPr>
        </p:nvSpPr>
        <p:spPr>
          <a:xfrm>
            <a:off x="704250" y="1476904"/>
            <a:ext cx="42246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0"/>
          <p:cNvSpPr txBox="1"/>
          <p:nvPr>
            <p:ph hasCustomPrompt="1" idx="2" type="title"/>
          </p:nvPr>
        </p:nvSpPr>
        <p:spPr>
          <a:xfrm>
            <a:off x="4215150" y="1892650"/>
            <a:ext cx="42246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7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5" name="Google Shape;235;p20"/>
          <p:cNvSpPr txBox="1"/>
          <p:nvPr>
            <p:ph idx="3" type="subTitle"/>
          </p:nvPr>
        </p:nvSpPr>
        <p:spPr>
          <a:xfrm>
            <a:off x="4215150" y="2564229"/>
            <a:ext cx="42246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2467" y="1565900"/>
            <a:ext cx="9144000" cy="23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54058" y="2612675"/>
            <a:ext cx="9438899" cy="23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54048" y="356211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95897" y="44188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676" y="3178265"/>
            <a:ext cx="1088971" cy="27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539206" y="3921331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500002" y="3823841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2730458" y="2965521"/>
            <a:ext cx="477335" cy="197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10">
            <a:alphaModFix amt="51000"/>
          </a:blip>
          <a:stretch>
            <a:fillRect/>
          </a:stretch>
        </p:blipFill>
        <p:spPr>
          <a:xfrm flipH="1">
            <a:off x="4771616" y="1728375"/>
            <a:ext cx="4698751" cy="42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11">
            <a:alphaModFix amt="51000"/>
          </a:blip>
          <a:stretch>
            <a:fillRect/>
          </a:stretch>
        </p:blipFill>
        <p:spPr>
          <a:xfrm flipH="1">
            <a:off x="715768" y="2484249"/>
            <a:ext cx="5464724" cy="50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711595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 txBox="1"/>
          <p:nvPr>
            <p:ph type="title"/>
          </p:nvPr>
        </p:nvSpPr>
        <p:spPr>
          <a:xfrm>
            <a:off x="685800" y="1413303"/>
            <a:ext cx="4455900" cy="5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1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" name="Google Shape;35;p3"/>
          <p:cNvSpPr txBox="1"/>
          <p:nvPr>
            <p:ph hasCustomPrompt="1" idx="2" type="title"/>
          </p:nvPr>
        </p:nvSpPr>
        <p:spPr>
          <a:xfrm>
            <a:off x="685800" y="571500"/>
            <a:ext cx="2124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685800" y="2043800"/>
            <a:ext cx="5170800" cy="3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65900"/>
            <a:ext cx="9144000" cy="23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374" y="2612675"/>
            <a:ext cx="9438899" cy="23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374" y="356211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6525" y="44188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9821" y="3178265"/>
            <a:ext cx="1088971" cy="27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1958" y="3921331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847" y="3823841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03576" y="1347269"/>
            <a:ext cx="914850" cy="37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>
          <a:blip r:embed="rId10">
            <a:alphaModFix amt="51000"/>
          </a:blip>
          <a:stretch>
            <a:fillRect/>
          </a:stretch>
        </p:blipFill>
        <p:spPr>
          <a:xfrm>
            <a:off x="-221498" y="119200"/>
            <a:ext cx="5528949" cy="50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>
          <a:blip r:embed="rId11">
            <a:alphaModFix amt="51000"/>
          </a:blip>
          <a:stretch>
            <a:fillRect/>
          </a:stretch>
        </p:blipFill>
        <p:spPr>
          <a:xfrm>
            <a:off x="-358350" y="2249349"/>
            <a:ext cx="5464724" cy="50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76722" y="64850"/>
            <a:ext cx="1248850" cy="4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1"/>
          <p:cNvSpPr txBox="1"/>
          <p:nvPr>
            <p:ph type="title"/>
          </p:nvPr>
        </p:nvSpPr>
        <p:spPr>
          <a:xfrm>
            <a:off x="3994800" y="1413303"/>
            <a:ext cx="4455900" cy="5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1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9" name="Google Shape;249;p21"/>
          <p:cNvSpPr txBox="1"/>
          <p:nvPr>
            <p:ph hasCustomPrompt="1" idx="2" type="title"/>
          </p:nvPr>
        </p:nvSpPr>
        <p:spPr>
          <a:xfrm>
            <a:off x="6326100" y="571500"/>
            <a:ext cx="2124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53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0" name="Google Shape;250;p21"/>
          <p:cNvSpPr txBox="1"/>
          <p:nvPr>
            <p:ph idx="1" type="subTitle"/>
          </p:nvPr>
        </p:nvSpPr>
        <p:spPr>
          <a:xfrm>
            <a:off x="3279900" y="2043800"/>
            <a:ext cx="5170800" cy="3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65900"/>
            <a:ext cx="9144000" cy="23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18374" y="2612675"/>
            <a:ext cx="9438899" cy="23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374" y="356211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6525" y="44188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2671" y="3163377"/>
            <a:ext cx="1088971" cy="27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50708" y="4289481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847" y="3823841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2"/>
          <p:cNvPicPr preferRelativeResize="0"/>
          <p:nvPr/>
        </p:nvPicPr>
        <p:blipFill>
          <a:blip r:embed="rId9">
            <a:alphaModFix amt="51000"/>
          </a:blip>
          <a:stretch>
            <a:fillRect/>
          </a:stretch>
        </p:blipFill>
        <p:spPr>
          <a:xfrm>
            <a:off x="-1079225" y="2101325"/>
            <a:ext cx="4698751" cy="42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2"/>
          <p:cNvPicPr preferRelativeResize="0"/>
          <p:nvPr/>
        </p:nvPicPr>
        <p:blipFill>
          <a:blip r:embed="rId10">
            <a:alphaModFix amt="51000"/>
          </a:blip>
          <a:stretch>
            <a:fillRect/>
          </a:stretch>
        </p:blipFill>
        <p:spPr>
          <a:xfrm>
            <a:off x="-435350" y="69800"/>
            <a:ext cx="6060400" cy="554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6022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7826272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 txBox="1"/>
          <p:nvPr>
            <p:ph type="title"/>
          </p:nvPr>
        </p:nvSpPr>
        <p:spPr>
          <a:xfrm>
            <a:off x="1583300" y="1596975"/>
            <a:ext cx="6044400" cy="5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4" name="Google Shape;264;p22"/>
          <p:cNvSpPr txBox="1"/>
          <p:nvPr>
            <p:ph hasCustomPrompt="1" idx="2" type="title"/>
          </p:nvPr>
        </p:nvSpPr>
        <p:spPr>
          <a:xfrm>
            <a:off x="3509700" y="755175"/>
            <a:ext cx="2124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5" name="Google Shape;265;p22"/>
          <p:cNvSpPr txBox="1"/>
          <p:nvPr>
            <p:ph idx="1" type="subTitle"/>
          </p:nvPr>
        </p:nvSpPr>
        <p:spPr>
          <a:xfrm>
            <a:off x="1986600" y="2297455"/>
            <a:ext cx="5170800" cy="3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6" name="Google Shape;266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47575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850" y="1091850"/>
            <a:ext cx="9144000" cy="30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85365" y="327971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3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-578525" y="740338"/>
            <a:ext cx="6244625" cy="571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127214" y="4442330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05873" y="3809680"/>
            <a:ext cx="697325" cy="84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468678" y="97450"/>
            <a:ext cx="1248850" cy="4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55850" y="147725"/>
            <a:ext cx="2259625" cy="5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 txBox="1"/>
          <p:nvPr>
            <p:ph idx="1" type="subTitle"/>
          </p:nvPr>
        </p:nvSpPr>
        <p:spPr>
          <a:xfrm>
            <a:off x="737000" y="2274725"/>
            <a:ext cx="2731200" cy="9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6" name="Google Shape;276;p23"/>
          <p:cNvSpPr txBox="1"/>
          <p:nvPr>
            <p:ph type="title"/>
          </p:nvPr>
        </p:nvSpPr>
        <p:spPr>
          <a:xfrm>
            <a:off x="737000" y="1282925"/>
            <a:ext cx="2731200" cy="9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850" y="1607750"/>
            <a:ext cx="9144000" cy="310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300" y="3266525"/>
            <a:ext cx="9438899" cy="23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27214" y="446070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761397" y="3676716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23428" y="3306171"/>
            <a:ext cx="477335" cy="197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/>
          <p:cNvPicPr preferRelativeResize="0"/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>
            <a:off x="6640262" y="-677750"/>
            <a:ext cx="4698751" cy="42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4"/>
          <p:cNvSpPr txBox="1"/>
          <p:nvPr>
            <p:ph idx="1" type="subTitle"/>
          </p:nvPr>
        </p:nvSpPr>
        <p:spPr>
          <a:xfrm flipH="1">
            <a:off x="5592075" y="2274725"/>
            <a:ext cx="2731200" cy="9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5" name="Google Shape;285;p24"/>
          <p:cNvSpPr txBox="1"/>
          <p:nvPr>
            <p:ph type="title"/>
          </p:nvPr>
        </p:nvSpPr>
        <p:spPr>
          <a:xfrm flipH="1">
            <a:off x="5592075" y="1282925"/>
            <a:ext cx="2731200" cy="9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pic>
        <p:nvPicPr>
          <p:cNvPr id="286" name="Google Shape;28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275" y="170250"/>
            <a:ext cx="1080950" cy="4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4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pic>
        <p:nvPicPr>
          <p:cNvPr id="289" name="Google Shape;28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38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14177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1106" y="4157064"/>
            <a:ext cx="677437" cy="8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flipH="1">
            <a:off x="6935874" y="23571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97729" y="4221104"/>
            <a:ext cx="883525" cy="10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5"/>
          <p:cNvPicPr preferRelativeResize="0"/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 flipH="1">
            <a:off x="-66031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826272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5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pic>
        <p:nvPicPr>
          <p:cNvPr id="298" name="Google Shape;29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174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636974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3274" y="3870483"/>
            <a:ext cx="557900" cy="139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8275" y="3680400"/>
            <a:ext cx="438375" cy="10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6272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174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7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636974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101" y="3808233"/>
            <a:ext cx="557900" cy="139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0701" y="3381174"/>
            <a:ext cx="557900" cy="13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11" name="Google Shape;311;p27"/>
          <p:cNvSpPr txBox="1"/>
          <p:nvPr>
            <p:ph idx="1" type="subTitle"/>
          </p:nvPr>
        </p:nvSpPr>
        <p:spPr>
          <a:xfrm>
            <a:off x="918063" y="1352075"/>
            <a:ext cx="3434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b="1"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/>
        </p:txBody>
      </p:sp>
      <p:sp>
        <p:nvSpPr>
          <p:cNvPr id="312" name="Google Shape;312;p27"/>
          <p:cNvSpPr txBox="1"/>
          <p:nvPr>
            <p:ph idx="2" type="subTitle"/>
          </p:nvPr>
        </p:nvSpPr>
        <p:spPr>
          <a:xfrm>
            <a:off x="918062" y="1702359"/>
            <a:ext cx="3434100" cy="24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3" name="Google Shape;313;p27"/>
          <p:cNvSpPr txBox="1"/>
          <p:nvPr>
            <p:ph idx="3" type="subTitle"/>
          </p:nvPr>
        </p:nvSpPr>
        <p:spPr>
          <a:xfrm>
            <a:off x="4791838" y="1352075"/>
            <a:ext cx="3434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b="1"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Bungee"/>
              <a:buNone/>
              <a:defRPr sz="16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/>
        </p:txBody>
      </p:sp>
      <p:sp>
        <p:nvSpPr>
          <p:cNvPr id="314" name="Google Shape;314;p27"/>
          <p:cNvSpPr txBox="1"/>
          <p:nvPr>
            <p:ph idx="4" type="subTitle"/>
          </p:nvPr>
        </p:nvSpPr>
        <p:spPr>
          <a:xfrm>
            <a:off x="4791837" y="1702359"/>
            <a:ext cx="3434100" cy="24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850" y="1091850"/>
            <a:ext cx="9144000" cy="29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85365" y="308806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8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-578525" y="740338"/>
            <a:ext cx="6244625" cy="571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127214" y="3944805"/>
            <a:ext cx="9438889" cy="210621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>
            <p:ph type="title"/>
          </p:nvPr>
        </p:nvSpPr>
        <p:spPr>
          <a:xfrm>
            <a:off x="3015475" y="721025"/>
            <a:ext cx="5276400" cy="15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 sz="12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21" name="Google Shape;321;p28"/>
          <p:cNvSpPr txBox="1"/>
          <p:nvPr>
            <p:ph idx="1" type="subTitle"/>
          </p:nvPr>
        </p:nvSpPr>
        <p:spPr>
          <a:xfrm>
            <a:off x="3015425" y="2229725"/>
            <a:ext cx="52764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2" name="Google Shape;32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05873" y="3809680"/>
            <a:ext cx="697325" cy="84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468678" y="97450"/>
            <a:ext cx="1248850" cy="4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55850" y="147725"/>
            <a:ext cx="2259625" cy="5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ONLY_3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174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636974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101" y="3808233"/>
            <a:ext cx="557900" cy="139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0701" y="3381174"/>
            <a:ext cx="557900" cy="13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 txBox="1"/>
          <p:nvPr>
            <p:ph hasCustomPrompt="1" type="title"/>
          </p:nvPr>
        </p:nvSpPr>
        <p:spPr>
          <a:xfrm>
            <a:off x="1135056" y="1471575"/>
            <a:ext cx="1506300" cy="46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" name="Google Shape;332;p29"/>
          <p:cNvSpPr txBox="1"/>
          <p:nvPr>
            <p:ph hasCustomPrompt="1" idx="2" type="title"/>
          </p:nvPr>
        </p:nvSpPr>
        <p:spPr>
          <a:xfrm>
            <a:off x="3817650" y="1471575"/>
            <a:ext cx="1508700" cy="46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3" name="Google Shape;333;p29"/>
          <p:cNvSpPr txBox="1"/>
          <p:nvPr>
            <p:ph hasCustomPrompt="1" idx="3" type="title"/>
          </p:nvPr>
        </p:nvSpPr>
        <p:spPr>
          <a:xfrm>
            <a:off x="6502644" y="1471575"/>
            <a:ext cx="1508700" cy="46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4" name="Google Shape;334;p29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35" name="Google Shape;335;p29"/>
          <p:cNvSpPr txBox="1"/>
          <p:nvPr>
            <p:ph idx="5" type="title"/>
          </p:nvPr>
        </p:nvSpPr>
        <p:spPr>
          <a:xfrm>
            <a:off x="720000" y="3416788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6" name="Google Shape;336;p29"/>
          <p:cNvSpPr txBox="1"/>
          <p:nvPr>
            <p:ph idx="1" type="subTitle"/>
          </p:nvPr>
        </p:nvSpPr>
        <p:spPr>
          <a:xfrm>
            <a:off x="720000" y="36985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9"/>
          <p:cNvSpPr txBox="1"/>
          <p:nvPr>
            <p:ph idx="6" type="title"/>
          </p:nvPr>
        </p:nvSpPr>
        <p:spPr>
          <a:xfrm>
            <a:off x="3403800" y="3416788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8" name="Google Shape;338;p29"/>
          <p:cNvSpPr txBox="1"/>
          <p:nvPr>
            <p:ph idx="7" type="subTitle"/>
          </p:nvPr>
        </p:nvSpPr>
        <p:spPr>
          <a:xfrm>
            <a:off x="3403800" y="36985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9"/>
          <p:cNvSpPr txBox="1"/>
          <p:nvPr>
            <p:ph idx="8" type="title"/>
          </p:nvPr>
        </p:nvSpPr>
        <p:spPr>
          <a:xfrm>
            <a:off x="6087600" y="3416788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0" name="Google Shape;340;p29"/>
          <p:cNvSpPr txBox="1"/>
          <p:nvPr>
            <p:ph idx="9" type="subTitle"/>
          </p:nvPr>
        </p:nvSpPr>
        <p:spPr>
          <a:xfrm>
            <a:off x="6087600" y="36985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_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565900"/>
            <a:ext cx="9203174" cy="31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66361" y="356211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08210" y="44188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5363" y="3178265"/>
            <a:ext cx="1088971" cy="27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526893" y="3921331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487689" y="3823841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0"/>
          <p:cNvPicPr preferRelativeResize="0"/>
          <p:nvPr/>
        </p:nvPicPr>
        <p:blipFill>
          <a:blip r:embed="rId8">
            <a:alphaModFix amt="51000"/>
          </a:blip>
          <a:stretch>
            <a:fillRect/>
          </a:stretch>
        </p:blipFill>
        <p:spPr>
          <a:xfrm flipH="1">
            <a:off x="4759303" y="1728375"/>
            <a:ext cx="4698751" cy="42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0"/>
          <p:cNvPicPr preferRelativeResize="0"/>
          <p:nvPr/>
        </p:nvPicPr>
        <p:blipFill>
          <a:blip r:embed="rId9">
            <a:alphaModFix amt="51000"/>
          </a:blip>
          <a:stretch>
            <a:fillRect/>
          </a:stretch>
        </p:blipFill>
        <p:spPr>
          <a:xfrm flipH="1">
            <a:off x="4547130" y="2496549"/>
            <a:ext cx="5464724" cy="50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7699282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0"/>
          <p:cNvSpPr txBox="1"/>
          <p:nvPr>
            <p:ph type="ctrTitle"/>
          </p:nvPr>
        </p:nvSpPr>
        <p:spPr>
          <a:xfrm>
            <a:off x="2429925" y="517425"/>
            <a:ext cx="4284000" cy="8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2" name="Google Shape;352;p30"/>
          <p:cNvSpPr txBox="1"/>
          <p:nvPr>
            <p:ph idx="1" type="subTitle"/>
          </p:nvPr>
        </p:nvSpPr>
        <p:spPr>
          <a:xfrm>
            <a:off x="2425050" y="1328025"/>
            <a:ext cx="4293900" cy="117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3" name="Google Shape;353;p30"/>
          <p:cNvSpPr txBox="1"/>
          <p:nvPr/>
        </p:nvSpPr>
        <p:spPr>
          <a:xfrm>
            <a:off x="1899450" y="3132780"/>
            <a:ext cx="5345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CREDITS:</a:t>
            </a:r>
            <a:r>
              <a:rPr lang="en" sz="1100"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 This presentation template was created by </a:t>
            </a:r>
            <a:r>
              <a:rPr b="1" lang="en" sz="1100">
                <a:solidFill>
                  <a:schemeClr val="accent1"/>
                </a:solidFill>
                <a:uFill>
                  <a:noFill/>
                </a:uFill>
                <a:latin typeface="Encode Sans Semi Expanded"/>
                <a:ea typeface="Encode Sans Semi Expanded"/>
                <a:cs typeface="Encode Sans Semi Expanded"/>
                <a:sym typeface="Encode Sans Semi Expand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, including icons by </a:t>
            </a:r>
            <a:r>
              <a:rPr b="1" lang="en" sz="1100">
                <a:solidFill>
                  <a:schemeClr val="accent1"/>
                </a:solidFill>
                <a:uFill>
                  <a:noFill/>
                </a:uFill>
                <a:latin typeface="Encode Sans Semi Expanded"/>
                <a:ea typeface="Encode Sans Semi Expanded"/>
                <a:cs typeface="Encode Sans Semi Expanded"/>
                <a:sym typeface="Encode Sans Semi Expand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 and infographics &amp; images by </a:t>
            </a:r>
            <a:r>
              <a:rPr b="1" lang="en" sz="1100">
                <a:solidFill>
                  <a:schemeClr val="accent1"/>
                </a:solidFill>
                <a:uFill>
                  <a:noFill/>
                </a:uFill>
                <a:latin typeface="Encode Sans Semi Expanded"/>
                <a:ea typeface="Encode Sans Semi Expanded"/>
                <a:cs typeface="Encode Sans Semi Expanded"/>
                <a:sym typeface="Encode Sans Semi Expand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accent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174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636974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101" y="3808233"/>
            <a:ext cx="557900" cy="139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0701" y="3381174"/>
            <a:ext cx="557900" cy="13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●"/>
              <a:defRPr sz="12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BLANK_1_1_1_1_1_1_1_1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174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1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636974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101" y="3808233"/>
            <a:ext cx="557900" cy="139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0701" y="3381174"/>
            <a:ext cx="557900" cy="13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BLANK_1_1_1_1_1_1_1_1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850" y="1091850"/>
            <a:ext cx="9144000" cy="29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85365" y="308806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2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-578525" y="740338"/>
            <a:ext cx="6244625" cy="571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127214" y="394480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05873" y="3809680"/>
            <a:ext cx="697325" cy="84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468678" y="97450"/>
            <a:ext cx="1248850" cy="4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55850" y="147725"/>
            <a:ext cx="2259625" cy="5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2">
  <p:cSld name="BLANK_1_1_1_1_1_1_1_1_2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65900"/>
            <a:ext cx="9144000" cy="23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374" y="2612675"/>
            <a:ext cx="9438899" cy="23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374" y="3562117"/>
            <a:ext cx="9438889" cy="137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6525" y="44188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9821" y="3178265"/>
            <a:ext cx="1088971" cy="27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1958" y="3921331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847" y="3823841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58674" y="2965521"/>
            <a:ext cx="477335" cy="197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/>
          <p:cNvPicPr preferRelativeResize="0"/>
          <p:nvPr/>
        </p:nvPicPr>
        <p:blipFill>
          <a:blip r:embed="rId10">
            <a:alphaModFix amt="51000"/>
          </a:blip>
          <a:stretch>
            <a:fillRect/>
          </a:stretch>
        </p:blipFill>
        <p:spPr>
          <a:xfrm>
            <a:off x="-303900" y="1728375"/>
            <a:ext cx="4698751" cy="42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3"/>
          <p:cNvPicPr preferRelativeResize="0"/>
          <p:nvPr/>
        </p:nvPicPr>
        <p:blipFill>
          <a:blip r:embed="rId11">
            <a:alphaModFix amt="51000"/>
          </a:blip>
          <a:stretch>
            <a:fillRect/>
          </a:stretch>
        </p:blipFill>
        <p:spPr>
          <a:xfrm>
            <a:off x="2985975" y="2484249"/>
            <a:ext cx="5464724" cy="50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6022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479372" y="957100"/>
            <a:ext cx="1248850" cy="4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2">
  <p:cSld name="0078_Burton_Template_SlidesMania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/>
          <p:nvPr/>
        </p:nvSpPr>
        <p:spPr>
          <a:xfrm>
            <a:off x="272845" y="202272"/>
            <a:ext cx="8605500" cy="4739100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4"/>
          <p:cNvSpPr txBox="1"/>
          <p:nvPr>
            <p:ph idx="1" type="body"/>
          </p:nvPr>
        </p:nvSpPr>
        <p:spPr>
          <a:xfrm>
            <a:off x="2869088" y="202272"/>
            <a:ext cx="55359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7F2E3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F7F2E3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34"/>
          <p:cNvSpPr txBox="1"/>
          <p:nvPr/>
        </p:nvSpPr>
        <p:spPr>
          <a:xfrm rot="5400000">
            <a:off x="-509475" y="4763063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11">
  <p:cSld name="0078_Burton_Template_SlidesMania_1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5"/>
          <p:cNvSpPr/>
          <p:nvPr/>
        </p:nvSpPr>
        <p:spPr>
          <a:xfrm>
            <a:off x="0" y="958646"/>
            <a:ext cx="9144000" cy="4184700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5"/>
          <p:cNvSpPr/>
          <p:nvPr/>
        </p:nvSpPr>
        <p:spPr>
          <a:xfrm>
            <a:off x="5059611" y="1991335"/>
            <a:ext cx="3239700" cy="2109900"/>
          </a:xfrm>
          <a:prstGeom prst="roundRect">
            <a:avLst>
              <a:gd fmla="val 4487" name="adj"/>
            </a:avLst>
          </a:prstGeom>
          <a:solidFill>
            <a:srgbClr val="262626"/>
          </a:solidFill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8" name="Google Shape;388;p35"/>
          <p:cNvGrpSpPr/>
          <p:nvPr/>
        </p:nvGrpSpPr>
        <p:grpSpPr>
          <a:xfrm>
            <a:off x="4572000" y="4055220"/>
            <a:ext cx="4216950" cy="70650"/>
            <a:chOff x="1059475" y="5015277"/>
            <a:chExt cx="5622600" cy="188400"/>
          </a:xfrm>
        </p:grpSpPr>
        <p:sp>
          <p:nvSpPr>
            <p:cNvPr id="389" name="Google Shape;389;p35"/>
            <p:cNvSpPr/>
            <p:nvPr/>
          </p:nvSpPr>
          <p:spPr>
            <a:xfrm>
              <a:off x="1059475" y="5015277"/>
              <a:ext cx="5622600" cy="188400"/>
            </a:xfrm>
            <a:prstGeom prst="roundRect">
              <a:avLst>
                <a:gd fmla="val 3552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3354359" y="5020473"/>
              <a:ext cx="1030351" cy="131148"/>
            </a:xfrm>
            <a:custGeom>
              <a:rect b="b" l="l" r="r" t="t"/>
              <a:pathLst>
                <a:path extrusionOk="0" h="131148" w="1030351">
                  <a:moveTo>
                    <a:pt x="0" y="0"/>
                  </a:moveTo>
                  <a:lnTo>
                    <a:pt x="1030351" y="0"/>
                  </a:lnTo>
                  <a:lnTo>
                    <a:pt x="995408" y="51827"/>
                  </a:lnTo>
                  <a:cubicBezTo>
                    <a:pt x="946399" y="100836"/>
                    <a:pt x="878694" y="131148"/>
                    <a:pt x="803909" y="131148"/>
                  </a:cubicBezTo>
                  <a:lnTo>
                    <a:pt x="226441" y="131148"/>
                  </a:lnTo>
                  <a:cubicBezTo>
                    <a:pt x="151656" y="131148"/>
                    <a:pt x="83951" y="100836"/>
                    <a:pt x="34942" y="5182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35"/>
          <p:cNvSpPr/>
          <p:nvPr/>
        </p:nvSpPr>
        <p:spPr>
          <a:xfrm>
            <a:off x="6617379" y="2055450"/>
            <a:ext cx="81000" cy="81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5"/>
          <p:cNvSpPr/>
          <p:nvPr>
            <p:ph idx="2" type="pic"/>
          </p:nvPr>
        </p:nvSpPr>
        <p:spPr>
          <a:xfrm>
            <a:off x="5120335" y="2186893"/>
            <a:ext cx="3118500" cy="17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EBE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35"/>
          <p:cNvSpPr txBox="1"/>
          <p:nvPr>
            <p:ph idx="1" type="body"/>
          </p:nvPr>
        </p:nvSpPr>
        <p:spPr>
          <a:xfrm>
            <a:off x="347114" y="1404602"/>
            <a:ext cx="33639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6C3A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396C3A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35"/>
          <p:cNvSpPr txBox="1"/>
          <p:nvPr>
            <p:ph idx="3" type="body"/>
          </p:nvPr>
        </p:nvSpPr>
        <p:spPr>
          <a:xfrm>
            <a:off x="366422" y="2094573"/>
            <a:ext cx="3564000" cy="23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6C3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5"/>
          <p:cNvSpPr txBox="1"/>
          <p:nvPr/>
        </p:nvSpPr>
        <p:spPr>
          <a:xfrm rot="5400000">
            <a:off x="-509475" y="4763063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174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6369743" y="-43482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101" y="3808233"/>
            <a:ext cx="557900" cy="139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0701" y="3381174"/>
            <a:ext cx="557900" cy="13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>
            <p:ph idx="1" type="subTitle"/>
          </p:nvPr>
        </p:nvSpPr>
        <p:spPr>
          <a:xfrm>
            <a:off x="1127613" y="2776411"/>
            <a:ext cx="2907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b="1"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2" type="subTitle"/>
          </p:nvPr>
        </p:nvSpPr>
        <p:spPr>
          <a:xfrm>
            <a:off x="1127613" y="3202875"/>
            <a:ext cx="29076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3" type="subTitle"/>
          </p:nvPr>
        </p:nvSpPr>
        <p:spPr>
          <a:xfrm>
            <a:off x="5108788" y="2776411"/>
            <a:ext cx="2907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b="1"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Bungee"/>
              <a:buNone/>
              <a:defRPr sz="2000">
                <a:solidFill>
                  <a:schemeClr val="accent5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4" type="subTitle"/>
          </p:nvPr>
        </p:nvSpPr>
        <p:spPr>
          <a:xfrm>
            <a:off x="5108788" y="3202875"/>
            <a:ext cx="29076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pic>
        <p:nvPicPr>
          <p:cNvPr id="58" name="Google Shape;5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78675"/>
            <a:ext cx="9144000" cy="33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76525" y="457125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29173"/>
            <a:ext cx="720000" cy="180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5558" y="4282052"/>
            <a:ext cx="677437" cy="8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>
          <a:blip r:embed="rId6">
            <a:alphaModFix amt="51000"/>
          </a:blip>
          <a:stretch>
            <a:fillRect/>
          </a:stretch>
        </p:blipFill>
        <p:spPr>
          <a:xfrm>
            <a:off x="-1303924" y="3407575"/>
            <a:ext cx="3449109" cy="31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846874" y="209225"/>
            <a:ext cx="1207649" cy="2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3" y="1607750"/>
            <a:ext cx="9144000" cy="2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41456" y="3007375"/>
            <a:ext cx="9438899" cy="23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0532" y="446070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0526" y="4070306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40379" y="3306171"/>
            <a:ext cx="477335" cy="197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>
            <a:off x="1445807" y="2869899"/>
            <a:ext cx="5464724" cy="50039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 txBox="1"/>
          <p:nvPr>
            <p:ph type="title"/>
          </p:nvPr>
        </p:nvSpPr>
        <p:spPr>
          <a:xfrm flipH="1">
            <a:off x="3683975" y="571500"/>
            <a:ext cx="4507200" cy="16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 flipH="1">
            <a:off x="3683975" y="2262300"/>
            <a:ext cx="4507200" cy="9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73" name="Google Shape;73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419645" y="107925"/>
            <a:ext cx="1248850" cy="4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850" y="1607750"/>
            <a:ext cx="9144000" cy="2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300" y="3007375"/>
            <a:ext cx="9438899" cy="23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27214" y="446070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35314" y="4070306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61397" y="3676716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23428" y="3306171"/>
            <a:ext cx="477335" cy="197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8">
            <a:alphaModFix amt="51000"/>
          </a:blip>
          <a:stretch>
            <a:fillRect/>
          </a:stretch>
        </p:blipFill>
        <p:spPr>
          <a:xfrm>
            <a:off x="-1533288" y="1109999"/>
            <a:ext cx="5464724" cy="50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9">
            <a:alphaModFix amt="51000"/>
          </a:blip>
          <a:stretch>
            <a:fillRect/>
          </a:stretch>
        </p:blipFill>
        <p:spPr>
          <a:xfrm>
            <a:off x="6640262" y="-677750"/>
            <a:ext cx="4698751" cy="42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 txBox="1"/>
          <p:nvPr>
            <p:ph type="title"/>
          </p:nvPr>
        </p:nvSpPr>
        <p:spPr>
          <a:xfrm>
            <a:off x="2256150" y="1008075"/>
            <a:ext cx="4631700" cy="17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850" y="1607750"/>
            <a:ext cx="9144000" cy="2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300" y="3007375"/>
            <a:ext cx="9438899" cy="23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27214" y="4460705"/>
            <a:ext cx="9438889" cy="21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35314" y="4070306"/>
            <a:ext cx="995304" cy="12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61397" y="3676716"/>
            <a:ext cx="1378619" cy="16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23428" y="3306171"/>
            <a:ext cx="477335" cy="197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>
          <a:blip r:embed="rId8">
            <a:alphaModFix amt="51000"/>
          </a:blip>
          <a:stretch>
            <a:fillRect/>
          </a:stretch>
        </p:blipFill>
        <p:spPr>
          <a:xfrm>
            <a:off x="-1533288" y="1109999"/>
            <a:ext cx="5464724" cy="5003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/>
          <p:nvPr>
            <p:ph type="title"/>
          </p:nvPr>
        </p:nvSpPr>
        <p:spPr>
          <a:xfrm>
            <a:off x="1626900" y="909175"/>
            <a:ext cx="5890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1626900" y="1679875"/>
            <a:ext cx="5890200" cy="14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94" name="Google Shape;94;p9"/>
          <p:cNvPicPr preferRelativeResize="0"/>
          <p:nvPr/>
        </p:nvPicPr>
        <p:blipFill>
          <a:blip r:embed="rId9">
            <a:alphaModFix amt="51000"/>
          </a:blip>
          <a:stretch>
            <a:fillRect/>
          </a:stretch>
        </p:blipFill>
        <p:spPr>
          <a:xfrm>
            <a:off x="6640262" y="-677750"/>
            <a:ext cx="4698751" cy="42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type="title"/>
          </p:nvPr>
        </p:nvSpPr>
        <p:spPr>
          <a:xfrm>
            <a:off x="633850" y="571500"/>
            <a:ext cx="7704000" cy="4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pic>
        <p:nvPicPr>
          <p:cNvPr id="97" name="Google Shape;9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3650" y="3481349"/>
            <a:ext cx="550200" cy="22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14250" y="187025"/>
            <a:ext cx="1571400" cy="3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Bungee"/>
              <a:buNone/>
              <a:defRPr sz="3400">
                <a:solidFill>
                  <a:schemeClr val="accent3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Bungee"/>
              <a:buNone/>
              <a:defRPr sz="3400">
                <a:solidFill>
                  <a:schemeClr val="accent3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Bungee"/>
              <a:buNone/>
              <a:defRPr sz="3400">
                <a:solidFill>
                  <a:schemeClr val="accent3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Bungee"/>
              <a:buNone/>
              <a:defRPr sz="3400">
                <a:solidFill>
                  <a:schemeClr val="accent3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Bungee"/>
              <a:buNone/>
              <a:defRPr sz="3400">
                <a:solidFill>
                  <a:schemeClr val="accent3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Bungee"/>
              <a:buNone/>
              <a:defRPr sz="3400">
                <a:solidFill>
                  <a:schemeClr val="accent3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Bungee"/>
              <a:buNone/>
              <a:defRPr sz="3400">
                <a:solidFill>
                  <a:schemeClr val="accent3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Bungee"/>
              <a:buNone/>
              <a:defRPr sz="3400">
                <a:solidFill>
                  <a:schemeClr val="accent3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Bungee"/>
              <a:buNone/>
              <a:defRPr sz="3400">
                <a:solidFill>
                  <a:schemeClr val="accent3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Expanded"/>
              <a:buChar char="●"/>
              <a:defRPr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Expanded"/>
              <a:buChar char="○"/>
              <a:defRPr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Expanded"/>
              <a:buChar char="■"/>
              <a:defRPr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Expanded"/>
              <a:buChar char="●"/>
              <a:defRPr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Expanded"/>
              <a:buChar char="○"/>
              <a:defRPr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Expanded"/>
              <a:buChar char="■"/>
              <a:defRPr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Expanded"/>
              <a:buChar char="●"/>
              <a:defRPr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Expanded"/>
              <a:buChar char="○"/>
              <a:defRPr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Encode Sans Semi Expanded"/>
              <a:buChar char="■"/>
              <a:defRPr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Relationship Id="rId4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app=desktop&amp;v=Rts5Jn-uJB4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://www.youtube.com/watch?v=Ei08FWf9TIY" TargetMode="External"/><Relationship Id="rId7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spreadsheets/u/0/d/1aoqGNxAgAg5xAoSNCP489OTiKIQETN0fd-AjPygdhVc/edit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27.jpg"/><Relationship Id="rId5" Type="http://schemas.openxmlformats.org/officeDocument/2006/relationships/image" Target="../media/image25.jpg"/><Relationship Id="rId6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793" y="666300"/>
            <a:ext cx="3129832" cy="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6"/>
          <p:cNvSpPr txBox="1"/>
          <p:nvPr>
            <p:ph type="ctrTitle"/>
          </p:nvPr>
        </p:nvSpPr>
        <p:spPr>
          <a:xfrm>
            <a:off x="630700" y="756075"/>
            <a:ext cx="7491000" cy="12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Desert Dwellers</a:t>
            </a:r>
            <a:endParaRPr sz="4600">
              <a:solidFill>
                <a:schemeClr val="accent5"/>
              </a:solidFill>
            </a:endParaRPr>
          </a:p>
        </p:txBody>
      </p:sp>
      <p:sp>
        <p:nvSpPr>
          <p:cNvPr id="402" name="Google Shape;402;p36"/>
          <p:cNvSpPr txBox="1"/>
          <p:nvPr>
            <p:ph idx="1" type="subTitle"/>
          </p:nvPr>
        </p:nvSpPr>
        <p:spPr>
          <a:xfrm>
            <a:off x="675175" y="1949725"/>
            <a:ext cx="57675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Recreating our local ecosystem.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5"/>
          <p:cNvSpPr txBox="1"/>
          <p:nvPr/>
        </p:nvSpPr>
        <p:spPr>
          <a:xfrm>
            <a:off x="6100875" y="1107550"/>
            <a:ext cx="26469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Another idea!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Have students dissecting an owl pellet so they have a hands-on experience with what an owl eats. 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Pellet (ornithology) - Wikipedia" id="482" name="Google Shape;4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825" y="1821754"/>
            <a:ext cx="3852457" cy="2278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s lechuza común libres de regalías | Pxfuel" id="483" name="Google Shape;48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" y="-6"/>
            <a:ext cx="2215832" cy="244730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5"/>
          <p:cNvSpPr txBox="1"/>
          <p:nvPr/>
        </p:nvSpPr>
        <p:spPr>
          <a:xfrm>
            <a:off x="2297775" y="44200"/>
            <a:ext cx="66195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Owl Pellet Dissection</a:t>
            </a:r>
            <a:endParaRPr sz="37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6"/>
          <p:cNvSpPr txBox="1"/>
          <p:nvPr>
            <p:ph type="title"/>
          </p:nvPr>
        </p:nvSpPr>
        <p:spPr>
          <a:xfrm>
            <a:off x="685800" y="850875"/>
            <a:ext cx="84582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Examples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causes soil erosion? </a:t>
            </a:r>
            <a:endParaRPr/>
          </a:p>
        </p:txBody>
      </p:sp>
      <p:sp>
        <p:nvSpPr>
          <p:cNvPr id="495" name="Google Shape;495;p47"/>
          <p:cNvSpPr txBox="1"/>
          <p:nvPr>
            <p:ph idx="2" type="title"/>
          </p:nvPr>
        </p:nvSpPr>
        <p:spPr>
          <a:xfrm>
            <a:off x="720000" y="2830622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</a:t>
            </a:r>
            <a:endParaRPr/>
          </a:p>
        </p:txBody>
      </p:sp>
      <p:sp>
        <p:nvSpPr>
          <p:cNvPr id="496" name="Google Shape;496;p47"/>
          <p:cNvSpPr txBox="1"/>
          <p:nvPr>
            <p:ph idx="1" type="subTitle"/>
          </p:nvPr>
        </p:nvSpPr>
        <p:spPr>
          <a:xfrm>
            <a:off x="720000" y="3198084"/>
            <a:ext cx="2336400" cy="6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</a:t>
            </a:r>
            <a:r>
              <a:rPr lang="en"/>
              <a:t> the closest planet to the Sun and the smallest of them all</a:t>
            </a:r>
            <a:endParaRPr/>
          </a:p>
        </p:txBody>
      </p:sp>
      <p:sp>
        <p:nvSpPr>
          <p:cNvPr id="497" name="Google Shape;497;p47"/>
          <p:cNvSpPr txBox="1"/>
          <p:nvPr>
            <p:ph idx="3" type="title"/>
          </p:nvPr>
        </p:nvSpPr>
        <p:spPr>
          <a:xfrm>
            <a:off x="3403800" y="2830622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</a:t>
            </a:r>
            <a:endParaRPr/>
          </a:p>
        </p:txBody>
      </p:sp>
      <p:sp>
        <p:nvSpPr>
          <p:cNvPr id="498" name="Google Shape;498;p47"/>
          <p:cNvSpPr txBox="1"/>
          <p:nvPr>
            <p:ph idx="4" type="subTitle"/>
          </p:nvPr>
        </p:nvSpPr>
        <p:spPr>
          <a:xfrm>
            <a:off x="3403800" y="3198084"/>
            <a:ext cx="2336400" cy="6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499" name="Google Shape;499;p47"/>
          <p:cNvSpPr txBox="1"/>
          <p:nvPr>
            <p:ph idx="5" type="title"/>
          </p:nvPr>
        </p:nvSpPr>
        <p:spPr>
          <a:xfrm>
            <a:off x="6087600" y="2830622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</a:t>
            </a:r>
            <a:endParaRPr/>
          </a:p>
        </p:txBody>
      </p:sp>
      <p:sp>
        <p:nvSpPr>
          <p:cNvPr id="500" name="Google Shape;500;p47"/>
          <p:cNvSpPr txBox="1"/>
          <p:nvPr>
            <p:ph idx="6" type="subTitle"/>
          </p:nvPr>
        </p:nvSpPr>
        <p:spPr>
          <a:xfrm>
            <a:off x="6087600" y="3198084"/>
            <a:ext cx="2336400" cy="6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grpSp>
        <p:nvGrpSpPr>
          <p:cNvPr id="501" name="Google Shape;501;p47"/>
          <p:cNvGrpSpPr/>
          <p:nvPr/>
        </p:nvGrpSpPr>
        <p:grpSpPr>
          <a:xfrm>
            <a:off x="7000054" y="1965392"/>
            <a:ext cx="511493" cy="510980"/>
            <a:chOff x="725897" y="2716495"/>
            <a:chExt cx="377542" cy="377162"/>
          </a:xfrm>
        </p:grpSpPr>
        <p:sp>
          <p:nvSpPr>
            <p:cNvPr id="502" name="Google Shape;502;p47"/>
            <p:cNvSpPr/>
            <p:nvPr/>
          </p:nvSpPr>
          <p:spPr>
            <a:xfrm>
              <a:off x="991500" y="2740783"/>
              <a:ext cx="104627" cy="126912"/>
            </a:xfrm>
            <a:custGeom>
              <a:rect b="b" l="l" r="r" t="t"/>
              <a:pathLst>
                <a:path extrusionOk="0" h="4687" w="3864">
                  <a:moveTo>
                    <a:pt x="1935" y="0"/>
                  </a:moveTo>
                  <a:cubicBezTo>
                    <a:pt x="754" y="0"/>
                    <a:pt x="0" y="1841"/>
                    <a:pt x="0" y="2802"/>
                  </a:cubicBezTo>
                  <a:cubicBezTo>
                    <a:pt x="0" y="3726"/>
                    <a:pt x="653" y="4504"/>
                    <a:pt x="1526" y="4687"/>
                  </a:cubicBezTo>
                  <a:lnTo>
                    <a:pt x="1526" y="3022"/>
                  </a:lnTo>
                  <a:cubicBezTo>
                    <a:pt x="1526" y="2792"/>
                    <a:pt x="1711" y="2611"/>
                    <a:pt x="1936" y="2611"/>
                  </a:cubicBezTo>
                  <a:cubicBezTo>
                    <a:pt x="1950" y="2611"/>
                    <a:pt x="1964" y="2612"/>
                    <a:pt x="1978" y="2613"/>
                  </a:cubicBezTo>
                  <a:cubicBezTo>
                    <a:pt x="2186" y="2639"/>
                    <a:pt x="2343" y="2821"/>
                    <a:pt x="2343" y="3028"/>
                  </a:cubicBezTo>
                  <a:lnTo>
                    <a:pt x="2343" y="4687"/>
                  </a:lnTo>
                  <a:cubicBezTo>
                    <a:pt x="3210" y="4504"/>
                    <a:pt x="3863" y="3726"/>
                    <a:pt x="3863" y="2802"/>
                  </a:cubicBezTo>
                  <a:cubicBezTo>
                    <a:pt x="3863" y="1841"/>
                    <a:pt x="3115" y="0"/>
                    <a:pt x="1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7"/>
            <p:cNvSpPr/>
            <p:nvPr/>
          </p:nvSpPr>
          <p:spPr>
            <a:xfrm>
              <a:off x="727928" y="2828081"/>
              <a:ext cx="136308" cy="43541"/>
            </a:xfrm>
            <a:custGeom>
              <a:rect b="b" l="l" r="r" t="t"/>
              <a:pathLst>
                <a:path extrusionOk="0" h="1608" w="5034">
                  <a:moveTo>
                    <a:pt x="2111" y="0"/>
                  </a:moveTo>
                  <a:cubicBezTo>
                    <a:pt x="1174" y="0"/>
                    <a:pt x="265" y="603"/>
                    <a:pt x="0" y="1607"/>
                  </a:cubicBezTo>
                  <a:lnTo>
                    <a:pt x="5034" y="1607"/>
                  </a:lnTo>
                  <a:cubicBezTo>
                    <a:pt x="4808" y="929"/>
                    <a:pt x="4173" y="433"/>
                    <a:pt x="3401" y="433"/>
                  </a:cubicBezTo>
                  <a:cubicBezTo>
                    <a:pt x="3009" y="137"/>
                    <a:pt x="2557" y="0"/>
                    <a:pt x="2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7"/>
            <p:cNvSpPr/>
            <p:nvPr/>
          </p:nvSpPr>
          <p:spPr>
            <a:xfrm>
              <a:off x="737107" y="2968722"/>
              <a:ext cx="117408" cy="101080"/>
            </a:xfrm>
            <a:custGeom>
              <a:rect b="b" l="l" r="r" t="t"/>
              <a:pathLst>
                <a:path extrusionOk="0" h="3733" w="4336">
                  <a:moveTo>
                    <a:pt x="1" y="1"/>
                  </a:moveTo>
                  <a:cubicBezTo>
                    <a:pt x="592" y="1641"/>
                    <a:pt x="1772" y="2955"/>
                    <a:pt x="3187" y="3733"/>
                  </a:cubicBezTo>
                  <a:lnTo>
                    <a:pt x="4205" y="2225"/>
                  </a:lnTo>
                  <a:cubicBezTo>
                    <a:pt x="4312" y="2036"/>
                    <a:pt x="4336" y="1804"/>
                    <a:pt x="4280" y="1598"/>
                  </a:cubicBezTo>
                  <a:lnTo>
                    <a:pt x="4242" y="1471"/>
                  </a:lnTo>
                  <a:cubicBezTo>
                    <a:pt x="4141" y="1120"/>
                    <a:pt x="3816" y="874"/>
                    <a:pt x="3445" y="874"/>
                  </a:cubicBezTo>
                  <a:cubicBezTo>
                    <a:pt x="3118" y="874"/>
                    <a:pt x="2804" y="774"/>
                    <a:pt x="2534" y="598"/>
                  </a:cubicBezTo>
                  <a:lnTo>
                    <a:pt x="1848" y="139"/>
                  </a:lnTo>
                  <a:cubicBezTo>
                    <a:pt x="1717" y="52"/>
                    <a:pt x="1554" y="1"/>
                    <a:pt x="1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7"/>
            <p:cNvSpPr/>
            <p:nvPr/>
          </p:nvSpPr>
          <p:spPr>
            <a:xfrm>
              <a:off x="725897" y="2867181"/>
              <a:ext cx="280929" cy="226476"/>
            </a:xfrm>
            <a:custGeom>
              <a:rect b="b" l="l" r="r" t="t"/>
              <a:pathLst>
                <a:path extrusionOk="0" h="8364" w="10375">
                  <a:moveTo>
                    <a:pt x="6547" y="1"/>
                  </a:moveTo>
                  <a:lnTo>
                    <a:pt x="6547" y="1005"/>
                  </a:lnTo>
                  <a:lnTo>
                    <a:pt x="409" y="1005"/>
                  </a:lnTo>
                  <a:cubicBezTo>
                    <a:pt x="409" y="1005"/>
                    <a:pt x="0" y="1175"/>
                    <a:pt x="0" y="1401"/>
                  </a:cubicBezTo>
                  <a:cubicBezTo>
                    <a:pt x="0" y="1929"/>
                    <a:pt x="63" y="2445"/>
                    <a:pt x="176" y="2935"/>
                  </a:cubicBezTo>
                  <a:lnTo>
                    <a:pt x="1803" y="2935"/>
                  </a:lnTo>
                  <a:cubicBezTo>
                    <a:pt x="2131" y="2947"/>
                    <a:pt x="2444" y="3048"/>
                    <a:pt x="2714" y="3223"/>
                  </a:cubicBezTo>
                  <a:lnTo>
                    <a:pt x="3400" y="3681"/>
                  </a:lnTo>
                  <a:cubicBezTo>
                    <a:pt x="3538" y="3770"/>
                    <a:pt x="3694" y="3820"/>
                    <a:pt x="3859" y="3820"/>
                  </a:cubicBezTo>
                  <a:cubicBezTo>
                    <a:pt x="4587" y="3820"/>
                    <a:pt x="5240" y="4310"/>
                    <a:pt x="5442" y="5014"/>
                  </a:cubicBezTo>
                  <a:lnTo>
                    <a:pt x="5474" y="5140"/>
                  </a:lnTo>
                  <a:cubicBezTo>
                    <a:pt x="5599" y="5560"/>
                    <a:pt x="5542" y="6026"/>
                    <a:pt x="5323" y="6409"/>
                  </a:cubicBezTo>
                  <a:cubicBezTo>
                    <a:pt x="5309" y="6427"/>
                    <a:pt x="5367" y="6340"/>
                    <a:pt x="4343" y="7854"/>
                  </a:cubicBezTo>
                  <a:cubicBezTo>
                    <a:pt x="5196" y="8203"/>
                    <a:pt x="6090" y="8364"/>
                    <a:pt x="6967" y="8364"/>
                  </a:cubicBezTo>
                  <a:cubicBezTo>
                    <a:pt x="7117" y="8364"/>
                    <a:pt x="7266" y="8359"/>
                    <a:pt x="7414" y="8350"/>
                  </a:cubicBezTo>
                  <a:lnTo>
                    <a:pt x="7414" y="6723"/>
                  </a:lnTo>
                  <a:cubicBezTo>
                    <a:pt x="7408" y="5969"/>
                    <a:pt x="7829" y="5290"/>
                    <a:pt x="8508" y="4951"/>
                  </a:cubicBezTo>
                  <a:cubicBezTo>
                    <a:pt x="8904" y="4750"/>
                    <a:pt x="9149" y="4354"/>
                    <a:pt x="9149" y="3908"/>
                  </a:cubicBezTo>
                  <a:lnTo>
                    <a:pt x="9161" y="3908"/>
                  </a:lnTo>
                  <a:lnTo>
                    <a:pt x="9161" y="3167"/>
                  </a:lnTo>
                  <a:cubicBezTo>
                    <a:pt x="9161" y="2777"/>
                    <a:pt x="9274" y="2394"/>
                    <a:pt x="9494" y="2068"/>
                  </a:cubicBezTo>
                  <a:cubicBezTo>
                    <a:pt x="9507" y="2048"/>
                    <a:pt x="9444" y="2124"/>
                    <a:pt x="10374" y="975"/>
                  </a:cubicBezTo>
                  <a:lnTo>
                    <a:pt x="7365" y="975"/>
                  </a:lnTo>
                  <a:lnTo>
                    <a:pt x="7365" y="1"/>
                  </a:lnTo>
                  <a:cubicBezTo>
                    <a:pt x="7239" y="25"/>
                    <a:pt x="7105" y="38"/>
                    <a:pt x="6968" y="38"/>
                  </a:cubicBezTo>
                  <a:cubicBezTo>
                    <a:pt x="6831" y="38"/>
                    <a:pt x="6689" y="25"/>
                    <a:pt x="6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7"/>
            <p:cNvSpPr/>
            <p:nvPr/>
          </p:nvSpPr>
          <p:spPr>
            <a:xfrm>
              <a:off x="948772" y="2867343"/>
              <a:ext cx="154667" cy="222875"/>
            </a:xfrm>
            <a:custGeom>
              <a:rect b="b" l="l" r="r" t="t"/>
              <a:pathLst>
                <a:path extrusionOk="0" h="8231" w="5712">
                  <a:moveTo>
                    <a:pt x="3130" y="1"/>
                  </a:moveTo>
                  <a:lnTo>
                    <a:pt x="3130" y="1062"/>
                  </a:lnTo>
                  <a:lnTo>
                    <a:pt x="1929" y="2544"/>
                  </a:lnTo>
                  <a:cubicBezTo>
                    <a:pt x="1810" y="2733"/>
                    <a:pt x="1741" y="2953"/>
                    <a:pt x="1741" y="3179"/>
                  </a:cubicBezTo>
                  <a:lnTo>
                    <a:pt x="1741" y="3890"/>
                  </a:lnTo>
                  <a:cubicBezTo>
                    <a:pt x="1741" y="4637"/>
                    <a:pt x="1320" y="5328"/>
                    <a:pt x="648" y="5661"/>
                  </a:cubicBezTo>
                  <a:cubicBezTo>
                    <a:pt x="251" y="5856"/>
                    <a:pt x="1" y="6258"/>
                    <a:pt x="1" y="6705"/>
                  </a:cubicBezTo>
                  <a:lnTo>
                    <a:pt x="1" y="8231"/>
                  </a:lnTo>
                  <a:cubicBezTo>
                    <a:pt x="3199" y="7653"/>
                    <a:pt x="5711" y="4844"/>
                    <a:pt x="5711" y="1376"/>
                  </a:cubicBezTo>
                  <a:cubicBezTo>
                    <a:pt x="5711" y="1157"/>
                    <a:pt x="5523" y="969"/>
                    <a:pt x="5303" y="969"/>
                  </a:cubicBezTo>
                  <a:lnTo>
                    <a:pt x="3921" y="969"/>
                  </a:lnTo>
                  <a:lnTo>
                    <a:pt x="3921" y="1"/>
                  </a:lnTo>
                  <a:cubicBezTo>
                    <a:pt x="3791" y="29"/>
                    <a:pt x="3655" y="45"/>
                    <a:pt x="3517" y="45"/>
                  </a:cubicBezTo>
                  <a:cubicBezTo>
                    <a:pt x="3388" y="45"/>
                    <a:pt x="3257" y="31"/>
                    <a:pt x="3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7"/>
            <p:cNvSpPr/>
            <p:nvPr/>
          </p:nvSpPr>
          <p:spPr>
            <a:xfrm>
              <a:off x="851103" y="2716495"/>
              <a:ext cx="121334" cy="150713"/>
            </a:xfrm>
            <a:custGeom>
              <a:rect b="b" l="l" r="r" t="t"/>
              <a:pathLst>
                <a:path extrusionOk="0" h="5566" w="4481">
                  <a:moveTo>
                    <a:pt x="2329" y="0"/>
                  </a:moveTo>
                  <a:cubicBezTo>
                    <a:pt x="1378" y="0"/>
                    <a:pt x="599" y="769"/>
                    <a:pt x="616" y="1758"/>
                  </a:cubicBezTo>
                  <a:cubicBezTo>
                    <a:pt x="624" y="1978"/>
                    <a:pt x="566" y="2204"/>
                    <a:pt x="447" y="2417"/>
                  </a:cubicBezTo>
                  <a:cubicBezTo>
                    <a:pt x="1" y="3228"/>
                    <a:pt x="114" y="4278"/>
                    <a:pt x="818" y="4981"/>
                  </a:cubicBezTo>
                  <a:cubicBezTo>
                    <a:pt x="1126" y="5282"/>
                    <a:pt x="1509" y="5484"/>
                    <a:pt x="1923" y="5566"/>
                  </a:cubicBezTo>
                  <a:lnTo>
                    <a:pt x="1923" y="3046"/>
                  </a:lnTo>
                  <a:cubicBezTo>
                    <a:pt x="1923" y="2820"/>
                    <a:pt x="2106" y="2637"/>
                    <a:pt x="2332" y="2637"/>
                  </a:cubicBezTo>
                  <a:cubicBezTo>
                    <a:pt x="2558" y="2637"/>
                    <a:pt x="2741" y="2820"/>
                    <a:pt x="2741" y="3046"/>
                  </a:cubicBezTo>
                  <a:lnTo>
                    <a:pt x="2741" y="5566"/>
                  </a:lnTo>
                  <a:cubicBezTo>
                    <a:pt x="3701" y="5383"/>
                    <a:pt x="4481" y="4528"/>
                    <a:pt x="4481" y="3455"/>
                  </a:cubicBezTo>
                  <a:cubicBezTo>
                    <a:pt x="4481" y="3090"/>
                    <a:pt x="4386" y="2725"/>
                    <a:pt x="4211" y="2411"/>
                  </a:cubicBezTo>
                  <a:cubicBezTo>
                    <a:pt x="4098" y="2210"/>
                    <a:pt x="4041" y="1978"/>
                    <a:pt x="4047" y="1752"/>
                  </a:cubicBezTo>
                  <a:cubicBezTo>
                    <a:pt x="4060" y="810"/>
                    <a:pt x="3330" y="62"/>
                    <a:pt x="2451" y="4"/>
                  </a:cubicBezTo>
                  <a:cubicBezTo>
                    <a:pt x="2410" y="2"/>
                    <a:pt x="2369" y="0"/>
                    <a:pt x="2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7"/>
          <p:cNvGrpSpPr/>
          <p:nvPr/>
        </p:nvGrpSpPr>
        <p:grpSpPr>
          <a:xfrm>
            <a:off x="4316582" y="1965399"/>
            <a:ext cx="510828" cy="510975"/>
            <a:chOff x="3980612" y="1530554"/>
            <a:chExt cx="377190" cy="377298"/>
          </a:xfrm>
        </p:grpSpPr>
        <p:sp>
          <p:nvSpPr>
            <p:cNvPr id="509" name="Google Shape;509;p47"/>
            <p:cNvSpPr/>
            <p:nvPr/>
          </p:nvSpPr>
          <p:spPr>
            <a:xfrm>
              <a:off x="4120305" y="1736181"/>
              <a:ext cx="29081" cy="25020"/>
            </a:xfrm>
            <a:custGeom>
              <a:rect b="b" l="l" r="r" t="t"/>
              <a:pathLst>
                <a:path extrusionOk="0" h="924" w="1074">
                  <a:moveTo>
                    <a:pt x="490" y="1"/>
                  </a:moveTo>
                  <a:cubicBezTo>
                    <a:pt x="220" y="1"/>
                    <a:pt x="0" y="227"/>
                    <a:pt x="24" y="503"/>
                  </a:cubicBezTo>
                  <a:cubicBezTo>
                    <a:pt x="50" y="735"/>
                    <a:pt x="264" y="923"/>
                    <a:pt x="496" y="923"/>
                  </a:cubicBezTo>
                  <a:lnTo>
                    <a:pt x="798" y="923"/>
                  </a:lnTo>
                  <a:cubicBezTo>
                    <a:pt x="861" y="748"/>
                    <a:pt x="955" y="590"/>
                    <a:pt x="1074" y="459"/>
                  </a:cubicBezTo>
                  <a:cubicBezTo>
                    <a:pt x="955" y="326"/>
                    <a:pt x="861" y="169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4124529" y="1629712"/>
              <a:ext cx="101784" cy="31437"/>
            </a:xfrm>
            <a:custGeom>
              <a:rect b="b" l="l" r="r" t="t"/>
              <a:pathLst>
                <a:path extrusionOk="0" h="1161" w="3759">
                  <a:moveTo>
                    <a:pt x="2325" y="1"/>
                  </a:moveTo>
                  <a:cubicBezTo>
                    <a:pt x="2193" y="1"/>
                    <a:pt x="2061" y="17"/>
                    <a:pt x="1930" y="50"/>
                  </a:cubicBezTo>
                  <a:lnTo>
                    <a:pt x="1" y="526"/>
                  </a:lnTo>
                  <a:lnTo>
                    <a:pt x="239" y="1161"/>
                  </a:lnTo>
                  <a:cubicBezTo>
                    <a:pt x="961" y="862"/>
                    <a:pt x="1725" y="705"/>
                    <a:pt x="2504" y="705"/>
                  </a:cubicBezTo>
                  <a:cubicBezTo>
                    <a:pt x="2919" y="705"/>
                    <a:pt x="3339" y="750"/>
                    <a:pt x="3759" y="841"/>
                  </a:cubicBezTo>
                  <a:lnTo>
                    <a:pt x="3652" y="691"/>
                  </a:lnTo>
                  <a:cubicBezTo>
                    <a:pt x="3346" y="253"/>
                    <a:pt x="2846" y="1"/>
                    <a:pt x="2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7"/>
            <p:cNvSpPr/>
            <p:nvPr/>
          </p:nvSpPr>
          <p:spPr>
            <a:xfrm>
              <a:off x="4021120" y="1671330"/>
              <a:ext cx="225420" cy="154667"/>
            </a:xfrm>
            <a:custGeom>
              <a:rect b="b" l="l" r="r" t="t"/>
              <a:pathLst>
                <a:path extrusionOk="0" h="5712" w="8325">
                  <a:moveTo>
                    <a:pt x="5673" y="705"/>
                  </a:moveTo>
                  <a:cubicBezTo>
                    <a:pt x="5899" y="705"/>
                    <a:pt x="6082" y="888"/>
                    <a:pt x="6082" y="1114"/>
                  </a:cubicBezTo>
                  <a:cubicBezTo>
                    <a:pt x="6082" y="1340"/>
                    <a:pt x="5899" y="1522"/>
                    <a:pt x="5673" y="1522"/>
                  </a:cubicBezTo>
                  <a:cubicBezTo>
                    <a:pt x="5415" y="1522"/>
                    <a:pt x="5209" y="1729"/>
                    <a:pt x="5209" y="1987"/>
                  </a:cubicBezTo>
                  <a:cubicBezTo>
                    <a:pt x="5209" y="2239"/>
                    <a:pt x="5415" y="2445"/>
                    <a:pt x="5673" y="2445"/>
                  </a:cubicBezTo>
                  <a:cubicBezTo>
                    <a:pt x="5899" y="2445"/>
                    <a:pt x="6082" y="2628"/>
                    <a:pt x="6082" y="2854"/>
                  </a:cubicBezTo>
                  <a:cubicBezTo>
                    <a:pt x="6082" y="3080"/>
                    <a:pt x="5899" y="3263"/>
                    <a:pt x="5673" y="3263"/>
                  </a:cubicBezTo>
                  <a:cubicBezTo>
                    <a:pt x="5415" y="3263"/>
                    <a:pt x="5209" y="3469"/>
                    <a:pt x="5209" y="3727"/>
                  </a:cubicBezTo>
                  <a:cubicBezTo>
                    <a:pt x="5209" y="3979"/>
                    <a:pt x="5415" y="4185"/>
                    <a:pt x="5673" y="4185"/>
                  </a:cubicBezTo>
                  <a:cubicBezTo>
                    <a:pt x="5899" y="4185"/>
                    <a:pt x="6082" y="4374"/>
                    <a:pt x="6082" y="4594"/>
                  </a:cubicBezTo>
                  <a:cubicBezTo>
                    <a:pt x="6082" y="4820"/>
                    <a:pt x="5899" y="5003"/>
                    <a:pt x="5673" y="5003"/>
                  </a:cubicBezTo>
                  <a:cubicBezTo>
                    <a:pt x="5114" y="5003"/>
                    <a:pt x="4630" y="4638"/>
                    <a:pt x="4461" y="4136"/>
                  </a:cubicBezTo>
                  <a:lnTo>
                    <a:pt x="4153" y="4136"/>
                  </a:lnTo>
                  <a:cubicBezTo>
                    <a:pt x="3443" y="4136"/>
                    <a:pt x="2871" y="3564"/>
                    <a:pt x="2871" y="2854"/>
                  </a:cubicBezTo>
                  <a:cubicBezTo>
                    <a:pt x="2871" y="2150"/>
                    <a:pt x="3443" y="1578"/>
                    <a:pt x="4153" y="1578"/>
                  </a:cubicBezTo>
                  <a:lnTo>
                    <a:pt x="4461" y="1578"/>
                  </a:lnTo>
                  <a:cubicBezTo>
                    <a:pt x="4630" y="1070"/>
                    <a:pt x="5114" y="705"/>
                    <a:pt x="5673" y="705"/>
                  </a:cubicBezTo>
                  <a:close/>
                  <a:moveTo>
                    <a:pt x="6340" y="1"/>
                  </a:moveTo>
                  <a:cubicBezTo>
                    <a:pt x="4794" y="1"/>
                    <a:pt x="3248" y="755"/>
                    <a:pt x="2312" y="1967"/>
                  </a:cubicBezTo>
                  <a:cubicBezTo>
                    <a:pt x="2230" y="2072"/>
                    <a:pt x="2109" y="2125"/>
                    <a:pt x="1988" y="2125"/>
                  </a:cubicBezTo>
                  <a:cubicBezTo>
                    <a:pt x="1849" y="2125"/>
                    <a:pt x="1711" y="2055"/>
                    <a:pt x="1633" y="1918"/>
                  </a:cubicBezTo>
                  <a:lnTo>
                    <a:pt x="659" y="215"/>
                  </a:lnTo>
                  <a:lnTo>
                    <a:pt x="0" y="215"/>
                  </a:lnTo>
                  <a:lnTo>
                    <a:pt x="0" y="5493"/>
                  </a:lnTo>
                  <a:lnTo>
                    <a:pt x="459" y="5493"/>
                  </a:lnTo>
                  <a:lnTo>
                    <a:pt x="1602" y="3715"/>
                  </a:lnTo>
                  <a:cubicBezTo>
                    <a:pt x="1680" y="3590"/>
                    <a:pt x="1811" y="3527"/>
                    <a:pt x="1944" y="3527"/>
                  </a:cubicBezTo>
                  <a:cubicBezTo>
                    <a:pt x="2066" y="3527"/>
                    <a:pt x="2190" y="3581"/>
                    <a:pt x="2274" y="3689"/>
                  </a:cubicBezTo>
                  <a:cubicBezTo>
                    <a:pt x="3178" y="4900"/>
                    <a:pt x="4699" y="5711"/>
                    <a:pt x="6344" y="5711"/>
                  </a:cubicBezTo>
                  <a:cubicBezTo>
                    <a:pt x="6995" y="5711"/>
                    <a:pt x="7665" y="5584"/>
                    <a:pt x="8324" y="5304"/>
                  </a:cubicBezTo>
                  <a:cubicBezTo>
                    <a:pt x="7169" y="3872"/>
                    <a:pt x="7169" y="1836"/>
                    <a:pt x="8324" y="404"/>
                  </a:cubicBezTo>
                  <a:cubicBezTo>
                    <a:pt x="7691" y="140"/>
                    <a:pt x="7018" y="1"/>
                    <a:pt x="6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7"/>
            <p:cNvSpPr/>
            <p:nvPr/>
          </p:nvSpPr>
          <p:spPr>
            <a:xfrm>
              <a:off x="4212152" y="1840456"/>
              <a:ext cx="28783" cy="20931"/>
            </a:xfrm>
            <a:custGeom>
              <a:rect b="b" l="l" r="r" t="t"/>
              <a:pathLst>
                <a:path extrusionOk="0" h="773" w="1063">
                  <a:moveTo>
                    <a:pt x="1062" y="1"/>
                  </a:moveTo>
                  <a:lnTo>
                    <a:pt x="1062" y="1"/>
                  </a:lnTo>
                  <a:cubicBezTo>
                    <a:pt x="755" y="102"/>
                    <a:pt x="440" y="170"/>
                    <a:pt x="120" y="221"/>
                  </a:cubicBezTo>
                  <a:lnTo>
                    <a:pt x="1" y="773"/>
                  </a:lnTo>
                  <a:lnTo>
                    <a:pt x="572" y="773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7"/>
            <p:cNvSpPr/>
            <p:nvPr/>
          </p:nvSpPr>
          <p:spPr>
            <a:xfrm>
              <a:off x="3980612" y="1530554"/>
              <a:ext cx="377190" cy="377298"/>
            </a:xfrm>
            <a:custGeom>
              <a:rect b="b" l="l" r="r" t="t"/>
              <a:pathLst>
                <a:path extrusionOk="0" h="13934" w="13930">
                  <a:moveTo>
                    <a:pt x="3034" y="1537"/>
                  </a:moveTo>
                  <a:cubicBezTo>
                    <a:pt x="3261" y="1537"/>
                    <a:pt x="3443" y="1726"/>
                    <a:pt x="3443" y="1946"/>
                  </a:cubicBezTo>
                  <a:cubicBezTo>
                    <a:pt x="3443" y="2172"/>
                    <a:pt x="3261" y="2355"/>
                    <a:pt x="3034" y="2355"/>
                  </a:cubicBezTo>
                  <a:cubicBezTo>
                    <a:pt x="2808" y="2355"/>
                    <a:pt x="2627" y="2172"/>
                    <a:pt x="2627" y="1946"/>
                  </a:cubicBezTo>
                  <a:cubicBezTo>
                    <a:pt x="2627" y="1720"/>
                    <a:pt x="2808" y="1537"/>
                    <a:pt x="3034" y="1537"/>
                  </a:cubicBezTo>
                  <a:close/>
                  <a:moveTo>
                    <a:pt x="12610" y="1757"/>
                  </a:moveTo>
                  <a:cubicBezTo>
                    <a:pt x="12836" y="1757"/>
                    <a:pt x="13018" y="1940"/>
                    <a:pt x="13018" y="2166"/>
                  </a:cubicBezTo>
                  <a:cubicBezTo>
                    <a:pt x="13018" y="2392"/>
                    <a:pt x="12836" y="2575"/>
                    <a:pt x="12610" y="2575"/>
                  </a:cubicBezTo>
                  <a:cubicBezTo>
                    <a:pt x="12384" y="2575"/>
                    <a:pt x="12203" y="2392"/>
                    <a:pt x="12203" y="2166"/>
                  </a:cubicBezTo>
                  <a:cubicBezTo>
                    <a:pt x="12203" y="1940"/>
                    <a:pt x="12384" y="1757"/>
                    <a:pt x="12610" y="1757"/>
                  </a:cubicBezTo>
                  <a:close/>
                  <a:moveTo>
                    <a:pt x="11304" y="3277"/>
                  </a:moveTo>
                  <a:cubicBezTo>
                    <a:pt x="11536" y="3277"/>
                    <a:pt x="11712" y="3466"/>
                    <a:pt x="11712" y="3686"/>
                  </a:cubicBezTo>
                  <a:cubicBezTo>
                    <a:pt x="11712" y="3912"/>
                    <a:pt x="11530" y="4095"/>
                    <a:pt x="11304" y="4095"/>
                  </a:cubicBezTo>
                  <a:cubicBezTo>
                    <a:pt x="11078" y="4095"/>
                    <a:pt x="10895" y="3912"/>
                    <a:pt x="10895" y="3686"/>
                  </a:cubicBezTo>
                  <a:cubicBezTo>
                    <a:pt x="10895" y="3460"/>
                    <a:pt x="11078" y="3277"/>
                    <a:pt x="11304" y="3277"/>
                  </a:cubicBezTo>
                  <a:close/>
                  <a:moveTo>
                    <a:pt x="13044" y="4585"/>
                  </a:moveTo>
                  <a:cubicBezTo>
                    <a:pt x="13276" y="4585"/>
                    <a:pt x="13453" y="4773"/>
                    <a:pt x="13453" y="4993"/>
                  </a:cubicBezTo>
                  <a:cubicBezTo>
                    <a:pt x="13453" y="5220"/>
                    <a:pt x="13270" y="5402"/>
                    <a:pt x="13044" y="5402"/>
                  </a:cubicBezTo>
                  <a:cubicBezTo>
                    <a:pt x="12824" y="5402"/>
                    <a:pt x="12635" y="5220"/>
                    <a:pt x="12635" y="4993"/>
                  </a:cubicBezTo>
                  <a:cubicBezTo>
                    <a:pt x="12635" y="4767"/>
                    <a:pt x="12818" y="4585"/>
                    <a:pt x="13044" y="4585"/>
                  </a:cubicBezTo>
                  <a:close/>
                  <a:moveTo>
                    <a:pt x="7651" y="2859"/>
                  </a:moveTo>
                  <a:cubicBezTo>
                    <a:pt x="8431" y="2859"/>
                    <a:pt x="9182" y="3237"/>
                    <a:pt x="9645" y="3900"/>
                  </a:cubicBezTo>
                  <a:lnTo>
                    <a:pt x="10399" y="4974"/>
                  </a:lnTo>
                  <a:cubicBezTo>
                    <a:pt x="11737" y="5615"/>
                    <a:pt x="12730" y="6684"/>
                    <a:pt x="13220" y="7902"/>
                  </a:cubicBezTo>
                  <a:cubicBezTo>
                    <a:pt x="13258" y="8003"/>
                    <a:pt x="13258" y="8109"/>
                    <a:pt x="13220" y="8210"/>
                  </a:cubicBezTo>
                  <a:cubicBezTo>
                    <a:pt x="12792" y="9259"/>
                    <a:pt x="12014" y="10170"/>
                    <a:pt x="11002" y="10805"/>
                  </a:cubicBezTo>
                  <a:lnTo>
                    <a:pt x="9701" y="12847"/>
                  </a:lnTo>
                  <a:cubicBezTo>
                    <a:pt x="9626" y="12960"/>
                    <a:pt x="9500" y="13035"/>
                    <a:pt x="9362" y="13035"/>
                  </a:cubicBezTo>
                  <a:lnTo>
                    <a:pt x="8056" y="13035"/>
                  </a:lnTo>
                  <a:cubicBezTo>
                    <a:pt x="7792" y="13035"/>
                    <a:pt x="7596" y="12791"/>
                    <a:pt x="7653" y="12539"/>
                  </a:cubicBezTo>
                  <a:lnTo>
                    <a:pt x="7836" y="11728"/>
                  </a:lnTo>
                  <a:cubicBezTo>
                    <a:pt x="6239" y="11728"/>
                    <a:pt x="4625" y="11057"/>
                    <a:pt x="3487" y="9825"/>
                  </a:cubicBezTo>
                  <a:lnTo>
                    <a:pt x="2639" y="11138"/>
                  </a:lnTo>
                  <a:cubicBezTo>
                    <a:pt x="2489" y="11370"/>
                    <a:pt x="2231" y="11509"/>
                    <a:pt x="1955" y="11509"/>
                  </a:cubicBezTo>
                  <a:lnTo>
                    <a:pt x="1496" y="11509"/>
                  </a:lnTo>
                  <a:cubicBezTo>
                    <a:pt x="1044" y="11509"/>
                    <a:pt x="679" y="11144"/>
                    <a:pt x="679" y="10692"/>
                  </a:cubicBezTo>
                  <a:lnTo>
                    <a:pt x="679" y="5414"/>
                  </a:lnTo>
                  <a:cubicBezTo>
                    <a:pt x="679" y="4968"/>
                    <a:pt x="1044" y="4597"/>
                    <a:pt x="1496" y="4597"/>
                  </a:cubicBezTo>
                  <a:lnTo>
                    <a:pt x="2155" y="4597"/>
                  </a:lnTo>
                  <a:cubicBezTo>
                    <a:pt x="2451" y="4597"/>
                    <a:pt x="2721" y="4754"/>
                    <a:pt x="2866" y="5011"/>
                  </a:cubicBezTo>
                  <a:lnTo>
                    <a:pt x="3556" y="6212"/>
                  </a:lnTo>
                  <a:cubicBezTo>
                    <a:pt x="3927" y="5823"/>
                    <a:pt x="4361" y="5483"/>
                    <a:pt x="4832" y="5206"/>
                  </a:cubicBezTo>
                  <a:lnTo>
                    <a:pt x="4405" y="4063"/>
                  </a:lnTo>
                  <a:cubicBezTo>
                    <a:pt x="4324" y="3837"/>
                    <a:pt x="4455" y="3585"/>
                    <a:pt x="4687" y="3523"/>
                  </a:cubicBezTo>
                  <a:lnTo>
                    <a:pt x="7062" y="2932"/>
                  </a:lnTo>
                  <a:cubicBezTo>
                    <a:pt x="7257" y="2883"/>
                    <a:pt x="7455" y="2859"/>
                    <a:pt x="7651" y="2859"/>
                  </a:cubicBezTo>
                  <a:close/>
                  <a:moveTo>
                    <a:pt x="406" y="0"/>
                  </a:moveTo>
                  <a:cubicBezTo>
                    <a:pt x="388" y="0"/>
                    <a:pt x="370" y="1"/>
                    <a:pt x="352" y="4"/>
                  </a:cubicBezTo>
                  <a:cubicBezTo>
                    <a:pt x="145" y="35"/>
                    <a:pt x="0" y="212"/>
                    <a:pt x="0" y="412"/>
                  </a:cubicBezTo>
                  <a:lnTo>
                    <a:pt x="0" y="13525"/>
                  </a:lnTo>
                  <a:cubicBezTo>
                    <a:pt x="0" y="13751"/>
                    <a:pt x="183" y="13934"/>
                    <a:pt x="409" y="13934"/>
                  </a:cubicBezTo>
                  <a:lnTo>
                    <a:pt x="13522" y="13934"/>
                  </a:lnTo>
                  <a:cubicBezTo>
                    <a:pt x="13748" y="13934"/>
                    <a:pt x="13929" y="13751"/>
                    <a:pt x="13929" y="13525"/>
                  </a:cubicBezTo>
                  <a:lnTo>
                    <a:pt x="13929" y="412"/>
                  </a:lnTo>
                  <a:cubicBezTo>
                    <a:pt x="13929" y="243"/>
                    <a:pt x="13830" y="99"/>
                    <a:pt x="13679" y="35"/>
                  </a:cubicBezTo>
                  <a:cubicBezTo>
                    <a:pt x="13628" y="12"/>
                    <a:pt x="13574" y="1"/>
                    <a:pt x="13521" y="1"/>
                  </a:cubicBezTo>
                  <a:cubicBezTo>
                    <a:pt x="13416" y="1"/>
                    <a:pt x="13311" y="44"/>
                    <a:pt x="13232" y="124"/>
                  </a:cubicBezTo>
                  <a:lnTo>
                    <a:pt x="13207" y="148"/>
                  </a:lnTo>
                  <a:cubicBezTo>
                    <a:pt x="12997" y="358"/>
                    <a:pt x="12712" y="473"/>
                    <a:pt x="12421" y="473"/>
                  </a:cubicBezTo>
                  <a:cubicBezTo>
                    <a:pt x="12135" y="473"/>
                    <a:pt x="11844" y="363"/>
                    <a:pt x="11611" y="124"/>
                  </a:cubicBezTo>
                  <a:cubicBezTo>
                    <a:pt x="11530" y="42"/>
                    <a:pt x="11423" y="1"/>
                    <a:pt x="11317" y="1"/>
                  </a:cubicBezTo>
                  <a:cubicBezTo>
                    <a:pt x="11211" y="1"/>
                    <a:pt x="11106" y="42"/>
                    <a:pt x="11026" y="124"/>
                  </a:cubicBezTo>
                  <a:cubicBezTo>
                    <a:pt x="10806" y="348"/>
                    <a:pt x="10516" y="461"/>
                    <a:pt x="10226" y="461"/>
                  </a:cubicBezTo>
                  <a:cubicBezTo>
                    <a:pt x="9938" y="461"/>
                    <a:pt x="9650" y="350"/>
                    <a:pt x="9431" y="124"/>
                  </a:cubicBezTo>
                  <a:cubicBezTo>
                    <a:pt x="9353" y="42"/>
                    <a:pt x="9247" y="1"/>
                    <a:pt x="9141" y="1"/>
                  </a:cubicBezTo>
                  <a:cubicBezTo>
                    <a:pt x="9036" y="1"/>
                    <a:pt x="8929" y="42"/>
                    <a:pt x="8847" y="124"/>
                  </a:cubicBezTo>
                  <a:cubicBezTo>
                    <a:pt x="8629" y="348"/>
                    <a:pt x="8340" y="461"/>
                    <a:pt x="8051" y="461"/>
                  </a:cubicBezTo>
                  <a:cubicBezTo>
                    <a:pt x="7763" y="461"/>
                    <a:pt x="7476" y="350"/>
                    <a:pt x="7257" y="124"/>
                  </a:cubicBezTo>
                  <a:cubicBezTo>
                    <a:pt x="7178" y="42"/>
                    <a:pt x="7071" y="1"/>
                    <a:pt x="6965" y="1"/>
                  </a:cubicBezTo>
                  <a:cubicBezTo>
                    <a:pt x="6858" y="1"/>
                    <a:pt x="6751" y="42"/>
                    <a:pt x="6673" y="124"/>
                  </a:cubicBezTo>
                  <a:cubicBezTo>
                    <a:pt x="6455" y="348"/>
                    <a:pt x="6164" y="461"/>
                    <a:pt x="5874" y="461"/>
                  </a:cubicBezTo>
                  <a:cubicBezTo>
                    <a:pt x="5586" y="461"/>
                    <a:pt x="5299" y="350"/>
                    <a:pt x="5084" y="124"/>
                  </a:cubicBezTo>
                  <a:cubicBezTo>
                    <a:pt x="5002" y="42"/>
                    <a:pt x="4894" y="1"/>
                    <a:pt x="4788" y="1"/>
                  </a:cubicBezTo>
                  <a:cubicBezTo>
                    <a:pt x="4682" y="1"/>
                    <a:pt x="4577" y="42"/>
                    <a:pt x="4499" y="124"/>
                  </a:cubicBezTo>
                  <a:cubicBezTo>
                    <a:pt x="4278" y="348"/>
                    <a:pt x="3988" y="461"/>
                    <a:pt x="3698" y="461"/>
                  </a:cubicBezTo>
                  <a:cubicBezTo>
                    <a:pt x="3410" y="461"/>
                    <a:pt x="3122" y="350"/>
                    <a:pt x="2903" y="124"/>
                  </a:cubicBezTo>
                  <a:cubicBezTo>
                    <a:pt x="2828" y="49"/>
                    <a:pt x="2721" y="4"/>
                    <a:pt x="2614" y="4"/>
                  </a:cubicBezTo>
                  <a:cubicBezTo>
                    <a:pt x="2501" y="4"/>
                    <a:pt x="2394" y="49"/>
                    <a:pt x="2318" y="124"/>
                  </a:cubicBezTo>
                  <a:cubicBezTo>
                    <a:pt x="2087" y="362"/>
                    <a:pt x="1796" y="473"/>
                    <a:pt x="1510" y="473"/>
                  </a:cubicBezTo>
                  <a:cubicBezTo>
                    <a:pt x="1221" y="473"/>
                    <a:pt x="937" y="360"/>
                    <a:pt x="723" y="148"/>
                  </a:cubicBezTo>
                  <a:lnTo>
                    <a:pt x="705" y="130"/>
                  </a:lnTo>
                  <a:cubicBezTo>
                    <a:pt x="623" y="48"/>
                    <a:pt x="518" y="0"/>
                    <a:pt x="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7"/>
            <p:cNvSpPr/>
            <p:nvPr/>
          </p:nvSpPr>
          <p:spPr>
            <a:xfrm>
              <a:off x="4237524" y="1692451"/>
              <a:ext cx="78416" cy="111613"/>
            </a:xfrm>
            <a:custGeom>
              <a:rect b="b" l="l" r="r" t="t"/>
              <a:pathLst>
                <a:path extrusionOk="0" h="4122" w="2896">
                  <a:moveTo>
                    <a:pt x="1382" y="1219"/>
                  </a:moveTo>
                  <a:cubicBezTo>
                    <a:pt x="1608" y="1219"/>
                    <a:pt x="1790" y="1401"/>
                    <a:pt x="1790" y="1628"/>
                  </a:cubicBezTo>
                  <a:cubicBezTo>
                    <a:pt x="1790" y="1854"/>
                    <a:pt x="1608" y="2036"/>
                    <a:pt x="1382" y="2036"/>
                  </a:cubicBezTo>
                  <a:cubicBezTo>
                    <a:pt x="1155" y="2036"/>
                    <a:pt x="973" y="1854"/>
                    <a:pt x="973" y="1628"/>
                  </a:cubicBezTo>
                  <a:cubicBezTo>
                    <a:pt x="973" y="1401"/>
                    <a:pt x="1155" y="1219"/>
                    <a:pt x="1382" y="1219"/>
                  </a:cubicBezTo>
                  <a:close/>
                  <a:moveTo>
                    <a:pt x="1062" y="1"/>
                  </a:moveTo>
                  <a:cubicBezTo>
                    <a:pt x="6" y="1169"/>
                    <a:pt x="0" y="2947"/>
                    <a:pt x="1062" y="4122"/>
                  </a:cubicBezTo>
                  <a:cubicBezTo>
                    <a:pt x="1885" y="3613"/>
                    <a:pt x="2526" y="2891"/>
                    <a:pt x="2896" y="2062"/>
                  </a:cubicBezTo>
                  <a:cubicBezTo>
                    <a:pt x="2526" y="1233"/>
                    <a:pt x="1878" y="516"/>
                    <a:pt x="1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47"/>
          <p:cNvGrpSpPr/>
          <p:nvPr/>
        </p:nvGrpSpPr>
        <p:grpSpPr>
          <a:xfrm>
            <a:off x="1631251" y="1965698"/>
            <a:ext cx="512661" cy="510388"/>
            <a:chOff x="3160787" y="1519777"/>
            <a:chExt cx="378543" cy="376865"/>
          </a:xfrm>
        </p:grpSpPr>
        <p:sp>
          <p:nvSpPr>
            <p:cNvPr id="516" name="Google Shape;516;p47"/>
            <p:cNvSpPr/>
            <p:nvPr/>
          </p:nvSpPr>
          <p:spPr>
            <a:xfrm>
              <a:off x="3160787" y="1549888"/>
              <a:ext cx="378543" cy="346754"/>
            </a:xfrm>
            <a:custGeom>
              <a:rect b="b" l="l" r="r" t="t"/>
              <a:pathLst>
                <a:path extrusionOk="0" h="12806" w="13980">
                  <a:moveTo>
                    <a:pt x="9381" y="1527"/>
                  </a:moveTo>
                  <a:cubicBezTo>
                    <a:pt x="10210" y="1527"/>
                    <a:pt x="10881" y="2200"/>
                    <a:pt x="10881" y="3022"/>
                  </a:cubicBezTo>
                  <a:cubicBezTo>
                    <a:pt x="10881" y="3845"/>
                    <a:pt x="10210" y="4518"/>
                    <a:pt x="9381" y="4518"/>
                  </a:cubicBezTo>
                  <a:cubicBezTo>
                    <a:pt x="8557" y="4518"/>
                    <a:pt x="7885" y="3845"/>
                    <a:pt x="7885" y="3022"/>
                  </a:cubicBezTo>
                  <a:cubicBezTo>
                    <a:pt x="7885" y="2200"/>
                    <a:pt x="8557" y="1527"/>
                    <a:pt x="9381" y="1527"/>
                  </a:cubicBezTo>
                  <a:close/>
                  <a:moveTo>
                    <a:pt x="9386" y="1"/>
                  </a:moveTo>
                  <a:cubicBezTo>
                    <a:pt x="8999" y="1"/>
                    <a:pt x="8611" y="150"/>
                    <a:pt x="8318" y="446"/>
                  </a:cubicBezTo>
                  <a:cubicBezTo>
                    <a:pt x="7470" y="446"/>
                    <a:pt x="6804" y="1125"/>
                    <a:pt x="6810" y="1954"/>
                  </a:cubicBezTo>
                  <a:cubicBezTo>
                    <a:pt x="6214" y="2545"/>
                    <a:pt x="6214" y="3500"/>
                    <a:pt x="6810" y="4085"/>
                  </a:cubicBezTo>
                  <a:cubicBezTo>
                    <a:pt x="6804" y="4575"/>
                    <a:pt x="7036" y="5045"/>
                    <a:pt x="7464" y="5335"/>
                  </a:cubicBezTo>
                  <a:cubicBezTo>
                    <a:pt x="7012" y="6377"/>
                    <a:pt x="6722" y="7496"/>
                    <a:pt x="6621" y="8633"/>
                  </a:cubicBezTo>
                  <a:cubicBezTo>
                    <a:pt x="5673" y="7678"/>
                    <a:pt x="3147" y="7200"/>
                    <a:pt x="3147" y="7200"/>
                  </a:cubicBezTo>
                  <a:lnTo>
                    <a:pt x="2651" y="7200"/>
                  </a:lnTo>
                  <a:cubicBezTo>
                    <a:pt x="2512" y="7200"/>
                    <a:pt x="2375" y="7264"/>
                    <a:pt x="2300" y="7383"/>
                  </a:cubicBezTo>
                  <a:cubicBezTo>
                    <a:pt x="2193" y="7545"/>
                    <a:pt x="2218" y="7760"/>
                    <a:pt x="2355" y="7892"/>
                  </a:cubicBezTo>
                  <a:cubicBezTo>
                    <a:pt x="3480" y="9016"/>
                    <a:pt x="4234" y="10430"/>
                    <a:pt x="4542" y="11988"/>
                  </a:cubicBezTo>
                  <a:lnTo>
                    <a:pt x="3713" y="11988"/>
                  </a:lnTo>
                  <a:cubicBezTo>
                    <a:pt x="3468" y="10882"/>
                    <a:pt x="2978" y="9871"/>
                    <a:pt x="2274" y="8998"/>
                  </a:cubicBezTo>
                  <a:lnTo>
                    <a:pt x="1841" y="8916"/>
                  </a:lnTo>
                  <a:cubicBezTo>
                    <a:pt x="1819" y="8913"/>
                    <a:pt x="1796" y="8911"/>
                    <a:pt x="1774" y="8911"/>
                  </a:cubicBezTo>
                  <a:cubicBezTo>
                    <a:pt x="1633" y="8911"/>
                    <a:pt x="1501" y="8979"/>
                    <a:pt x="1419" y="9099"/>
                  </a:cubicBezTo>
                  <a:cubicBezTo>
                    <a:pt x="1332" y="9242"/>
                    <a:pt x="1338" y="9424"/>
                    <a:pt x="1433" y="9557"/>
                  </a:cubicBezTo>
                  <a:lnTo>
                    <a:pt x="1621" y="9821"/>
                  </a:lnTo>
                  <a:cubicBezTo>
                    <a:pt x="2079" y="10462"/>
                    <a:pt x="2355" y="11202"/>
                    <a:pt x="2425" y="11988"/>
                  </a:cubicBezTo>
                  <a:lnTo>
                    <a:pt x="446" y="11988"/>
                  </a:lnTo>
                  <a:cubicBezTo>
                    <a:pt x="232" y="11988"/>
                    <a:pt x="50" y="12139"/>
                    <a:pt x="24" y="12347"/>
                  </a:cubicBezTo>
                  <a:cubicBezTo>
                    <a:pt x="0" y="12591"/>
                    <a:pt x="195" y="12805"/>
                    <a:pt x="433" y="12805"/>
                  </a:cubicBezTo>
                  <a:lnTo>
                    <a:pt x="13534" y="12805"/>
                  </a:lnTo>
                  <a:cubicBezTo>
                    <a:pt x="13746" y="12805"/>
                    <a:pt x="13929" y="12648"/>
                    <a:pt x="13948" y="12440"/>
                  </a:cubicBezTo>
                  <a:cubicBezTo>
                    <a:pt x="13980" y="12196"/>
                    <a:pt x="13784" y="11988"/>
                    <a:pt x="13546" y="11988"/>
                  </a:cubicBezTo>
                  <a:lnTo>
                    <a:pt x="11548" y="11988"/>
                  </a:lnTo>
                  <a:cubicBezTo>
                    <a:pt x="11623" y="11202"/>
                    <a:pt x="11899" y="10462"/>
                    <a:pt x="12359" y="9821"/>
                  </a:cubicBezTo>
                  <a:lnTo>
                    <a:pt x="12547" y="9557"/>
                  </a:lnTo>
                  <a:cubicBezTo>
                    <a:pt x="12641" y="9424"/>
                    <a:pt x="12647" y="9242"/>
                    <a:pt x="12553" y="9099"/>
                  </a:cubicBezTo>
                  <a:cubicBezTo>
                    <a:pt x="12477" y="8979"/>
                    <a:pt x="12345" y="8911"/>
                    <a:pt x="12206" y="8911"/>
                  </a:cubicBezTo>
                  <a:cubicBezTo>
                    <a:pt x="12184" y="8911"/>
                    <a:pt x="12161" y="8913"/>
                    <a:pt x="12139" y="8916"/>
                  </a:cubicBezTo>
                  <a:lnTo>
                    <a:pt x="11705" y="8998"/>
                  </a:lnTo>
                  <a:cubicBezTo>
                    <a:pt x="10994" y="9871"/>
                    <a:pt x="10504" y="10882"/>
                    <a:pt x="10266" y="11988"/>
                  </a:cubicBezTo>
                  <a:lnTo>
                    <a:pt x="9431" y="11988"/>
                  </a:lnTo>
                  <a:cubicBezTo>
                    <a:pt x="9738" y="10424"/>
                    <a:pt x="10492" y="9010"/>
                    <a:pt x="11623" y="7873"/>
                  </a:cubicBezTo>
                  <a:cubicBezTo>
                    <a:pt x="11718" y="7785"/>
                    <a:pt x="11768" y="7653"/>
                    <a:pt x="11748" y="7521"/>
                  </a:cubicBezTo>
                  <a:cubicBezTo>
                    <a:pt x="11718" y="7313"/>
                    <a:pt x="11542" y="7169"/>
                    <a:pt x="11341" y="7169"/>
                  </a:cubicBezTo>
                  <a:lnTo>
                    <a:pt x="10831" y="7169"/>
                  </a:lnTo>
                  <a:cubicBezTo>
                    <a:pt x="10831" y="7169"/>
                    <a:pt x="8387" y="7647"/>
                    <a:pt x="7451" y="8545"/>
                  </a:cubicBezTo>
                  <a:cubicBezTo>
                    <a:pt x="7558" y="7521"/>
                    <a:pt x="7828" y="6528"/>
                    <a:pt x="8242" y="5593"/>
                  </a:cubicBezTo>
                  <a:lnTo>
                    <a:pt x="8318" y="5593"/>
                  </a:lnTo>
                  <a:cubicBezTo>
                    <a:pt x="8610" y="5891"/>
                    <a:pt x="8997" y="6039"/>
                    <a:pt x="9383" y="6039"/>
                  </a:cubicBezTo>
                  <a:cubicBezTo>
                    <a:pt x="9769" y="6039"/>
                    <a:pt x="10156" y="5891"/>
                    <a:pt x="10448" y="5593"/>
                  </a:cubicBezTo>
                  <a:cubicBezTo>
                    <a:pt x="10456" y="5593"/>
                    <a:pt x="10463" y="5593"/>
                    <a:pt x="10470" y="5593"/>
                  </a:cubicBezTo>
                  <a:cubicBezTo>
                    <a:pt x="11296" y="5593"/>
                    <a:pt x="11962" y="4919"/>
                    <a:pt x="11956" y="4085"/>
                  </a:cubicBezTo>
                  <a:cubicBezTo>
                    <a:pt x="12553" y="3500"/>
                    <a:pt x="12553" y="2539"/>
                    <a:pt x="11956" y="1954"/>
                  </a:cubicBezTo>
                  <a:cubicBezTo>
                    <a:pt x="11962" y="1128"/>
                    <a:pt x="11296" y="446"/>
                    <a:pt x="10459" y="446"/>
                  </a:cubicBezTo>
                  <a:cubicBezTo>
                    <a:pt x="10456" y="446"/>
                    <a:pt x="10452" y="446"/>
                    <a:pt x="10448" y="446"/>
                  </a:cubicBezTo>
                  <a:cubicBezTo>
                    <a:pt x="10157" y="148"/>
                    <a:pt x="9771" y="1"/>
                    <a:pt x="9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7"/>
            <p:cNvSpPr/>
            <p:nvPr/>
          </p:nvSpPr>
          <p:spPr>
            <a:xfrm>
              <a:off x="3396415" y="1613330"/>
              <a:ext cx="36934" cy="36771"/>
            </a:xfrm>
            <a:custGeom>
              <a:rect b="b" l="l" r="r" t="t"/>
              <a:pathLst>
                <a:path extrusionOk="0" h="1358" w="1364">
                  <a:moveTo>
                    <a:pt x="679" y="0"/>
                  </a:moveTo>
                  <a:cubicBezTo>
                    <a:pt x="308" y="0"/>
                    <a:pt x="0" y="302"/>
                    <a:pt x="0" y="679"/>
                  </a:cubicBezTo>
                  <a:cubicBezTo>
                    <a:pt x="0" y="1056"/>
                    <a:pt x="308" y="1357"/>
                    <a:pt x="679" y="1357"/>
                  </a:cubicBezTo>
                  <a:cubicBezTo>
                    <a:pt x="1056" y="1357"/>
                    <a:pt x="1363" y="1056"/>
                    <a:pt x="1363" y="679"/>
                  </a:cubicBezTo>
                  <a:cubicBezTo>
                    <a:pt x="1363" y="302"/>
                    <a:pt x="1056" y="0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7"/>
            <p:cNvSpPr/>
            <p:nvPr/>
          </p:nvSpPr>
          <p:spPr>
            <a:xfrm>
              <a:off x="3492161" y="1519777"/>
              <a:ext cx="22149" cy="22122"/>
            </a:xfrm>
            <a:custGeom>
              <a:rect b="b" l="l" r="r" t="t"/>
              <a:pathLst>
                <a:path extrusionOk="0" h="817" w="818">
                  <a:moveTo>
                    <a:pt x="409" y="1"/>
                  </a:moveTo>
                  <a:cubicBezTo>
                    <a:pt x="183" y="1"/>
                    <a:pt x="0" y="183"/>
                    <a:pt x="0" y="409"/>
                  </a:cubicBezTo>
                  <a:cubicBezTo>
                    <a:pt x="0" y="635"/>
                    <a:pt x="183" y="816"/>
                    <a:pt x="409" y="816"/>
                  </a:cubicBezTo>
                  <a:cubicBezTo>
                    <a:pt x="635" y="816"/>
                    <a:pt x="818" y="635"/>
                    <a:pt x="818" y="409"/>
                  </a:cubicBezTo>
                  <a:cubicBezTo>
                    <a:pt x="818" y="183"/>
                    <a:pt x="635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3291761" y="1538163"/>
              <a:ext cx="22149" cy="22095"/>
            </a:xfrm>
            <a:custGeom>
              <a:rect b="b" l="l" r="r" t="t"/>
              <a:pathLst>
                <a:path extrusionOk="0" h="816" w="818">
                  <a:moveTo>
                    <a:pt x="409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635"/>
                    <a:pt x="183" y="816"/>
                    <a:pt x="409" y="816"/>
                  </a:cubicBezTo>
                  <a:cubicBezTo>
                    <a:pt x="635" y="816"/>
                    <a:pt x="818" y="635"/>
                    <a:pt x="818" y="409"/>
                  </a:cubicBezTo>
                  <a:cubicBezTo>
                    <a:pt x="818" y="183"/>
                    <a:pt x="635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7"/>
            <p:cNvSpPr/>
            <p:nvPr/>
          </p:nvSpPr>
          <p:spPr>
            <a:xfrm>
              <a:off x="3486231" y="1703146"/>
              <a:ext cx="22122" cy="22149"/>
            </a:xfrm>
            <a:custGeom>
              <a:rect b="b" l="l" r="r" t="t"/>
              <a:pathLst>
                <a:path extrusionOk="0" h="818" w="817">
                  <a:moveTo>
                    <a:pt x="408" y="1"/>
                  </a:moveTo>
                  <a:cubicBezTo>
                    <a:pt x="189" y="1"/>
                    <a:pt x="1" y="183"/>
                    <a:pt x="1" y="409"/>
                  </a:cubicBezTo>
                  <a:cubicBezTo>
                    <a:pt x="1" y="635"/>
                    <a:pt x="189" y="818"/>
                    <a:pt x="408" y="818"/>
                  </a:cubicBezTo>
                  <a:cubicBezTo>
                    <a:pt x="634" y="818"/>
                    <a:pt x="816" y="635"/>
                    <a:pt x="816" y="409"/>
                  </a:cubicBezTo>
                  <a:cubicBezTo>
                    <a:pt x="816" y="183"/>
                    <a:pt x="642" y="1"/>
                    <a:pt x="4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7"/>
            <p:cNvSpPr/>
            <p:nvPr/>
          </p:nvSpPr>
          <p:spPr>
            <a:xfrm>
              <a:off x="3516504" y="1620668"/>
              <a:ext cx="22149" cy="22122"/>
            </a:xfrm>
            <a:custGeom>
              <a:rect b="b" l="l" r="r" t="t"/>
              <a:pathLst>
                <a:path extrusionOk="0" h="817" w="818">
                  <a:moveTo>
                    <a:pt x="409" y="1"/>
                  </a:moveTo>
                  <a:cubicBezTo>
                    <a:pt x="182" y="1"/>
                    <a:pt x="0" y="182"/>
                    <a:pt x="0" y="408"/>
                  </a:cubicBezTo>
                  <a:cubicBezTo>
                    <a:pt x="0" y="634"/>
                    <a:pt x="182" y="816"/>
                    <a:pt x="409" y="816"/>
                  </a:cubicBezTo>
                  <a:cubicBezTo>
                    <a:pt x="635" y="816"/>
                    <a:pt x="817" y="634"/>
                    <a:pt x="817" y="408"/>
                  </a:cubicBezTo>
                  <a:cubicBezTo>
                    <a:pt x="817" y="182"/>
                    <a:pt x="635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7"/>
            <p:cNvSpPr/>
            <p:nvPr/>
          </p:nvSpPr>
          <p:spPr>
            <a:xfrm>
              <a:off x="3191574" y="1561802"/>
              <a:ext cx="81151" cy="145812"/>
            </a:xfrm>
            <a:custGeom>
              <a:rect b="b" l="l" r="r" t="t"/>
              <a:pathLst>
                <a:path extrusionOk="0" h="5385" w="2997">
                  <a:moveTo>
                    <a:pt x="1502" y="0"/>
                  </a:moveTo>
                  <a:cubicBezTo>
                    <a:pt x="673" y="0"/>
                    <a:pt x="0" y="667"/>
                    <a:pt x="0" y="1496"/>
                  </a:cubicBezTo>
                  <a:cubicBezTo>
                    <a:pt x="0" y="1973"/>
                    <a:pt x="226" y="2401"/>
                    <a:pt x="578" y="2671"/>
                  </a:cubicBezTo>
                  <a:cubicBezTo>
                    <a:pt x="339" y="3411"/>
                    <a:pt x="220" y="4185"/>
                    <a:pt x="220" y="4976"/>
                  </a:cubicBezTo>
                  <a:cubicBezTo>
                    <a:pt x="220" y="5203"/>
                    <a:pt x="403" y="5385"/>
                    <a:pt x="629" y="5385"/>
                  </a:cubicBezTo>
                  <a:cubicBezTo>
                    <a:pt x="855" y="5385"/>
                    <a:pt x="1036" y="5203"/>
                    <a:pt x="1036" y="4976"/>
                  </a:cubicBezTo>
                  <a:cubicBezTo>
                    <a:pt x="1036" y="4292"/>
                    <a:pt x="1137" y="3625"/>
                    <a:pt x="1338" y="2978"/>
                  </a:cubicBezTo>
                  <a:cubicBezTo>
                    <a:pt x="1395" y="2985"/>
                    <a:pt x="1451" y="2988"/>
                    <a:pt x="1507" y="2988"/>
                  </a:cubicBezTo>
                  <a:cubicBezTo>
                    <a:pt x="2320" y="2988"/>
                    <a:pt x="2996" y="2319"/>
                    <a:pt x="2996" y="1496"/>
                  </a:cubicBezTo>
                  <a:cubicBezTo>
                    <a:pt x="2996" y="667"/>
                    <a:pt x="2325" y="0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3" name="Google Shape;523;p47"/>
          <p:cNvPicPr preferRelativeResize="0"/>
          <p:nvPr/>
        </p:nvPicPr>
        <p:blipFill rotWithShape="1">
          <a:blip r:embed="rId3">
            <a:alphaModFix/>
          </a:blip>
          <a:srcRect b="2751" l="11742" r="5332" t="1029"/>
          <a:stretch/>
        </p:blipFill>
        <p:spPr>
          <a:xfrm rot="-5400000">
            <a:off x="1967686" y="-1321675"/>
            <a:ext cx="5208626" cy="805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48"/>
          <p:cNvGrpSpPr/>
          <p:nvPr/>
        </p:nvGrpSpPr>
        <p:grpSpPr>
          <a:xfrm>
            <a:off x="1021424" y="1675186"/>
            <a:ext cx="599931" cy="594897"/>
            <a:chOff x="2339066" y="3314745"/>
            <a:chExt cx="380764" cy="377569"/>
          </a:xfrm>
        </p:grpSpPr>
        <p:sp>
          <p:nvSpPr>
            <p:cNvPr id="529" name="Google Shape;529;p48"/>
            <p:cNvSpPr/>
            <p:nvPr/>
          </p:nvSpPr>
          <p:spPr>
            <a:xfrm>
              <a:off x="2354527" y="3539569"/>
              <a:ext cx="67558" cy="72107"/>
            </a:xfrm>
            <a:custGeom>
              <a:rect b="b" l="l" r="r" t="t"/>
              <a:pathLst>
                <a:path extrusionOk="0" h="2663" w="2495">
                  <a:moveTo>
                    <a:pt x="430" y="0"/>
                  </a:moveTo>
                  <a:cubicBezTo>
                    <a:pt x="292" y="0"/>
                    <a:pt x="165" y="68"/>
                    <a:pt x="88" y="186"/>
                  </a:cubicBezTo>
                  <a:cubicBezTo>
                    <a:pt x="1" y="325"/>
                    <a:pt x="1" y="495"/>
                    <a:pt x="94" y="633"/>
                  </a:cubicBezTo>
                  <a:lnTo>
                    <a:pt x="604" y="1400"/>
                  </a:lnTo>
                  <a:cubicBezTo>
                    <a:pt x="868" y="1795"/>
                    <a:pt x="1082" y="2222"/>
                    <a:pt x="1239" y="2662"/>
                  </a:cubicBezTo>
                  <a:lnTo>
                    <a:pt x="1326" y="2662"/>
                  </a:lnTo>
                  <a:cubicBezTo>
                    <a:pt x="1546" y="2662"/>
                    <a:pt x="1747" y="2593"/>
                    <a:pt x="1898" y="2462"/>
                  </a:cubicBezTo>
                  <a:cubicBezTo>
                    <a:pt x="2080" y="2305"/>
                    <a:pt x="2281" y="2172"/>
                    <a:pt x="2495" y="2071"/>
                  </a:cubicBezTo>
                  <a:cubicBezTo>
                    <a:pt x="2401" y="1551"/>
                    <a:pt x="2269" y="1035"/>
                    <a:pt x="2106" y="526"/>
                  </a:cubicBezTo>
                  <a:cubicBezTo>
                    <a:pt x="1590" y="262"/>
                    <a:pt x="1068" y="93"/>
                    <a:pt x="497" y="5"/>
                  </a:cubicBezTo>
                  <a:cubicBezTo>
                    <a:pt x="474" y="2"/>
                    <a:pt x="452" y="0"/>
                    <a:pt x="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8"/>
            <p:cNvSpPr/>
            <p:nvPr/>
          </p:nvSpPr>
          <p:spPr>
            <a:xfrm>
              <a:off x="2405704" y="3474692"/>
              <a:ext cx="80204" cy="114348"/>
            </a:xfrm>
            <a:custGeom>
              <a:rect b="b" l="l" r="r" t="t"/>
              <a:pathLst>
                <a:path extrusionOk="0" h="4223" w="2962">
                  <a:moveTo>
                    <a:pt x="491" y="1"/>
                  </a:moveTo>
                  <a:cubicBezTo>
                    <a:pt x="201" y="1"/>
                    <a:pt x="0" y="318"/>
                    <a:pt x="134" y="592"/>
                  </a:cubicBezTo>
                  <a:cubicBezTo>
                    <a:pt x="712" y="1741"/>
                    <a:pt x="1127" y="2866"/>
                    <a:pt x="1390" y="4223"/>
                  </a:cubicBezTo>
                  <a:cubicBezTo>
                    <a:pt x="1534" y="4200"/>
                    <a:pt x="1679" y="4189"/>
                    <a:pt x="1823" y="4189"/>
                  </a:cubicBezTo>
                  <a:cubicBezTo>
                    <a:pt x="1918" y="4189"/>
                    <a:pt x="2012" y="4194"/>
                    <a:pt x="2107" y="4203"/>
                  </a:cubicBezTo>
                  <a:lnTo>
                    <a:pt x="2962" y="1037"/>
                  </a:lnTo>
                  <a:cubicBezTo>
                    <a:pt x="2264" y="503"/>
                    <a:pt x="1440" y="146"/>
                    <a:pt x="561" y="7"/>
                  </a:cubicBezTo>
                  <a:cubicBezTo>
                    <a:pt x="537" y="3"/>
                    <a:pt x="514" y="1"/>
                    <a:pt x="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8"/>
            <p:cNvSpPr/>
            <p:nvPr/>
          </p:nvSpPr>
          <p:spPr>
            <a:xfrm>
              <a:off x="2640357" y="3539569"/>
              <a:ext cx="67558" cy="72107"/>
            </a:xfrm>
            <a:custGeom>
              <a:rect b="b" l="l" r="r" t="t"/>
              <a:pathLst>
                <a:path extrusionOk="0" h="2663" w="2495">
                  <a:moveTo>
                    <a:pt x="2065" y="0"/>
                  </a:moveTo>
                  <a:cubicBezTo>
                    <a:pt x="2043" y="0"/>
                    <a:pt x="2021" y="2"/>
                    <a:pt x="1998" y="5"/>
                  </a:cubicBezTo>
                  <a:cubicBezTo>
                    <a:pt x="1427" y="93"/>
                    <a:pt x="905" y="262"/>
                    <a:pt x="383" y="526"/>
                  </a:cubicBezTo>
                  <a:cubicBezTo>
                    <a:pt x="226" y="1035"/>
                    <a:pt x="94" y="1551"/>
                    <a:pt x="0" y="2071"/>
                  </a:cubicBezTo>
                  <a:cubicBezTo>
                    <a:pt x="214" y="2172"/>
                    <a:pt x="415" y="2305"/>
                    <a:pt x="597" y="2462"/>
                  </a:cubicBezTo>
                  <a:cubicBezTo>
                    <a:pt x="748" y="2593"/>
                    <a:pt x="949" y="2662"/>
                    <a:pt x="1163" y="2662"/>
                  </a:cubicBezTo>
                  <a:lnTo>
                    <a:pt x="1256" y="2662"/>
                  </a:lnTo>
                  <a:cubicBezTo>
                    <a:pt x="1413" y="2222"/>
                    <a:pt x="1627" y="1795"/>
                    <a:pt x="1891" y="1400"/>
                  </a:cubicBezTo>
                  <a:lnTo>
                    <a:pt x="2401" y="633"/>
                  </a:lnTo>
                  <a:cubicBezTo>
                    <a:pt x="2494" y="495"/>
                    <a:pt x="2494" y="325"/>
                    <a:pt x="2407" y="186"/>
                  </a:cubicBezTo>
                  <a:cubicBezTo>
                    <a:pt x="2330" y="68"/>
                    <a:pt x="2203" y="0"/>
                    <a:pt x="2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8"/>
            <p:cNvSpPr/>
            <p:nvPr/>
          </p:nvSpPr>
          <p:spPr>
            <a:xfrm>
              <a:off x="2576373" y="3474719"/>
              <a:ext cx="80393" cy="114321"/>
            </a:xfrm>
            <a:custGeom>
              <a:rect b="b" l="l" r="r" t="t"/>
              <a:pathLst>
                <a:path extrusionOk="0" h="4222" w="2969">
                  <a:moveTo>
                    <a:pt x="2466" y="1"/>
                  </a:moveTo>
                  <a:cubicBezTo>
                    <a:pt x="2445" y="1"/>
                    <a:pt x="2423" y="2"/>
                    <a:pt x="2401" y="6"/>
                  </a:cubicBezTo>
                  <a:cubicBezTo>
                    <a:pt x="1528" y="145"/>
                    <a:pt x="698" y="502"/>
                    <a:pt x="0" y="1036"/>
                  </a:cubicBezTo>
                  <a:lnTo>
                    <a:pt x="855" y="4202"/>
                  </a:lnTo>
                  <a:cubicBezTo>
                    <a:pt x="952" y="4193"/>
                    <a:pt x="1048" y="4188"/>
                    <a:pt x="1144" y="4188"/>
                  </a:cubicBezTo>
                  <a:cubicBezTo>
                    <a:pt x="1289" y="4188"/>
                    <a:pt x="1434" y="4199"/>
                    <a:pt x="1578" y="4222"/>
                  </a:cubicBezTo>
                  <a:cubicBezTo>
                    <a:pt x="1835" y="2865"/>
                    <a:pt x="2256" y="1740"/>
                    <a:pt x="2834" y="591"/>
                  </a:cubicBezTo>
                  <a:cubicBezTo>
                    <a:pt x="2969" y="315"/>
                    <a:pt x="2765" y="1"/>
                    <a:pt x="2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8"/>
            <p:cNvSpPr/>
            <p:nvPr/>
          </p:nvSpPr>
          <p:spPr>
            <a:xfrm>
              <a:off x="2485528" y="3451053"/>
              <a:ext cx="91387" cy="138149"/>
            </a:xfrm>
            <a:custGeom>
              <a:rect b="b" l="l" r="r" t="t"/>
              <a:pathLst>
                <a:path extrusionOk="0" h="5102" w="3375">
                  <a:moveTo>
                    <a:pt x="1684" y="1"/>
                  </a:moveTo>
                  <a:cubicBezTo>
                    <a:pt x="1502" y="1"/>
                    <a:pt x="1339" y="126"/>
                    <a:pt x="1295" y="302"/>
                  </a:cubicBezTo>
                  <a:lnTo>
                    <a:pt x="0" y="5096"/>
                  </a:lnTo>
                  <a:cubicBezTo>
                    <a:pt x="32" y="5090"/>
                    <a:pt x="63" y="5070"/>
                    <a:pt x="89" y="5058"/>
                  </a:cubicBezTo>
                  <a:cubicBezTo>
                    <a:pt x="582" y="4772"/>
                    <a:pt x="1133" y="4630"/>
                    <a:pt x="1684" y="4630"/>
                  </a:cubicBezTo>
                  <a:cubicBezTo>
                    <a:pt x="2236" y="4630"/>
                    <a:pt x="2787" y="4772"/>
                    <a:pt x="3280" y="5058"/>
                  </a:cubicBezTo>
                  <a:cubicBezTo>
                    <a:pt x="3312" y="5070"/>
                    <a:pt x="3343" y="5090"/>
                    <a:pt x="3375" y="5102"/>
                  </a:cubicBezTo>
                  <a:lnTo>
                    <a:pt x="2080" y="302"/>
                  </a:lnTo>
                  <a:cubicBezTo>
                    <a:pt x="2030" y="126"/>
                    <a:pt x="1873" y="1"/>
                    <a:pt x="1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8"/>
            <p:cNvSpPr/>
            <p:nvPr/>
          </p:nvSpPr>
          <p:spPr>
            <a:xfrm>
              <a:off x="2342613" y="3598842"/>
              <a:ext cx="377217" cy="93472"/>
            </a:xfrm>
            <a:custGeom>
              <a:rect b="b" l="l" r="r" t="t"/>
              <a:pathLst>
                <a:path extrusionOk="0" h="3452" w="13931">
                  <a:moveTo>
                    <a:pt x="6966" y="1"/>
                  </a:moveTo>
                  <a:cubicBezTo>
                    <a:pt x="6556" y="1"/>
                    <a:pt x="6146" y="106"/>
                    <a:pt x="5782" y="316"/>
                  </a:cubicBezTo>
                  <a:cubicBezTo>
                    <a:pt x="5540" y="454"/>
                    <a:pt x="5261" y="527"/>
                    <a:pt x="4968" y="527"/>
                  </a:cubicBezTo>
                  <a:cubicBezTo>
                    <a:pt x="4833" y="527"/>
                    <a:pt x="4695" y="511"/>
                    <a:pt x="4556" y="479"/>
                  </a:cubicBezTo>
                  <a:cubicBezTo>
                    <a:pt x="4419" y="449"/>
                    <a:pt x="4280" y="434"/>
                    <a:pt x="4142" y="434"/>
                  </a:cubicBezTo>
                  <a:cubicBezTo>
                    <a:pt x="3683" y="434"/>
                    <a:pt x="3230" y="598"/>
                    <a:pt x="2872" y="908"/>
                  </a:cubicBezTo>
                  <a:cubicBezTo>
                    <a:pt x="2570" y="1164"/>
                    <a:pt x="2181" y="1303"/>
                    <a:pt x="1766" y="1303"/>
                  </a:cubicBezTo>
                  <a:cubicBezTo>
                    <a:pt x="754" y="1303"/>
                    <a:pt x="0" y="2132"/>
                    <a:pt x="0" y="3043"/>
                  </a:cubicBezTo>
                  <a:cubicBezTo>
                    <a:pt x="0" y="3269"/>
                    <a:pt x="183" y="3451"/>
                    <a:pt x="409" y="3451"/>
                  </a:cubicBezTo>
                  <a:lnTo>
                    <a:pt x="13522" y="3451"/>
                  </a:lnTo>
                  <a:cubicBezTo>
                    <a:pt x="13742" y="3451"/>
                    <a:pt x="13931" y="3275"/>
                    <a:pt x="13931" y="3049"/>
                  </a:cubicBezTo>
                  <a:cubicBezTo>
                    <a:pt x="13931" y="2106"/>
                    <a:pt x="13133" y="1303"/>
                    <a:pt x="12190" y="1303"/>
                  </a:cubicBezTo>
                  <a:cubicBezTo>
                    <a:pt x="12182" y="1303"/>
                    <a:pt x="12173" y="1303"/>
                    <a:pt x="12164" y="1303"/>
                  </a:cubicBezTo>
                  <a:cubicBezTo>
                    <a:pt x="11716" y="1303"/>
                    <a:pt x="11342" y="1153"/>
                    <a:pt x="11060" y="908"/>
                  </a:cubicBezTo>
                  <a:cubicBezTo>
                    <a:pt x="10702" y="598"/>
                    <a:pt x="10248" y="434"/>
                    <a:pt x="9787" y="434"/>
                  </a:cubicBezTo>
                  <a:cubicBezTo>
                    <a:pt x="9647" y="434"/>
                    <a:pt x="9507" y="449"/>
                    <a:pt x="9369" y="479"/>
                  </a:cubicBezTo>
                  <a:cubicBezTo>
                    <a:pt x="9232" y="511"/>
                    <a:pt x="9095" y="527"/>
                    <a:pt x="8961" y="527"/>
                  </a:cubicBezTo>
                  <a:cubicBezTo>
                    <a:pt x="8670" y="527"/>
                    <a:pt x="8391" y="454"/>
                    <a:pt x="8149" y="316"/>
                  </a:cubicBezTo>
                  <a:cubicBezTo>
                    <a:pt x="7785" y="106"/>
                    <a:pt x="7375" y="1"/>
                    <a:pt x="6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8"/>
            <p:cNvSpPr/>
            <p:nvPr/>
          </p:nvSpPr>
          <p:spPr>
            <a:xfrm>
              <a:off x="2339066" y="3314745"/>
              <a:ext cx="150064" cy="142617"/>
            </a:xfrm>
            <a:custGeom>
              <a:rect b="b" l="l" r="r" t="t"/>
              <a:pathLst>
                <a:path extrusionOk="0" h="5267" w="5542">
                  <a:moveTo>
                    <a:pt x="2306" y="900"/>
                  </a:moveTo>
                  <a:cubicBezTo>
                    <a:pt x="2532" y="900"/>
                    <a:pt x="2715" y="1088"/>
                    <a:pt x="2715" y="1309"/>
                  </a:cubicBezTo>
                  <a:cubicBezTo>
                    <a:pt x="2715" y="1535"/>
                    <a:pt x="2532" y="1717"/>
                    <a:pt x="2306" y="1717"/>
                  </a:cubicBezTo>
                  <a:cubicBezTo>
                    <a:pt x="2086" y="1717"/>
                    <a:pt x="1897" y="1535"/>
                    <a:pt x="1897" y="1309"/>
                  </a:cubicBezTo>
                  <a:cubicBezTo>
                    <a:pt x="1897" y="1082"/>
                    <a:pt x="2086" y="900"/>
                    <a:pt x="2306" y="900"/>
                  </a:cubicBezTo>
                  <a:close/>
                  <a:moveTo>
                    <a:pt x="1219" y="2207"/>
                  </a:moveTo>
                  <a:cubicBezTo>
                    <a:pt x="1445" y="2207"/>
                    <a:pt x="1627" y="2390"/>
                    <a:pt x="1627" y="2616"/>
                  </a:cubicBezTo>
                  <a:cubicBezTo>
                    <a:pt x="1627" y="2842"/>
                    <a:pt x="1445" y="3023"/>
                    <a:pt x="1219" y="3023"/>
                  </a:cubicBezTo>
                  <a:cubicBezTo>
                    <a:pt x="992" y="3023"/>
                    <a:pt x="810" y="2842"/>
                    <a:pt x="810" y="2616"/>
                  </a:cubicBezTo>
                  <a:cubicBezTo>
                    <a:pt x="810" y="2390"/>
                    <a:pt x="992" y="2207"/>
                    <a:pt x="1219" y="2207"/>
                  </a:cubicBezTo>
                  <a:close/>
                  <a:moveTo>
                    <a:pt x="4046" y="2640"/>
                  </a:moveTo>
                  <a:cubicBezTo>
                    <a:pt x="4278" y="2640"/>
                    <a:pt x="4455" y="2829"/>
                    <a:pt x="4455" y="3049"/>
                  </a:cubicBezTo>
                  <a:cubicBezTo>
                    <a:pt x="4455" y="3275"/>
                    <a:pt x="4272" y="3457"/>
                    <a:pt x="4052" y="3457"/>
                  </a:cubicBezTo>
                  <a:cubicBezTo>
                    <a:pt x="3826" y="3457"/>
                    <a:pt x="3643" y="3275"/>
                    <a:pt x="3643" y="3049"/>
                  </a:cubicBezTo>
                  <a:cubicBezTo>
                    <a:pt x="3643" y="2823"/>
                    <a:pt x="3826" y="2640"/>
                    <a:pt x="4046" y="2640"/>
                  </a:cubicBezTo>
                  <a:close/>
                  <a:moveTo>
                    <a:pt x="2746" y="3733"/>
                  </a:moveTo>
                  <a:cubicBezTo>
                    <a:pt x="2972" y="3733"/>
                    <a:pt x="3153" y="3916"/>
                    <a:pt x="3153" y="4142"/>
                  </a:cubicBezTo>
                  <a:cubicBezTo>
                    <a:pt x="3153" y="4362"/>
                    <a:pt x="2972" y="4545"/>
                    <a:pt x="2746" y="4545"/>
                  </a:cubicBezTo>
                  <a:cubicBezTo>
                    <a:pt x="2520" y="4545"/>
                    <a:pt x="2338" y="4362"/>
                    <a:pt x="2338" y="4142"/>
                  </a:cubicBezTo>
                  <a:cubicBezTo>
                    <a:pt x="2338" y="3916"/>
                    <a:pt x="2520" y="3733"/>
                    <a:pt x="2746" y="3733"/>
                  </a:cubicBezTo>
                  <a:close/>
                  <a:moveTo>
                    <a:pt x="2361" y="0"/>
                  </a:moveTo>
                  <a:cubicBezTo>
                    <a:pt x="1988" y="0"/>
                    <a:pt x="1614" y="156"/>
                    <a:pt x="1300" y="467"/>
                  </a:cubicBezTo>
                  <a:cubicBezTo>
                    <a:pt x="999" y="775"/>
                    <a:pt x="842" y="1196"/>
                    <a:pt x="867" y="1616"/>
                  </a:cubicBezTo>
                  <a:cubicBezTo>
                    <a:pt x="748" y="1674"/>
                    <a:pt x="635" y="1755"/>
                    <a:pt x="534" y="1855"/>
                  </a:cubicBezTo>
                  <a:cubicBezTo>
                    <a:pt x="0" y="2390"/>
                    <a:pt x="0" y="3124"/>
                    <a:pt x="534" y="3664"/>
                  </a:cubicBezTo>
                  <a:cubicBezTo>
                    <a:pt x="679" y="3809"/>
                    <a:pt x="848" y="3910"/>
                    <a:pt x="1030" y="3973"/>
                  </a:cubicBezTo>
                  <a:cubicBezTo>
                    <a:pt x="1018" y="4202"/>
                    <a:pt x="1207" y="4400"/>
                    <a:pt x="1446" y="4400"/>
                  </a:cubicBezTo>
                  <a:cubicBezTo>
                    <a:pt x="1450" y="4400"/>
                    <a:pt x="1453" y="4400"/>
                    <a:pt x="1457" y="4400"/>
                  </a:cubicBezTo>
                  <a:cubicBezTo>
                    <a:pt x="1520" y="4582"/>
                    <a:pt x="1621" y="4751"/>
                    <a:pt x="1766" y="4896"/>
                  </a:cubicBezTo>
                  <a:cubicBezTo>
                    <a:pt x="2016" y="5146"/>
                    <a:pt x="2341" y="5266"/>
                    <a:pt x="2664" y="5266"/>
                  </a:cubicBezTo>
                  <a:cubicBezTo>
                    <a:pt x="3126" y="5266"/>
                    <a:pt x="3585" y="5020"/>
                    <a:pt x="3814" y="4557"/>
                  </a:cubicBezTo>
                  <a:cubicBezTo>
                    <a:pt x="3844" y="4559"/>
                    <a:pt x="3875" y="4559"/>
                    <a:pt x="3906" y="4559"/>
                  </a:cubicBezTo>
                  <a:cubicBezTo>
                    <a:pt x="4295" y="4559"/>
                    <a:pt x="4677" y="4409"/>
                    <a:pt x="4957" y="4124"/>
                  </a:cubicBezTo>
                  <a:cubicBezTo>
                    <a:pt x="5542" y="3539"/>
                    <a:pt x="5542" y="2590"/>
                    <a:pt x="4957" y="2005"/>
                  </a:cubicBezTo>
                  <a:cubicBezTo>
                    <a:pt x="4782" y="1836"/>
                    <a:pt x="4580" y="1711"/>
                    <a:pt x="4360" y="1642"/>
                  </a:cubicBezTo>
                  <a:cubicBezTo>
                    <a:pt x="4498" y="1485"/>
                    <a:pt x="4492" y="1239"/>
                    <a:pt x="4342" y="1082"/>
                  </a:cubicBezTo>
                  <a:cubicBezTo>
                    <a:pt x="4264" y="1005"/>
                    <a:pt x="4161" y="965"/>
                    <a:pt x="4057" y="965"/>
                  </a:cubicBezTo>
                  <a:cubicBezTo>
                    <a:pt x="3959" y="965"/>
                    <a:pt x="3861" y="1000"/>
                    <a:pt x="3782" y="1070"/>
                  </a:cubicBezTo>
                  <a:cubicBezTo>
                    <a:pt x="3713" y="850"/>
                    <a:pt x="3594" y="642"/>
                    <a:pt x="3417" y="467"/>
                  </a:cubicBezTo>
                  <a:cubicBezTo>
                    <a:pt x="3107" y="156"/>
                    <a:pt x="2734" y="0"/>
                    <a:pt x="2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48"/>
          <p:cNvSpPr txBox="1"/>
          <p:nvPr>
            <p:ph type="title"/>
          </p:nvPr>
        </p:nvSpPr>
        <p:spPr>
          <a:xfrm>
            <a:off x="1812676" y="1567925"/>
            <a:ext cx="24999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Deforestation</a:t>
            </a:r>
            <a:endParaRPr/>
          </a:p>
        </p:txBody>
      </p:sp>
      <p:sp>
        <p:nvSpPr>
          <p:cNvPr id="537" name="Google Shape;537;p48"/>
          <p:cNvSpPr txBox="1"/>
          <p:nvPr>
            <p:ph idx="1" type="subTitle"/>
          </p:nvPr>
        </p:nvSpPr>
        <p:spPr>
          <a:xfrm>
            <a:off x="1812676" y="1892519"/>
            <a:ext cx="2499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538" name="Google Shape;538;p48"/>
          <p:cNvSpPr txBox="1"/>
          <p:nvPr>
            <p:ph idx="2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Main Causes And Impacts </a:t>
            </a:r>
            <a:endParaRPr/>
          </a:p>
        </p:txBody>
      </p:sp>
      <p:sp>
        <p:nvSpPr>
          <p:cNvPr id="539" name="Google Shape;539;p48"/>
          <p:cNvSpPr txBox="1"/>
          <p:nvPr>
            <p:ph idx="3" type="title"/>
          </p:nvPr>
        </p:nvSpPr>
        <p:spPr>
          <a:xfrm>
            <a:off x="1812676" y="3072881"/>
            <a:ext cx="24999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Overgrazing</a:t>
            </a:r>
            <a:endParaRPr/>
          </a:p>
        </p:txBody>
      </p:sp>
      <p:sp>
        <p:nvSpPr>
          <p:cNvPr id="540" name="Google Shape;540;p48"/>
          <p:cNvSpPr txBox="1"/>
          <p:nvPr>
            <p:ph idx="4" type="subTitle"/>
          </p:nvPr>
        </p:nvSpPr>
        <p:spPr>
          <a:xfrm>
            <a:off x="1812676" y="3397475"/>
            <a:ext cx="2499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541" name="Google Shape;541;p48"/>
          <p:cNvSpPr txBox="1"/>
          <p:nvPr>
            <p:ph idx="5" type="title"/>
          </p:nvPr>
        </p:nvSpPr>
        <p:spPr>
          <a:xfrm>
            <a:off x="5622676" y="1567925"/>
            <a:ext cx="24999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Agrochemicals</a:t>
            </a:r>
            <a:endParaRPr/>
          </a:p>
        </p:txBody>
      </p:sp>
      <p:sp>
        <p:nvSpPr>
          <p:cNvPr id="542" name="Google Shape;542;p48"/>
          <p:cNvSpPr txBox="1"/>
          <p:nvPr>
            <p:ph idx="6" type="subTitle"/>
          </p:nvPr>
        </p:nvSpPr>
        <p:spPr>
          <a:xfrm>
            <a:off x="5622676" y="1892519"/>
            <a:ext cx="2499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543" name="Google Shape;543;p48"/>
          <p:cNvSpPr txBox="1"/>
          <p:nvPr>
            <p:ph idx="7" type="title"/>
          </p:nvPr>
        </p:nvSpPr>
        <p:spPr>
          <a:xfrm>
            <a:off x="5622676" y="3072881"/>
            <a:ext cx="24999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Construction</a:t>
            </a:r>
            <a:endParaRPr/>
          </a:p>
        </p:txBody>
      </p:sp>
      <p:sp>
        <p:nvSpPr>
          <p:cNvPr id="544" name="Google Shape;544;p48"/>
          <p:cNvSpPr txBox="1"/>
          <p:nvPr>
            <p:ph idx="8" type="subTitle"/>
          </p:nvPr>
        </p:nvSpPr>
        <p:spPr>
          <a:xfrm>
            <a:off x="5622676" y="3397475"/>
            <a:ext cx="2499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grpSp>
        <p:nvGrpSpPr>
          <p:cNvPr id="545" name="Google Shape;545;p48"/>
          <p:cNvGrpSpPr/>
          <p:nvPr/>
        </p:nvGrpSpPr>
        <p:grpSpPr>
          <a:xfrm>
            <a:off x="4826662" y="1672564"/>
            <a:ext cx="599990" cy="600119"/>
            <a:chOff x="7244697" y="2727271"/>
            <a:chExt cx="377162" cy="377244"/>
          </a:xfrm>
        </p:grpSpPr>
        <p:sp>
          <p:nvSpPr>
            <p:cNvPr id="546" name="Google Shape;546;p48"/>
            <p:cNvSpPr/>
            <p:nvPr/>
          </p:nvSpPr>
          <p:spPr>
            <a:xfrm>
              <a:off x="7244697" y="2975545"/>
              <a:ext cx="377162" cy="128970"/>
            </a:xfrm>
            <a:custGeom>
              <a:rect b="b" l="l" r="r" t="t"/>
              <a:pathLst>
                <a:path extrusionOk="0" h="4763" w="13929">
                  <a:moveTo>
                    <a:pt x="11548" y="1729"/>
                  </a:moveTo>
                  <a:cubicBezTo>
                    <a:pt x="11774" y="1729"/>
                    <a:pt x="11957" y="1911"/>
                    <a:pt x="11957" y="2137"/>
                  </a:cubicBezTo>
                  <a:cubicBezTo>
                    <a:pt x="11957" y="2363"/>
                    <a:pt x="11774" y="2544"/>
                    <a:pt x="11548" y="2544"/>
                  </a:cubicBezTo>
                  <a:cubicBezTo>
                    <a:pt x="11322" y="2544"/>
                    <a:pt x="11139" y="2363"/>
                    <a:pt x="11139" y="2137"/>
                  </a:cubicBezTo>
                  <a:cubicBezTo>
                    <a:pt x="11139" y="1911"/>
                    <a:pt x="11322" y="1729"/>
                    <a:pt x="11548" y="1729"/>
                  </a:cubicBezTo>
                  <a:close/>
                  <a:moveTo>
                    <a:pt x="2405" y="2602"/>
                  </a:moveTo>
                  <a:cubicBezTo>
                    <a:pt x="2632" y="2602"/>
                    <a:pt x="2814" y="2784"/>
                    <a:pt x="2814" y="3010"/>
                  </a:cubicBezTo>
                  <a:cubicBezTo>
                    <a:pt x="2814" y="3231"/>
                    <a:pt x="2632" y="3419"/>
                    <a:pt x="2405" y="3419"/>
                  </a:cubicBezTo>
                  <a:cubicBezTo>
                    <a:pt x="2179" y="3419"/>
                    <a:pt x="1998" y="3231"/>
                    <a:pt x="1998" y="3010"/>
                  </a:cubicBezTo>
                  <a:cubicBezTo>
                    <a:pt x="1998" y="2784"/>
                    <a:pt x="2179" y="2602"/>
                    <a:pt x="2405" y="2602"/>
                  </a:cubicBezTo>
                  <a:close/>
                  <a:moveTo>
                    <a:pt x="407" y="1"/>
                  </a:moveTo>
                  <a:cubicBezTo>
                    <a:pt x="181" y="1"/>
                    <a:pt x="0" y="183"/>
                    <a:pt x="0" y="409"/>
                  </a:cubicBezTo>
                  <a:lnTo>
                    <a:pt x="0" y="4354"/>
                  </a:lnTo>
                  <a:cubicBezTo>
                    <a:pt x="0" y="4580"/>
                    <a:pt x="181" y="4763"/>
                    <a:pt x="407" y="4763"/>
                  </a:cubicBezTo>
                  <a:lnTo>
                    <a:pt x="13520" y="4763"/>
                  </a:lnTo>
                  <a:cubicBezTo>
                    <a:pt x="13746" y="4763"/>
                    <a:pt x="13929" y="4580"/>
                    <a:pt x="13929" y="4354"/>
                  </a:cubicBezTo>
                  <a:lnTo>
                    <a:pt x="13929" y="409"/>
                  </a:lnTo>
                  <a:cubicBezTo>
                    <a:pt x="13929" y="183"/>
                    <a:pt x="13746" y="1"/>
                    <a:pt x="13520" y="1"/>
                  </a:cubicBezTo>
                  <a:lnTo>
                    <a:pt x="10241" y="1"/>
                  </a:lnTo>
                  <a:cubicBezTo>
                    <a:pt x="9776" y="1"/>
                    <a:pt x="9399" y="378"/>
                    <a:pt x="9399" y="842"/>
                  </a:cubicBezTo>
                  <a:cubicBezTo>
                    <a:pt x="9399" y="856"/>
                    <a:pt x="9393" y="862"/>
                    <a:pt x="9387" y="868"/>
                  </a:cubicBezTo>
                  <a:lnTo>
                    <a:pt x="8802" y="1308"/>
                  </a:lnTo>
                  <a:cubicBezTo>
                    <a:pt x="8663" y="1407"/>
                    <a:pt x="8558" y="1552"/>
                    <a:pt x="8506" y="1715"/>
                  </a:cubicBezTo>
                  <a:lnTo>
                    <a:pt x="8431" y="1941"/>
                  </a:lnTo>
                  <a:cubicBezTo>
                    <a:pt x="8425" y="1955"/>
                    <a:pt x="8419" y="1961"/>
                    <a:pt x="8407" y="1961"/>
                  </a:cubicBezTo>
                  <a:lnTo>
                    <a:pt x="5548" y="1961"/>
                  </a:lnTo>
                  <a:cubicBezTo>
                    <a:pt x="5534" y="1961"/>
                    <a:pt x="5528" y="1955"/>
                    <a:pt x="5522" y="1941"/>
                  </a:cubicBezTo>
                  <a:lnTo>
                    <a:pt x="5447" y="1715"/>
                  </a:lnTo>
                  <a:cubicBezTo>
                    <a:pt x="5397" y="1552"/>
                    <a:pt x="5290" y="1407"/>
                    <a:pt x="5151" y="1308"/>
                  </a:cubicBezTo>
                  <a:lnTo>
                    <a:pt x="4568" y="868"/>
                  </a:lnTo>
                  <a:cubicBezTo>
                    <a:pt x="4562" y="862"/>
                    <a:pt x="4554" y="856"/>
                    <a:pt x="4554" y="842"/>
                  </a:cubicBezTo>
                  <a:cubicBezTo>
                    <a:pt x="4554" y="378"/>
                    <a:pt x="4177" y="1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8"/>
            <p:cNvSpPr/>
            <p:nvPr/>
          </p:nvSpPr>
          <p:spPr>
            <a:xfrm>
              <a:off x="7274617" y="2727271"/>
              <a:ext cx="347242" cy="144892"/>
            </a:xfrm>
            <a:custGeom>
              <a:rect b="b" l="l" r="r" t="t"/>
              <a:pathLst>
                <a:path extrusionOk="0" h="5351" w="12824">
                  <a:moveTo>
                    <a:pt x="12410" y="1"/>
                  </a:moveTo>
                  <a:cubicBezTo>
                    <a:pt x="12395" y="1"/>
                    <a:pt x="12380" y="1"/>
                    <a:pt x="12366" y="3"/>
                  </a:cubicBezTo>
                  <a:lnTo>
                    <a:pt x="8483" y="461"/>
                  </a:lnTo>
                  <a:lnTo>
                    <a:pt x="5931" y="9"/>
                  </a:lnTo>
                  <a:cubicBezTo>
                    <a:pt x="5908" y="4"/>
                    <a:pt x="5884" y="2"/>
                    <a:pt x="5860" y="2"/>
                  </a:cubicBezTo>
                  <a:cubicBezTo>
                    <a:pt x="5822" y="2"/>
                    <a:pt x="5784" y="8"/>
                    <a:pt x="5749" y="15"/>
                  </a:cubicBezTo>
                  <a:lnTo>
                    <a:pt x="3356" y="700"/>
                  </a:lnTo>
                  <a:cubicBezTo>
                    <a:pt x="3274" y="719"/>
                    <a:pt x="3205" y="763"/>
                    <a:pt x="3155" y="826"/>
                  </a:cubicBezTo>
                  <a:lnTo>
                    <a:pt x="151" y="4212"/>
                  </a:lnTo>
                  <a:cubicBezTo>
                    <a:pt x="1" y="4382"/>
                    <a:pt x="26" y="4646"/>
                    <a:pt x="201" y="4791"/>
                  </a:cubicBezTo>
                  <a:lnTo>
                    <a:pt x="302" y="4878"/>
                  </a:lnTo>
                  <a:cubicBezTo>
                    <a:pt x="685" y="5199"/>
                    <a:pt x="1150" y="5350"/>
                    <a:pt x="1610" y="5350"/>
                  </a:cubicBezTo>
                  <a:cubicBezTo>
                    <a:pt x="2167" y="5350"/>
                    <a:pt x="3110" y="4785"/>
                    <a:pt x="3513" y="4344"/>
                  </a:cubicBezTo>
                  <a:lnTo>
                    <a:pt x="3608" y="4243"/>
                  </a:lnTo>
                  <a:lnTo>
                    <a:pt x="3211" y="3452"/>
                  </a:lnTo>
                  <a:cubicBezTo>
                    <a:pt x="3072" y="3182"/>
                    <a:pt x="3268" y="2862"/>
                    <a:pt x="3576" y="2862"/>
                  </a:cubicBezTo>
                  <a:lnTo>
                    <a:pt x="5737" y="2862"/>
                  </a:lnTo>
                  <a:cubicBezTo>
                    <a:pt x="5951" y="2862"/>
                    <a:pt x="6133" y="3013"/>
                    <a:pt x="6157" y="3219"/>
                  </a:cubicBezTo>
                  <a:cubicBezTo>
                    <a:pt x="6183" y="3465"/>
                    <a:pt x="5989" y="3672"/>
                    <a:pt x="5749" y="3672"/>
                  </a:cubicBezTo>
                  <a:lnTo>
                    <a:pt x="4512" y="3672"/>
                  </a:lnTo>
                  <a:cubicBezTo>
                    <a:pt x="4423" y="3672"/>
                    <a:pt x="4361" y="3773"/>
                    <a:pt x="4405" y="3854"/>
                  </a:cubicBezTo>
                  <a:cubicBezTo>
                    <a:pt x="4744" y="4539"/>
                    <a:pt x="5441" y="4979"/>
                    <a:pt x="6227" y="4979"/>
                  </a:cubicBezTo>
                  <a:lnTo>
                    <a:pt x="7641" y="4979"/>
                  </a:lnTo>
                  <a:cubicBezTo>
                    <a:pt x="7980" y="4979"/>
                    <a:pt x="8306" y="4884"/>
                    <a:pt x="8584" y="4696"/>
                  </a:cubicBezTo>
                  <a:cubicBezTo>
                    <a:pt x="8734" y="4602"/>
                    <a:pt x="8903" y="4545"/>
                    <a:pt x="9080" y="4545"/>
                  </a:cubicBezTo>
                  <a:lnTo>
                    <a:pt x="12415" y="4545"/>
                  </a:lnTo>
                  <a:cubicBezTo>
                    <a:pt x="12641" y="4545"/>
                    <a:pt x="12824" y="4362"/>
                    <a:pt x="12824" y="4136"/>
                  </a:cubicBezTo>
                  <a:lnTo>
                    <a:pt x="12824" y="412"/>
                  </a:lnTo>
                  <a:cubicBezTo>
                    <a:pt x="12824" y="181"/>
                    <a:pt x="12635" y="1"/>
                    <a:pt x="12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8"/>
            <p:cNvSpPr/>
            <p:nvPr/>
          </p:nvSpPr>
          <p:spPr>
            <a:xfrm>
              <a:off x="7415962" y="2950877"/>
              <a:ext cx="35282" cy="47142"/>
            </a:xfrm>
            <a:custGeom>
              <a:rect b="b" l="l" r="r" t="t"/>
              <a:pathLst>
                <a:path extrusionOk="0" h="1741" w="1303">
                  <a:moveTo>
                    <a:pt x="655" y="1"/>
                  </a:moveTo>
                  <a:cubicBezTo>
                    <a:pt x="291" y="1"/>
                    <a:pt x="1" y="729"/>
                    <a:pt x="1" y="1088"/>
                  </a:cubicBezTo>
                  <a:cubicBezTo>
                    <a:pt x="1" y="1451"/>
                    <a:pt x="291" y="1741"/>
                    <a:pt x="655" y="1741"/>
                  </a:cubicBezTo>
                  <a:cubicBezTo>
                    <a:pt x="1013" y="1741"/>
                    <a:pt x="1302" y="1451"/>
                    <a:pt x="1302" y="1088"/>
                  </a:cubicBezTo>
                  <a:cubicBezTo>
                    <a:pt x="1302" y="729"/>
                    <a:pt x="1013" y="1"/>
                    <a:pt x="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8"/>
            <p:cNvSpPr/>
            <p:nvPr/>
          </p:nvSpPr>
          <p:spPr>
            <a:xfrm>
              <a:off x="7368684" y="2886054"/>
              <a:ext cx="35444" cy="47142"/>
            </a:xfrm>
            <a:custGeom>
              <a:rect b="b" l="l" r="r" t="t"/>
              <a:pathLst>
                <a:path extrusionOk="0" h="1741" w="1309">
                  <a:moveTo>
                    <a:pt x="654" y="0"/>
                  </a:moveTo>
                  <a:cubicBezTo>
                    <a:pt x="296" y="0"/>
                    <a:pt x="1" y="730"/>
                    <a:pt x="1" y="1087"/>
                  </a:cubicBezTo>
                  <a:cubicBezTo>
                    <a:pt x="1" y="1452"/>
                    <a:pt x="296" y="1740"/>
                    <a:pt x="654" y="1740"/>
                  </a:cubicBezTo>
                  <a:cubicBezTo>
                    <a:pt x="1019" y="1740"/>
                    <a:pt x="1308" y="1452"/>
                    <a:pt x="1308" y="1087"/>
                  </a:cubicBezTo>
                  <a:cubicBezTo>
                    <a:pt x="1308" y="730"/>
                    <a:pt x="1019" y="0"/>
                    <a:pt x="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48"/>
          <p:cNvGrpSpPr/>
          <p:nvPr/>
        </p:nvGrpSpPr>
        <p:grpSpPr>
          <a:xfrm>
            <a:off x="1021406" y="3199816"/>
            <a:ext cx="599966" cy="598592"/>
            <a:chOff x="4808940" y="2716440"/>
            <a:chExt cx="378408" cy="377542"/>
          </a:xfrm>
        </p:grpSpPr>
        <p:sp>
          <p:nvSpPr>
            <p:cNvPr id="551" name="Google Shape;551;p48"/>
            <p:cNvSpPr/>
            <p:nvPr/>
          </p:nvSpPr>
          <p:spPr>
            <a:xfrm>
              <a:off x="4881427" y="2716440"/>
              <a:ext cx="234302" cy="155885"/>
            </a:xfrm>
            <a:custGeom>
              <a:rect b="b" l="l" r="r" t="t"/>
              <a:pathLst>
                <a:path extrusionOk="0" h="5757" w="8653">
                  <a:moveTo>
                    <a:pt x="4323" y="0"/>
                  </a:moveTo>
                  <a:cubicBezTo>
                    <a:pt x="3482" y="0"/>
                    <a:pt x="2728" y="465"/>
                    <a:pt x="2307" y="1151"/>
                  </a:cubicBezTo>
                  <a:cubicBezTo>
                    <a:pt x="2181" y="1126"/>
                    <a:pt x="2056" y="1115"/>
                    <a:pt x="1933" y="1115"/>
                  </a:cubicBezTo>
                  <a:cubicBezTo>
                    <a:pt x="887" y="1115"/>
                    <a:pt x="0" y="1968"/>
                    <a:pt x="0" y="3048"/>
                  </a:cubicBezTo>
                  <a:cubicBezTo>
                    <a:pt x="0" y="4115"/>
                    <a:pt x="867" y="4976"/>
                    <a:pt x="1930" y="4976"/>
                  </a:cubicBezTo>
                  <a:cubicBezTo>
                    <a:pt x="2061" y="4976"/>
                    <a:pt x="2224" y="4970"/>
                    <a:pt x="2395" y="4945"/>
                  </a:cubicBezTo>
                  <a:lnTo>
                    <a:pt x="2395" y="4135"/>
                  </a:lnTo>
                  <a:cubicBezTo>
                    <a:pt x="2395" y="3921"/>
                    <a:pt x="2545" y="3738"/>
                    <a:pt x="2752" y="3720"/>
                  </a:cubicBezTo>
                  <a:cubicBezTo>
                    <a:pt x="2770" y="3718"/>
                    <a:pt x="2787" y="3717"/>
                    <a:pt x="2805" y="3717"/>
                  </a:cubicBezTo>
                  <a:cubicBezTo>
                    <a:pt x="3028" y="3717"/>
                    <a:pt x="3212" y="3900"/>
                    <a:pt x="3212" y="4121"/>
                  </a:cubicBezTo>
                  <a:lnTo>
                    <a:pt x="3212" y="5756"/>
                  </a:lnTo>
                  <a:lnTo>
                    <a:pt x="5442" y="5756"/>
                  </a:lnTo>
                  <a:lnTo>
                    <a:pt x="5442" y="4135"/>
                  </a:lnTo>
                  <a:cubicBezTo>
                    <a:pt x="5442" y="3921"/>
                    <a:pt x="5593" y="3738"/>
                    <a:pt x="5800" y="3720"/>
                  </a:cubicBezTo>
                  <a:cubicBezTo>
                    <a:pt x="5817" y="3718"/>
                    <a:pt x="5835" y="3717"/>
                    <a:pt x="5852" y="3717"/>
                  </a:cubicBezTo>
                  <a:cubicBezTo>
                    <a:pt x="6075" y="3717"/>
                    <a:pt x="6258" y="3900"/>
                    <a:pt x="6258" y="4121"/>
                  </a:cubicBezTo>
                  <a:lnTo>
                    <a:pt x="6258" y="4945"/>
                  </a:lnTo>
                  <a:cubicBezTo>
                    <a:pt x="6428" y="4970"/>
                    <a:pt x="6585" y="4976"/>
                    <a:pt x="6718" y="4976"/>
                  </a:cubicBezTo>
                  <a:cubicBezTo>
                    <a:pt x="7786" y="4976"/>
                    <a:pt x="8653" y="4115"/>
                    <a:pt x="8653" y="3048"/>
                  </a:cubicBezTo>
                  <a:cubicBezTo>
                    <a:pt x="8653" y="1968"/>
                    <a:pt x="7767" y="1115"/>
                    <a:pt x="6717" y="1115"/>
                  </a:cubicBezTo>
                  <a:cubicBezTo>
                    <a:pt x="6593" y="1115"/>
                    <a:pt x="6468" y="1126"/>
                    <a:pt x="6341" y="1151"/>
                  </a:cubicBezTo>
                  <a:cubicBezTo>
                    <a:pt x="5926" y="465"/>
                    <a:pt x="5172" y="0"/>
                    <a:pt x="4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8"/>
            <p:cNvSpPr/>
            <p:nvPr/>
          </p:nvSpPr>
          <p:spPr>
            <a:xfrm>
              <a:off x="4808940" y="2957674"/>
              <a:ext cx="378408" cy="136308"/>
            </a:xfrm>
            <a:custGeom>
              <a:rect b="b" l="l" r="r" t="t"/>
              <a:pathLst>
                <a:path extrusionOk="0" h="5034" w="13975">
                  <a:moveTo>
                    <a:pt x="3645" y="0"/>
                  </a:moveTo>
                  <a:cubicBezTo>
                    <a:pt x="2564" y="1960"/>
                    <a:pt x="1591" y="3123"/>
                    <a:pt x="711" y="4216"/>
                  </a:cubicBezTo>
                  <a:lnTo>
                    <a:pt x="441" y="4216"/>
                  </a:lnTo>
                  <a:cubicBezTo>
                    <a:pt x="234" y="4216"/>
                    <a:pt x="52" y="4373"/>
                    <a:pt x="26" y="4581"/>
                  </a:cubicBezTo>
                  <a:cubicBezTo>
                    <a:pt x="1" y="4825"/>
                    <a:pt x="189" y="5034"/>
                    <a:pt x="429" y="5034"/>
                  </a:cubicBezTo>
                  <a:lnTo>
                    <a:pt x="13534" y="5034"/>
                  </a:lnTo>
                  <a:cubicBezTo>
                    <a:pt x="13742" y="5034"/>
                    <a:pt x="13925" y="4883"/>
                    <a:pt x="13949" y="4675"/>
                  </a:cubicBezTo>
                  <a:cubicBezTo>
                    <a:pt x="13974" y="4424"/>
                    <a:pt x="13786" y="4216"/>
                    <a:pt x="13548" y="4216"/>
                  </a:cubicBezTo>
                  <a:lnTo>
                    <a:pt x="13290" y="4216"/>
                  </a:lnTo>
                  <a:cubicBezTo>
                    <a:pt x="12417" y="3129"/>
                    <a:pt x="11443" y="1968"/>
                    <a:pt x="10355" y="0"/>
                  </a:cubicBezTo>
                  <a:lnTo>
                    <a:pt x="8691" y="0"/>
                  </a:lnTo>
                  <a:cubicBezTo>
                    <a:pt x="8465" y="0"/>
                    <a:pt x="8282" y="183"/>
                    <a:pt x="8282" y="409"/>
                  </a:cubicBezTo>
                  <a:lnTo>
                    <a:pt x="8282" y="881"/>
                  </a:lnTo>
                  <a:cubicBezTo>
                    <a:pt x="8282" y="1559"/>
                    <a:pt x="7754" y="2137"/>
                    <a:pt x="7070" y="2175"/>
                  </a:cubicBezTo>
                  <a:cubicBezTo>
                    <a:pt x="7044" y="2176"/>
                    <a:pt x="7018" y="2177"/>
                    <a:pt x="6993" y="2177"/>
                  </a:cubicBezTo>
                  <a:cubicBezTo>
                    <a:pt x="6292" y="2177"/>
                    <a:pt x="5725" y="1603"/>
                    <a:pt x="5725" y="899"/>
                  </a:cubicBezTo>
                  <a:lnTo>
                    <a:pt x="5725" y="409"/>
                  </a:lnTo>
                  <a:cubicBezTo>
                    <a:pt x="5725" y="183"/>
                    <a:pt x="5542" y="0"/>
                    <a:pt x="5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8"/>
            <p:cNvSpPr/>
            <p:nvPr/>
          </p:nvSpPr>
          <p:spPr>
            <a:xfrm>
              <a:off x="4919173" y="2894367"/>
              <a:ext cx="158620" cy="100214"/>
            </a:xfrm>
            <a:custGeom>
              <a:rect b="b" l="l" r="r" t="t"/>
              <a:pathLst>
                <a:path extrusionOk="0" h="3701" w="5858">
                  <a:moveTo>
                    <a:pt x="969" y="1"/>
                  </a:moveTo>
                  <a:cubicBezTo>
                    <a:pt x="806" y="1"/>
                    <a:pt x="661" y="96"/>
                    <a:pt x="598" y="247"/>
                  </a:cubicBezTo>
                  <a:cubicBezTo>
                    <a:pt x="410" y="679"/>
                    <a:pt x="215" y="1108"/>
                    <a:pt x="1" y="1522"/>
                  </a:cubicBezTo>
                  <a:lnTo>
                    <a:pt x="1554" y="1522"/>
                  </a:lnTo>
                  <a:cubicBezTo>
                    <a:pt x="2062" y="1522"/>
                    <a:pt x="2471" y="1931"/>
                    <a:pt x="2471" y="2439"/>
                  </a:cubicBezTo>
                  <a:lnTo>
                    <a:pt x="2471" y="3237"/>
                  </a:lnTo>
                  <a:cubicBezTo>
                    <a:pt x="2471" y="3493"/>
                    <a:pt x="2676" y="3701"/>
                    <a:pt x="2927" y="3701"/>
                  </a:cubicBezTo>
                  <a:cubicBezTo>
                    <a:pt x="3029" y="3701"/>
                    <a:pt x="3137" y="3667"/>
                    <a:pt x="3243" y="3590"/>
                  </a:cubicBezTo>
                  <a:cubicBezTo>
                    <a:pt x="3326" y="3532"/>
                    <a:pt x="3394" y="3407"/>
                    <a:pt x="3394" y="3306"/>
                  </a:cubicBezTo>
                  <a:lnTo>
                    <a:pt x="3394" y="2439"/>
                  </a:lnTo>
                  <a:cubicBezTo>
                    <a:pt x="3394" y="1931"/>
                    <a:pt x="3802" y="1522"/>
                    <a:pt x="4306" y="1522"/>
                  </a:cubicBezTo>
                  <a:lnTo>
                    <a:pt x="5858" y="1522"/>
                  </a:lnTo>
                  <a:cubicBezTo>
                    <a:pt x="5650" y="1108"/>
                    <a:pt x="5449" y="679"/>
                    <a:pt x="5267" y="247"/>
                  </a:cubicBezTo>
                  <a:cubicBezTo>
                    <a:pt x="5197" y="96"/>
                    <a:pt x="5052" y="1"/>
                    <a:pt x="4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8"/>
            <p:cNvSpPr/>
            <p:nvPr/>
          </p:nvSpPr>
          <p:spPr>
            <a:xfrm>
              <a:off x="5122687" y="2899836"/>
              <a:ext cx="22122" cy="22122"/>
            </a:xfrm>
            <a:custGeom>
              <a:rect b="b" l="l" r="r" t="t"/>
              <a:pathLst>
                <a:path extrusionOk="0" h="817" w="817">
                  <a:moveTo>
                    <a:pt x="409" y="1"/>
                  </a:moveTo>
                  <a:cubicBezTo>
                    <a:pt x="183" y="1"/>
                    <a:pt x="0" y="189"/>
                    <a:pt x="0" y="410"/>
                  </a:cubicBezTo>
                  <a:cubicBezTo>
                    <a:pt x="0" y="636"/>
                    <a:pt x="183" y="817"/>
                    <a:pt x="409" y="817"/>
                  </a:cubicBezTo>
                  <a:cubicBezTo>
                    <a:pt x="635" y="817"/>
                    <a:pt x="816" y="636"/>
                    <a:pt x="816" y="410"/>
                  </a:cubicBezTo>
                  <a:cubicBezTo>
                    <a:pt x="816" y="183"/>
                    <a:pt x="635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8"/>
            <p:cNvSpPr/>
            <p:nvPr/>
          </p:nvSpPr>
          <p:spPr>
            <a:xfrm>
              <a:off x="5158050" y="2805580"/>
              <a:ext cx="22149" cy="22149"/>
            </a:xfrm>
            <a:custGeom>
              <a:rect b="b" l="l" r="r" t="t"/>
              <a:pathLst>
                <a:path extrusionOk="0" h="818" w="818">
                  <a:moveTo>
                    <a:pt x="409" y="0"/>
                  </a:moveTo>
                  <a:cubicBezTo>
                    <a:pt x="177" y="0"/>
                    <a:pt x="0" y="183"/>
                    <a:pt x="0" y="409"/>
                  </a:cubicBezTo>
                  <a:cubicBezTo>
                    <a:pt x="0" y="635"/>
                    <a:pt x="183" y="817"/>
                    <a:pt x="409" y="817"/>
                  </a:cubicBezTo>
                  <a:cubicBezTo>
                    <a:pt x="635" y="817"/>
                    <a:pt x="818" y="635"/>
                    <a:pt x="818" y="409"/>
                  </a:cubicBezTo>
                  <a:cubicBezTo>
                    <a:pt x="818" y="183"/>
                    <a:pt x="635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8"/>
            <p:cNvSpPr/>
            <p:nvPr/>
          </p:nvSpPr>
          <p:spPr>
            <a:xfrm>
              <a:off x="4863420" y="2917518"/>
              <a:ext cx="22095" cy="22176"/>
            </a:xfrm>
            <a:custGeom>
              <a:rect b="b" l="l" r="r" t="t"/>
              <a:pathLst>
                <a:path extrusionOk="0" h="819" w="816">
                  <a:moveTo>
                    <a:pt x="409" y="1"/>
                  </a:moveTo>
                  <a:cubicBezTo>
                    <a:pt x="175" y="1"/>
                    <a:pt x="0" y="189"/>
                    <a:pt x="0" y="409"/>
                  </a:cubicBezTo>
                  <a:cubicBezTo>
                    <a:pt x="0" y="636"/>
                    <a:pt x="183" y="818"/>
                    <a:pt x="409" y="818"/>
                  </a:cubicBezTo>
                  <a:cubicBezTo>
                    <a:pt x="635" y="818"/>
                    <a:pt x="816" y="636"/>
                    <a:pt x="816" y="409"/>
                  </a:cubicBezTo>
                  <a:cubicBezTo>
                    <a:pt x="816" y="183"/>
                    <a:pt x="635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8"/>
            <p:cNvSpPr/>
            <p:nvPr/>
          </p:nvSpPr>
          <p:spPr>
            <a:xfrm>
              <a:off x="4809644" y="2864446"/>
              <a:ext cx="22149" cy="22149"/>
            </a:xfrm>
            <a:custGeom>
              <a:rect b="b" l="l" r="r" t="t"/>
              <a:pathLst>
                <a:path extrusionOk="0" h="818" w="818">
                  <a:moveTo>
                    <a:pt x="409" y="1"/>
                  </a:moveTo>
                  <a:cubicBezTo>
                    <a:pt x="177" y="1"/>
                    <a:pt x="0" y="189"/>
                    <a:pt x="0" y="409"/>
                  </a:cubicBezTo>
                  <a:cubicBezTo>
                    <a:pt x="0" y="635"/>
                    <a:pt x="183" y="818"/>
                    <a:pt x="409" y="818"/>
                  </a:cubicBezTo>
                  <a:cubicBezTo>
                    <a:pt x="629" y="818"/>
                    <a:pt x="818" y="635"/>
                    <a:pt x="818" y="409"/>
                  </a:cubicBezTo>
                  <a:cubicBezTo>
                    <a:pt x="818" y="183"/>
                    <a:pt x="629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8"/>
            <p:cNvSpPr/>
            <p:nvPr/>
          </p:nvSpPr>
          <p:spPr>
            <a:xfrm>
              <a:off x="4828003" y="2758465"/>
              <a:ext cx="22176" cy="22149"/>
            </a:xfrm>
            <a:custGeom>
              <a:rect b="b" l="l" r="r" t="t"/>
              <a:pathLst>
                <a:path extrusionOk="0" h="818" w="819">
                  <a:moveTo>
                    <a:pt x="409" y="0"/>
                  </a:moveTo>
                  <a:cubicBezTo>
                    <a:pt x="183" y="0"/>
                    <a:pt x="1" y="182"/>
                    <a:pt x="1" y="409"/>
                  </a:cubicBezTo>
                  <a:cubicBezTo>
                    <a:pt x="1" y="635"/>
                    <a:pt x="183" y="817"/>
                    <a:pt x="409" y="817"/>
                  </a:cubicBezTo>
                  <a:cubicBezTo>
                    <a:pt x="636" y="817"/>
                    <a:pt x="818" y="635"/>
                    <a:pt x="818" y="409"/>
                  </a:cubicBezTo>
                  <a:cubicBezTo>
                    <a:pt x="818" y="182"/>
                    <a:pt x="636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8"/>
            <p:cNvSpPr/>
            <p:nvPr/>
          </p:nvSpPr>
          <p:spPr>
            <a:xfrm>
              <a:off x="5122687" y="2723102"/>
              <a:ext cx="22122" cy="22095"/>
            </a:xfrm>
            <a:custGeom>
              <a:rect b="b" l="l" r="r" t="t"/>
              <a:pathLst>
                <a:path extrusionOk="0" h="816" w="817">
                  <a:moveTo>
                    <a:pt x="409" y="0"/>
                  </a:moveTo>
                  <a:cubicBezTo>
                    <a:pt x="183" y="0"/>
                    <a:pt x="0" y="181"/>
                    <a:pt x="0" y="407"/>
                  </a:cubicBezTo>
                  <a:cubicBezTo>
                    <a:pt x="0" y="633"/>
                    <a:pt x="183" y="816"/>
                    <a:pt x="409" y="816"/>
                  </a:cubicBezTo>
                  <a:cubicBezTo>
                    <a:pt x="635" y="816"/>
                    <a:pt x="816" y="633"/>
                    <a:pt x="816" y="407"/>
                  </a:cubicBezTo>
                  <a:cubicBezTo>
                    <a:pt x="816" y="181"/>
                    <a:pt x="635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48"/>
          <p:cNvGrpSpPr/>
          <p:nvPr/>
        </p:nvGrpSpPr>
        <p:grpSpPr>
          <a:xfrm>
            <a:off x="4826683" y="3186391"/>
            <a:ext cx="599933" cy="621759"/>
            <a:chOff x="3172322" y="2107901"/>
            <a:chExt cx="363949" cy="377190"/>
          </a:xfrm>
        </p:grpSpPr>
        <p:sp>
          <p:nvSpPr>
            <p:cNvPr id="561" name="Google Shape;561;p48"/>
            <p:cNvSpPr/>
            <p:nvPr/>
          </p:nvSpPr>
          <p:spPr>
            <a:xfrm>
              <a:off x="3203651" y="2107901"/>
              <a:ext cx="112642" cy="87975"/>
            </a:xfrm>
            <a:custGeom>
              <a:rect b="b" l="l" r="r" t="t"/>
              <a:pathLst>
                <a:path extrusionOk="0" h="3249" w="4160">
                  <a:moveTo>
                    <a:pt x="560" y="1"/>
                  </a:moveTo>
                  <a:cubicBezTo>
                    <a:pt x="239" y="1"/>
                    <a:pt x="0" y="371"/>
                    <a:pt x="258" y="705"/>
                  </a:cubicBezTo>
                  <a:cubicBezTo>
                    <a:pt x="308" y="780"/>
                    <a:pt x="395" y="818"/>
                    <a:pt x="484" y="818"/>
                  </a:cubicBezTo>
                  <a:lnTo>
                    <a:pt x="772" y="818"/>
                  </a:lnTo>
                  <a:lnTo>
                    <a:pt x="772" y="3249"/>
                  </a:lnTo>
                  <a:lnTo>
                    <a:pt x="3387" y="1628"/>
                  </a:lnTo>
                  <a:lnTo>
                    <a:pt x="3387" y="818"/>
                  </a:lnTo>
                  <a:lnTo>
                    <a:pt x="3675" y="818"/>
                  </a:lnTo>
                  <a:cubicBezTo>
                    <a:pt x="3764" y="818"/>
                    <a:pt x="3852" y="780"/>
                    <a:pt x="3901" y="705"/>
                  </a:cubicBezTo>
                  <a:cubicBezTo>
                    <a:pt x="4159" y="371"/>
                    <a:pt x="3921" y="1"/>
                    <a:pt x="3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8"/>
            <p:cNvSpPr/>
            <p:nvPr/>
          </p:nvSpPr>
          <p:spPr>
            <a:xfrm>
              <a:off x="3282744" y="2331128"/>
              <a:ext cx="60410" cy="48658"/>
            </a:xfrm>
            <a:custGeom>
              <a:rect b="b" l="l" r="r" t="t"/>
              <a:pathLst>
                <a:path extrusionOk="0" h="1797" w="2231">
                  <a:moveTo>
                    <a:pt x="0" y="0"/>
                  </a:moveTo>
                  <a:lnTo>
                    <a:pt x="0" y="302"/>
                  </a:lnTo>
                  <a:cubicBezTo>
                    <a:pt x="0" y="1131"/>
                    <a:pt x="673" y="1796"/>
                    <a:pt x="1496" y="1796"/>
                  </a:cubicBezTo>
                  <a:lnTo>
                    <a:pt x="2230" y="1796"/>
                  </a:lnTo>
                  <a:lnTo>
                    <a:pt x="2230" y="1501"/>
                  </a:lnTo>
                  <a:cubicBezTo>
                    <a:pt x="2230" y="671"/>
                    <a:pt x="1565" y="0"/>
                    <a:pt x="7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8"/>
            <p:cNvSpPr/>
            <p:nvPr/>
          </p:nvSpPr>
          <p:spPr>
            <a:xfrm>
              <a:off x="3276435" y="2454899"/>
              <a:ext cx="154856" cy="30191"/>
            </a:xfrm>
            <a:custGeom>
              <a:rect b="b" l="l" r="r" t="t"/>
              <a:pathLst>
                <a:path extrusionOk="0" h="1115" w="5719">
                  <a:moveTo>
                    <a:pt x="2865" y="1"/>
                  </a:moveTo>
                  <a:cubicBezTo>
                    <a:pt x="2088" y="1"/>
                    <a:pt x="1311" y="138"/>
                    <a:pt x="723" y="411"/>
                  </a:cubicBezTo>
                  <a:cubicBezTo>
                    <a:pt x="271" y="618"/>
                    <a:pt x="1" y="882"/>
                    <a:pt x="1" y="1114"/>
                  </a:cubicBezTo>
                  <a:lnTo>
                    <a:pt x="5719" y="1114"/>
                  </a:lnTo>
                  <a:cubicBezTo>
                    <a:pt x="5719" y="882"/>
                    <a:pt x="5449" y="618"/>
                    <a:pt x="4997" y="411"/>
                  </a:cubicBezTo>
                  <a:cubicBezTo>
                    <a:pt x="4415" y="138"/>
                    <a:pt x="3641" y="1"/>
                    <a:pt x="28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8"/>
            <p:cNvSpPr/>
            <p:nvPr/>
          </p:nvSpPr>
          <p:spPr>
            <a:xfrm>
              <a:off x="3213480" y="2230237"/>
              <a:ext cx="281444" cy="254853"/>
            </a:xfrm>
            <a:custGeom>
              <a:rect b="b" l="l" r="r" t="t"/>
              <a:pathLst>
                <a:path extrusionOk="0" h="9412" w="10394">
                  <a:moveTo>
                    <a:pt x="5197" y="0"/>
                  </a:moveTo>
                  <a:lnTo>
                    <a:pt x="1" y="3223"/>
                  </a:lnTo>
                  <a:lnTo>
                    <a:pt x="1" y="9004"/>
                  </a:lnTo>
                  <a:cubicBezTo>
                    <a:pt x="1" y="9230"/>
                    <a:pt x="183" y="9411"/>
                    <a:pt x="409" y="9411"/>
                  </a:cubicBezTo>
                  <a:lnTo>
                    <a:pt x="1528" y="9411"/>
                  </a:lnTo>
                  <a:cubicBezTo>
                    <a:pt x="1528" y="8840"/>
                    <a:pt x="1949" y="8325"/>
                    <a:pt x="2715" y="7966"/>
                  </a:cubicBezTo>
                  <a:cubicBezTo>
                    <a:pt x="3288" y="7703"/>
                    <a:pt x="4016" y="7540"/>
                    <a:pt x="4788" y="7496"/>
                  </a:cubicBezTo>
                  <a:lnTo>
                    <a:pt x="4788" y="6339"/>
                  </a:lnTo>
                  <a:lnTo>
                    <a:pt x="4054" y="6339"/>
                  </a:lnTo>
                  <a:cubicBezTo>
                    <a:pt x="2778" y="6339"/>
                    <a:pt x="1742" y="5302"/>
                    <a:pt x="1742" y="4028"/>
                  </a:cubicBezTo>
                  <a:lnTo>
                    <a:pt x="1742" y="3318"/>
                  </a:lnTo>
                  <a:cubicBezTo>
                    <a:pt x="1742" y="3097"/>
                    <a:pt x="1923" y="2909"/>
                    <a:pt x="2150" y="2909"/>
                  </a:cubicBezTo>
                  <a:lnTo>
                    <a:pt x="3294" y="2909"/>
                  </a:lnTo>
                  <a:cubicBezTo>
                    <a:pt x="3866" y="2909"/>
                    <a:pt x="4387" y="3123"/>
                    <a:pt x="4788" y="3462"/>
                  </a:cubicBezTo>
                  <a:lnTo>
                    <a:pt x="4788" y="2897"/>
                  </a:lnTo>
                  <a:cubicBezTo>
                    <a:pt x="4788" y="2689"/>
                    <a:pt x="4947" y="2500"/>
                    <a:pt x="5153" y="2482"/>
                  </a:cubicBezTo>
                  <a:cubicBezTo>
                    <a:pt x="5171" y="2480"/>
                    <a:pt x="5189" y="2479"/>
                    <a:pt x="5206" y="2479"/>
                  </a:cubicBezTo>
                  <a:cubicBezTo>
                    <a:pt x="5428" y="2479"/>
                    <a:pt x="5606" y="2662"/>
                    <a:pt x="5606" y="2883"/>
                  </a:cubicBezTo>
                  <a:lnTo>
                    <a:pt x="5606" y="3901"/>
                  </a:lnTo>
                  <a:cubicBezTo>
                    <a:pt x="6014" y="3556"/>
                    <a:pt x="6536" y="3349"/>
                    <a:pt x="7102" y="3349"/>
                  </a:cubicBezTo>
                  <a:lnTo>
                    <a:pt x="8245" y="3349"/>
                  </a:lnTo>
                  <a:cubicBezTo>
                    <a:pt x="8471" y="3349"/>
                    <a:pt x="8653" y="3530"/>
                    <a:pt x="8653" y="3756"/>
                  </a:cubicBezTo>
                  <a:lnTo>
                    <a:pt x="8653" y="4461"/>
                  </a:lnTo>
                  <a:cubicBezTo>
                    <a:pt x="8653" y="5742"/>
                    <a:pt x="7616" y="6772"/>
                    <a:pt x="6342" y="6772"/>
                  </a:cubicBezTo>
                  <a:lnTo>
                    <a:pt x="5606" y="6772"/>
                  </a:lnTo>
                  <a:lnTo>
                    <a:pt x="5606" y="7496"/>
                  </a:lnTo>
                  <a:cubicBezTo>
                    <a:pt x="6385" y="7540"/>
                    <a:pt x="7108" y="7703"/>
                    <a:pt x="7679" y="7966"/>
                  </a:cubicBezTo>
                  <a:cubicBezTo>
                    <a:pt x="8445" y="8325"/>
                    <a:pt x="8873" y="8840"/>
                    <a:pt x="8873" y="9411"/>
                  </a:cubicBezTo>
                  <a:lnTo>
                    <a:pt x="9985" y="9411"/>
                  </a:lnTo>
                  <a:cubicBezTo>
                    <a:pt x="10211" y="9411"/>
                    <a:pt x="10393" y="9230"/>
                    <a:pt x="10393" y="9004"/>
                  </a:cubicBezTo>
                  <a:lnTo>
                    <a:pt x="10393" y="3223"/>
                  </a:lnTo>
                  <a:lnTo>
                    <a:pt x="51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8"/>
            <p:cNvSpPr/>
            <p:nvPr/>
          </p:nvSpPr>
          <p:spPr>
            <a:xfrm>
              <a:off x="3365249" y="2343015"/>
              <a:ext cx="60410" cy="48523"/>
            </a:xfrm>
            <a:custGeom>
              <a:rect b="b" l="l" r="r" t="t"/>
              <a:pathLst>
                <a:path extrusionOk="0" h="1792" w="2231">
                  <a:moveTo>
                    <a:pt x="1497" y="0"/>
                  </a:moveTo>
                  <a:cubicBezTo>
                    <a:pt x="673" y="0"/>
                    <a:pt x="1" y="667"/>
                    <a:pt x="1" y="1496"/>
                  </a:cubicBezTo>
                  <a:lnTo>
                    <a:pt x="1" y="1791"/>
                  </a:lnTo>
                  <a:lnTo>
                    <a:pt x="737" y="1791"/>
                  </a:lnTo>
                  <a:cubicBezTo>
                    <a:pt x="1566" y="1791"/>
                    <a:pt x="2231" y="1125"/>
                    <a:pt x="2231" y="296"/>
                  </a:cubicBezTo>
                  <a:lnTo>
                    <a:pt x="2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8"/>
            <p:cNvSpPr/>
            <p:nvPr/>
          </p:nvSpPr>
          <p:spPr>
            <a:xfrm>
              <a:off x="3172322" y="2142993"/>
              <a:ext cx="363949" cy="165010"/>
            </a:xfrm>
            <a:custGeom>
              <a:rect b="b" l="l" r="r" t="t"/>
              <a:pathLst>
                <a:path extrusionOk="0" h="6094" w="13441">
                  <a:moveTo>
                    <a:pt x="6721" y="1"/>
                  </a:moveTo>
                  <a:cubicBezTo>
                    <a:pt x="6645" y="1"/>
                    <a:pt x="6570" y="21"/>
                    <a:pt x="6504" y="62"/>
                  </a:cubicBezTo>
                  <a:lnTo>
                    <a:pt x="189" y="3976"/>
                  </a:lnTo>
                  <a:cubicBezTo>
                    <a:pt x="70" y="4052"/>
                    <a:pt x="1" y="4183"/>
                    <a:pt x="1" y="4321"/>
                  </a:cubicBezTo>
                  <a:lnTo>
                    <a:pt x="1" y="5685"/>
                  </a:lnTo>
                  <a:cubicBezTo>
                    <a:pt x="1" y="5924"/>
                    <a:pt x="196" y="6093"/>
                    <a:pt x="408" y="6093"/>
                  </a:cubicBezTo>
                  <a:cubicBezTo>
                    <a:pt x="480" y="6093"/>
                    <a:pt x="554" y="6073"/>
                    <a:pt x="624" y="6030"/>
                  </a:cubicBezTo>
                  <a:lnTo>
                    <a:pt x="6717" y="2248"/>
                  </a:lnTo>
                  <a:lnTo>
                    <a:pt x="12818" y="6030"/>
                  </a:lnTo>
                  <a:cubicBezTo>
                    <a:pt x="12887" y="6073"/>
                    <a:pt x="12961" y="6093"/>
                    <a:pt x="13033" y="6093"/>
                  </a:cubicBezTo>
                  <a:cubicBezTo>
                    <a:pt x="13245" y="6093"/>
                    <a:pt x="13441" y="5924"/>
                    <a:pt x="13441" y="5685"/>
                  </a:cubicBezTo>
                  <a:lnTo>
                    <a:pt x="13441" y="4321"/>
                  </a:lnTo>
                  <a:cubicBezTo>
                    <a:pt x="13441" y="4183"/>
                    <a:pt x="13365" y="4052"/>
                    <a:pt x="13245" y="3976"/>
                  </a:cubicBezTo>
                  <a:lnTo>
                    <a:pt x="6937" y="62"/>
                  </a:lnTo>
                  <a:cubicBezTo>
                    <a:pt x="6872" y="21"/>
                    <a:pt x="6796" y="1"/>
                    <a:pt x="6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67" name="Google Shape;567;p48"/>
          <p:cNvPicPr preferRelativeResize="0"/>
          <p:nvPr/>
        </p:nvPicPr>
        <p:blipFill rotWithShape="1">
          <a:blip r:embed="rId3">
            <a:alphaModFix/>
          </a:blip>
          <a:srcRect b="3152" l="15866" r="6239" t="1318"/>
          <a:stretch/>
        </p:blipFill>
        <p:spPr>
          <a:xfrm rot="-5400000">
            <a:off x="2272674" y="-1253549"/>
            <a:ext cx="4734175" cy="774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9"/>
          <p:cNvSpPr txBox="1"/>
          <p:nvPr>
            <p:ph idx="15" type="title"/>
          </p:nvPr>
        </p:nvSpPr>
        <p:spPr>
          <a:xfrm>
            <a:off x="719988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can do?</a:t>
            </a:r>
            <a:endParaRPr/>
          </a:p>
        </p:txBody>
      </p:sp>
      <p:sp>
        <p:nvSpPr>
          <p:cNvPr id="573" name="Google Shape;573;p49"/>
          <p:cNvSpPr txBox="1"/>
          <p:nvPr>
            <p:ph idx="4" type="title"/>
          </p:nvPr>
        </p:nvSpPr>
        <p:spPr>
          <a:xfrm>
            <a:off x="719977" y="341025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574" name="Google Shape;574;p49"/>
          <p:cNvSpPr txBox="1"/>
          <p:nvPr>
            <p:ph idx="5" type="subTitle"/>
          </p:nvPr>
        </p:nvSpPr>
        <p:spPr>
          <a:xfrm>
            <a:off x="719977" y="37396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575" name="Google Shape;575;p49"/>
          <p:cNvSpPr txBox="1"/>
          <p:nvPr>
            <p:ph type="title"/>
          </p:nvPr>
        </p:nvSpPr>
        <p:spPr>
          <a:xfrm>
            <a:off x="719977" y="181240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76" name="Google Shape;576;p49"/>
          <p:cNvSpPr txBox="1"/>
          <p:nvPr>
            <p:ph idx="1" type="subTitle"/>
          </p:nvPr>
        </p:nvSpPr>
        <p:spPr>
          <a:xfrm>
            <a:off x="719977" y="214175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</a:t>
            </a:r>
            <a:r>
              <a:rPr lang="en"/>
              <a:t>the closest planet to the Sun</a:t>
            </a:r>
            <a:endParaRPr/>
          </a:p>
        </p:txBody>
      </p:sp>
      <p:sp>
        <p:nvSpPr>
          <p:cNvPr id="577" name="Google Shape;577;p49"/>
          <p:cNvSpPr txBox="1"/>
          <p:nvPr>
            <p:ph idx="2" type="title"/>
          </p:nvPr>
        </p:nvSpPr>
        <p:spPr>
          <a:xfrm>
            <a:off x="3419244" y="181240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78" name="Google Shape;578;p49"/>
          <p:cNvSpPr txBox="1"/>
          <p:nvPr>
            <p:ph idx="3" type="subTitle"/>
          </p:nvPr>
        </p:nvSpPr>
        <p:spPr>
          <a:xfrm>
            <a:off x="3419244" y="214175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579" name="Google Shape;579;p49"/>
          <p:cNvSpPr txBox="1"/>
          <p:nvPr>
            <p:ph idx="6" type="title"/>
          </p:nvPr>
        </p:nvSpPr>
        <p:spPr>
          <a:xfrm>
            <a:off x="3419244" y="341025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580" name="Google Shape;580;p49"/>
          <p:cNvSpPr txBox="1"/>
          <p:nvPr>
            <p:ph idx="7" type="subTitle"/>
          </p:nvPr>
        </p:nvSpPr>
        <p:spPr>
          <a:xfrm>
            <a:off x="3419244" y="37396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of hydrogen and helium</a:t>
            </a:r>
            <a:endParaRPr/>
          </a:p>
        </p:txBody>
      </p:sp>
      <p:sp>
        <p:nvSpPr>
          <p:cNvPr id="581" name="Google Shape;581;p49"/>
          <p:cNvSpPr txBox="1"/>
          <p:nvPr>
            <p:ph idx="8" type="title"/>
          </p:nvPr>
        </p:nvSpPr>
        <p:spPr>
          <a:xfrm>
            <a:off x="6118510" y="181240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582" name="Google Shape;582;p49"/>
          <p:cNvSpPr txBox="1"/>
          <p:nvPr>
            <p:ph idx="9" type="subTitle"/>
          </p:nvPr>
        </p:nvSpPr>
        <p:spPr>
          <a:xfrm>
            <a:off x="6118510" y="214175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very cold place</a:t>
            </a:r>
            <a:endParaRPr/>
          </a:p>
        </p:txBody>
      </p:sp>
      <p:sp>
        <p:nvSpPr>
          <p:cNvPr id="583" name="Google Shape;583;p49"/>
          <p:cNvSpPr txBox="1"/>
          <p:nvPr>
            <p:ph idx="13" type="title"/>
          </p:nvPr>
        </p:nvSpPr>
        <p:spPr>
          <a:xfrm>
            <a:off x="6118510" y="341025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584" name="Google Shape;584;p49"/>
          <p:cNvSpPr txBox="1"/>
          <p:nvPr>
            <p:ph idx="14" type="subTitle"/>
          </p:nvPr>
        </p:nvSpPr>
        <p:spPr>
          <a:xfrm>
            <a:off x="6118510" y="37396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</a:t>
            </a:r>
            <a:endParaRPr/>
          </a:p>
        </p:txBody>
      </p:sp>
      <p:grpSp>
        <p:nvGrpSpPr>
          <p:cNvPr id="585" name="Google Shape;585;p49"/>
          <p:cNvGrpSpPr/>
          <p:nvPr/>
        </p:nvGrpSpPr>
        <p:grpSpPr>
          <a:xfrm>
            <a:off x="7082246" y="1242429"/>
            <a:ext cx="378029" cy="377542"/>
            <a:chOff x="8053637" y="1498684"/>
            <a:chExt cx="378029" cy="377542"/>
          </a:xfrm>
        </p:grpSpPr>
        <p:sp>
          <p:nvSpPr>
            <p:cNvPr id="586" name="Google Shape;586;p49"/>
            <p:cNvSpPr/>
            <p:nvPr/>
          </p:nvSpPr>
          <p:spPr>
            <a:xfrm>
              <a:off x="8201480" y="1498684"/>
              <a:ext cx="163494" cy="199751"/>
            </a:xfrm>
            <a:custGeom>
              <a:rect b="b" l="l" r="r" t="t"/>
              <a:pathLst>
                <a:path extrusionOk="0" h="7377" w="6038">
                  <a:moveTo>
                    <a:pt x="3016" y="0"/>
                  </a:moveTo>
                  <a:cubicBezTo>
                    <a:pt x="2914" y="0"/>
                    <a:pt x="2812" y="38"/>
                    <a:pt x="2733" y="113"/>
                  </a:cubicBezTo>
                  <a:cubicBezTo>
                    <a:pt x="2708" y="145"/>
                    <a:pt x="2054" y="766"/>
                    <a:pt x="1395" y="1583"/>
                  </a:cubicBezTo>
                  <a:cubicBezTo>
                    <a:pt x="465" y="2726"/>
                    <a:pt x="0" y="3663"/>
                    <a:pt x="0" y="4355"/>
                  </a:cubicBezTo>
                  <a:cubicBezTo>
                    <a:pt x="0" y="6020"/>
                    <a:pt x="1351" y="7377"/>
                    <a:pt x="3016" y="7377"/>
                  </a:cubicBezTo>
                  <a:cubicBezTo>
                    <a:pt x="4681" y="7377"/>
                    <a:pt x="6038" y="6020"/>
                    <a:pt x="6038" y="4355"/>
                  </a:cubicBezTo>
                  <a:cubicBezTo>
                    <a:pt x="6038" y="3663"/>
                    <a:pt x="5568" y="2726"/>
                    <a:pt x="4643" y="1583"/>
                  </a:cubicBezTo>
                  <a:cubicBezTo>
                    <a:pt x="3977" y="766"/>
                    <a:pt x="3330" y="145"/>
                    <a:pt x="3298" y="113"/>
                  </a:cubicBezTo>
                  <a:cubicBezTo>
                    <a:pt x="3220" y="38"/>
                    <a:pt x="3118" y="0"/>
                    <a:pt x="3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9"/>
            <p:cNvSpPr/>
            <p:nvPr/>
          </p:nvSpPr>
          <p:spPr>
            <a:xfrm>
              <a:off x="8053637" y="1700303"/>
              <a:ext cx="70781" cy="175923"/>
            </a:xfrm>
            <a:custGeom>
              <a:rect b="b" l="l" r="r" t="t"/>
              <a:pathLst>
                <a:path extrusionOk="0" h="6497" w="2614">
                  <a:moveTo>
                    <a:pt x="817" y="0"/>
                  </a:moveTo>
                  <a:cubicBezTo>
                    <a:pt x="371" y="0"/>
                    <a:pt x="0" y="363"/>
                    <a:pt x="0" y="810"/>
                  </a:cubicBezTo>
                  <a:lnTo>
                    <a:pt x="0" y="5685"/>
                  </a:lnTo>
                  <a:cubicBezTo>
                    <a:pt x="0" y="6131"/>
                    <a:pt x="371" y="6496"/>
                    <a:pt x="817" y="6496"/>
                  </a:cubicBezTo>
                  <a:lnTo>
                    <a:pt x="1798" y="6496"/>
                  </a:lnTo>
                  <a:cubicBezTo>
                    <a:pt x="2250" y="6496"/>
                    <a:pt x="2613" y="6131"/>
                    <a:pt x="2613" y="5685"/>
                  </a:cubicBezTo>
                  <a:lnTo>
                    <a:pt x="2613" y="810"/>
                  </a:lnTo>
                  <a:cubicBezTo>
                    <a:pt x="2613" y="363"/>
                    <a:pt x="2250" y="0"/>
                    <a:pt x="17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9"/>
            <p:cNvSpPr/>
            <p:nvPr/>
          </p:nvSpPr>
          <p:spPr>
            <a:xfrm>
              <a:off x="8146188" y="1700303"/>
              <a:ext cx="285478" cy="175923"/>
            </a:xfrm>
            <a:custGeom>
              <a:rect b="b" l="l" r="r" t="t"/>
              <a:pathLst>
                <a:path extrusionOk="0" h="6497" w="10543">
                  <a:moveTo>
                    <a:pt x="786" y="0"/>
                  </a:moveTo>
                  <a:cubicBezTo>
                    <a:pt x="497" y="0"/>
                    <a:pt x="221" y="100"/>
                    <a:pt x="1" y="282"/>
                  </a:cubicBezTo>
                  <a:lnTo>
                    <a:pt x="1" y="5818"/>
                  </a:lnTo>
                  <a:lnTo>
                    <a:pt x="647" y="5818"/>
                  </a:lnTo>
                  <a:lnTo>
                    <a:pt x="2639" y="6446"/>
                  </a:lnTo>
                  <a:cubicBezTo>
                    <a:pt x="2759" y="6477"/>
                    <a:pt x="2884" y="6496"/>
                    <a:pt x="3010" y="6496"/>
                  </a:cubicBezTo>
                  <a:lnTo>
                    <a:pt x="5397" y="6496"/>
                  </a:lnTo>
                  <a:cubicBezTo>
                    <a:pt x="5705" y="6496"/>
                    <a:pt x="5995" y="6389"/>
                    <a:pt x="6221" y="6182"/>
                  </a:cubicBezTo>
                  <a:lnTo>
                    <a:pt x="10367" y="2450"/>
                  </a:lnTo>
                  <a:cubicBezTo>
                    <a:pt x="10512" y="2318"/>
                    <a:pt x="10542" y="2098"/>
                    <a:pt x="10437" y="1929"/>
                  </a:cubicBezTo>
                  <a:cubicBezTo>
                    <a:pt x="10087" y="1369"/>
                    <a:pt x="9491" y="1062"/>
                    <a:pt x="8878" y="1062"/>
                  </a:cubicBezTo>
                  <a:cubicBezTo>
                    <a:pt x="8609" y="1062"/>
                    <a:pt x="8337" y="1121"/>
                    <a:pt x="8080" y="1244"/>
                  </a:cubicBezTo>
                  <a:lnTo>
                    <a:pt x="6465" y="2010"/>
                  </a:lnTo>
                  <a:cubicBezTo>
                    <a:pt x="6471" y="2230"/>
                    <a:pt x="6427" y="2456"/>
                    <a:pt x="6334" y="2669"/>
                  </a:cubicBezTo>
                  <a:lnTo>
                    <a:pt x="6139" y="3129"/>
                  </a:lnTo>
                  <a:cubicBezTo>
                    <a:pt x="6072" y="3286"/>
                    <a:pt x="5921" y="3374"/>
                    <a:pt x="5764" y="3374"/>
                  </a:cubicBezTo>
                  <a:cubicBezTo>
                    <a:pt x="5715" y="3374"/>
                    <a:pt x="5666" y="3366"/>
                    <a:pt x="5618" y="3348"/>
                  </a:cubicBezTo>
                  <a:lnTo>
                    <a:pt x="3877" y="2701"/>
                  </a:lnTo>
                  <a:cubicBezTo>
                    <a:pt x="3663" y="2619"/>
                    <a:pt x="3556" y="2387"/>
                    <a:pt x="3638" y="2173"/>
                  </a:cubicBezTo>
                  <a:cubicBezTo>
                    <a:pt x="3701" y="2009"/>
                    <a:pt x="3854" y="1907"/>
                    <a:pt x="4019" y="1907"/>
                  </a:cubicBezTo>
                  <a:cubicBezTo>
                    <a:pt x="4068" y="1907"/>
                    <a:pt x="4117" y="1916"/>
                    <a:pt x="4165" y="1935"/>
                  </a:cubicBezTo>
                  <a:lnTo>
                    <a:pt x="5542" y="2450"/>
                  </a:lnTo>
                  <a:cubicBezTo>
                    <a:pt x="5580" y="2042"/>
                    <a:pt x="5461" y="1627"/>
                    <a:pt x="5215" y="1300"/>
                  </a:cubicBezTo>
                  <a:cubicBezTo>
                    <a:pt x="5070" y="1111"/>
                    <a:pt x="4876" y="943"/>
                    <a:pt x="4643" y="829"/>
                  </a:cubicBezTo>
                  <a:lnTo>
                    <a:pt x="3237" y="125"/>
                  </a:lnTo>
                  <a:cubicBezTo>
                    <a:pt x="3072" y="44"/>
                    <a:pt x="2878" y="0"/>
                    <a:pt x="2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49"/>
          <p:cNvGrpSpPr/>
          <p:nvPr/>
        </p:nvGrpSpPr>
        <p:grpSpPr>
          <a:xfrm>
            <a:off x="4400841" y="1242638"/>
            <a:ext cx="342314" cy="377108"/>
            <a:chOff x="5627791" y="3913212"/>
            <a:chExt cx="342314" cy="377108"/>
          </a:xfrm>
        </p:grpSpPr>
        <p:sp>
          <p:nvSpPr>
            <p:cNvPr id="590" name="Google Shape;590;p49"/>
            <p:cNvSpPr/>
            <p:nvPr/>
          </p:nvSpPr>
          <p:spPr>
            <a:xfrm>
              <a:off x="5673362" y="3966879"/>
              <a:ext cx="168449" cy="108743"/>
            </a:xfrm>
            <a:custGeom>
              <a:rect b="b" l="l" r="r" t="t"/>
              <a:pathLst>
                <a:path extrusionOk="0" h="4016" w="6221">
                  <a:moveTo>
                    <a:pt x="3752" y="0"/>
                  </a:moveTo>
                  <a:cubicBezTo>
                    <a:pt x="1635" y="0"/>
                    <a:pt x="1" y="1905"/>
                    <a:pt x="340" y="4016"/>
                  </a:cubicBezTo>
                  <a:cubicBezTo>
                    <a:pt x="723" y="3776"/>
                    <a:pt x="1163" y="3619"/>
                    <a:pt x="1635" y="3563"/>
                  </a:cubicBezTo>
                  <a:cubicBezTo>
                    <a:pt x="2158" y="1983"/>
                    <a:pt x="3646" y="927"/>
                    <a:pt x="5283" y="927"/>
                  </a:cubicBezTo>
                  <a:cubicBezTo>
                    <a:pt x="5592" y="927"/>
                    <a:pt x="5907" y="965"/>
                    <a:pt x="6221" y="1044"/>
                  </a:cubicBezTo>
                  <a:cubicBezTo>
                    <a:pt x="5600" y="403"/>
                    <a:pt x="4719" y="0"/>
                    <a:pt x="37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9"/>
            <p:cNvSpPr/>
            <p:nvPr/>
          </p:nvSpPr>
          <p:spPr>
            <a:xfrm>
              <a:off x="5662260" y="4013669"/>
              <a:ext cx="307844" cy="199074"/>
            </a:xfrm>
            <a:custGeom>
              <a:rect b="b" l="l" r="r" t="t"/>
              <a:pathLst>
                <a:path extrusionOk="0" h="7352" w="11369">
                  <a:moveTo>
                    <a:pt x="5688" y="0"/>
                  </a:moveTo>
                  <a:cubicBezTo>
                    <a:pt x="4156" y="0"/>
                    <a:pt x="2887" y="1149"/>
                    <a:pt x="2692" y="2633"/>
                  </a:cubicBezTo>
                  <a:cubicBezTo>
                    <a:pt x="2598" y="2622"/>
                    <a:pt x="2504" y="2616"/>
                    <a:pt x="2412" y="2616"/>
                  </a:cubicBezTo>
                  <a:cubicBezTo>
                    <a:pt x="1088" y="2616"/>
                    <a:pt x="0" y="3726"/>
                    <a:pt x="59" y="5083"/>
                  </a:cubicBezTo>
                  <a:cubicBezTo>
                    <a:pt x="109" y="6351"/>
                    <a:pt x="1178" y="7351"/>
                    <a:pt x="2452" y="7351"/>
                  </a:cubicBezTo>
                  <a:lnTo>
                    <a:pt x="8924" y="7351"/>
                  </a:lnTo>
                  <a:cubicBezTo>
                    <a:pt x="10180" y="7351"/>
                    <a:pt x="11244" y="6377"/>
                    <a:pt x="11311" y="5121"/>
                  </a:cubicBezTo>
                  <a:cubicBezTo>
                    <a:pt x="11369" y="4159"/>
                    <a:pt x="10847" y="3280"/>
                    <a:pt x="10012" y="2865"/>
                  </a:cubicBezTo>
                  <a:cubicBezTo>
                    <a:pt x="10046" y="1877"/>
                    <a:pt x="9246" y="1090"/>
                    <a:pt x="8298" y="1090"/>
                  </a:cubicBezTo>
                  <a:cubicBezTo>
                    <a:pt x="8208" y="1090"/>
                    <a:pt x="8117" y="1097"/>
                    <a:pt x="8026" y="1111"/>
                  </a:cubicBezTo>
                  <a:cubicBezTo>
                    <a:pt x="7454" y="415"/>
                    <a:pt x="6599" y="0"/>
                    <a:pt x="5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9"/>
            <p:cNvSpPr/>
            <p:nvPr/>
          </p:nvSpPr>
          <p:spPr>
            <a:xfrm>
              <a:off x="5763557" y="3913212"/>
              <a:ext cx="22122" cy="34551"/>
            </a:xfrm>
            <a:custGeom>
              <a:rect b="b" l="l" r="r" t="t"/>
              <a:pathLst>
                <a:path extrusionOk="0" h="1276" w="817">
                  <a:moveTo>
                    <a:pt x="401" y="0"/>
                  </a:moveTo>
                  <a:cubicBezTo>
                    <a:pt x="179" y="0"/>
                    <a:pt x="1" y="184"/>
                    <a:pt x="1" y="405"/>
                  </a:cubicBezTo>
                  <a:lnTo>
                    <a:pt x="1" y="871"/>
                  </a:lnTo>
                  <a:cubicBezTo>
                    <a:pt x="1" y="1092"/>
                    <a:pt x="179" y="1275"/>
                    <a:pt x="401" y="1275"/>
                  </a:cubicBezTo>
                  <a:cubicBezTo>
                    <a:pt x="418" y="1275"/>
                    <a:pt x="435" y="1274"/>
                    <a:pt x="453" y="1272"/>
                  </a:cubicBezTo>
                  <a:cubicBezTo>
                    <a:pt x="666" y="1254"/>
                    <a:pt x="816" y="1071"/>
                    <a:pt x="816" y="857"/>
                  </a:cubicBezTo>
                  <a:lnTo>
                    <a:pt x="816" y="418"/>
                  </a:lnTo>
                  <a:cubicBezTo>
                    <a:pt x="816" y="210"/>
                    <a:pt x="666" y="22"/>
                    <a:pt x="453" y="4"/>
                  </a:cubicBezTo>
                  <a:cubicBezTo>
                    <a:pt x="435" y="1"/>
                    <a:pt x="41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9"/>
            <p:cNvSpPr/>
            <p:nvPr/>
          </p:nvSpPr>
          <p:spPr>
            <a:xfrm>
              <a:off x="5667080" y="3953639"/>
              <a:ext cx="32520" cy="30408"/>
            </a:xfrm>
            <a:custGeom>
              <a:rect b="b" l="l" r="r" t="t"/>
              <a:pathLst>
                <a:path extrusionOk="0" h="1123" w="1201">
                  <a:moveTo>
                    <a:pt x="444" y="1"/>
                  </a:moveTo>
                  <a:cubicBezTo>
                    <a:pt x="339" y="1"/>
                    <a:pt x="236" y="40"/>
                    <a:pt x="157" y="118"/>
                  </a:cubicBezTo>
                  <a:cubicBezTo>
                    <a:pt x="0" y="275"/>
                    <a:pt x="0" y="539"/>
                    <a:pt x="157" y="697"/>
                  </a:cubicBezTo>
                  <a:lnTo>
                    <a:pt x="465" y="1005"/>
                  </a:lnTo>
                  <a:cubicBezTo>
                    <a:pt x="544" y="1083"/>
                    <a:pt x="648" y="1122"/>
                    <a:pt x="752" y="1122"/>
                  </a:cubicBezTo>
                  <a:cubicBezTo>
                    <a:pt x="857" y="1122"/>
                    <a:pt x="962" y="1083"/>
                    <a:pt x="1044" y="1005"/>
                  </a:cubicBezTo>
                  <a:cubicBezTo>
                    <a:pt x="1201" y="848"/>
                    <a:pt x="1201" y="584"/>
                    <a:pt x="1044" y="426"/>
                  </a:cubicBezTo>
                  <a:lnTo>
                    <a:pt x="736" y="118"/>
                  </a:lnTo>
                  <a:cubicBezTo>
                    <a:pt x="654" y="40"/>
                    <a:pt x="549" y="1"/>
                    <a:pt x="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9"/>
            <p:cNvSpPr/>
            <p:nvPr/>
          </p:nvSpPr>
          <p:spPr>
            <a:xfrm>
              <a:off x="5627791" y="4049060"/>
              <a:ext cx="35228" cy="22122"/>
            </a:xfrm>
            <a:custGeom>
              <a:rect b="b" l="l" r="r" t="t"/>
              <a:pathLst>
                <a:path extrusionOk="0" h="817" w="1301">
                  <a:moveTo>
                    <a:pt x="440" y="1"/>
                  </a:moveTo>
                  <a:cubicBezTo>
                    <a:pt x="233" y="1"/>
                    <a:pt x="51" y="157"/>
                    <a:pt x="25" y="364"/>
                  </a:cubicBezTo>
                  <a:cubicBezTo>
                    <a:pt x="1" y="610"/>
                    <a:pt x="189" y="816"/>
                    <a:pt x="428" y="816"/>
                  </a:cubicBezTo>
                  <a:lnTo>
                    <a:pt x="854" y="816"/>
                  </a:lnTo>
                  <a:cubicBezTo>
                    <a:pt x="1062" y="816"/>
                    <a:pt x="1251" y="665"/>
                    <a:pt x="1269" y="459"/>
                  </a:cubicBezTo>
                  <a:cubicBezTo>
                    <a:pt x="1301" y="207"/>
                    <a:pt x="1106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9"/>
            <p:cNvSpPr/>
            <p:nvPr/>
          </p:nvSpPr>
          <p:spPr>
            <a:xfrm>
              <a:off x="5850314" y="3953639"/>
              <a:ext cx="32710" cy="30408"/>
            </a:xfrm>
            <a:custGeom>
              <a:rect b="b" l="l" r="r" t="t"/>
              <a:pathLst>
                <a:path extrusionOk="0" h="1123" w="1208">
                  <a:moveTo>
                    <a:pt x="757" y="1"/>
                  </a:moveTo>
                  <a:cubicBezTo>
                    <a:pt x="654" y="1"/>
                    <a:pt x="550" y="40"/>
                    <a:pt x="471" y="118"/>
                  </a:cubicBezTo>
                  <a:lnTo>
                    <a:pt x="164" y="426"/>
                  </a:lnTo>
                  <a:cubicBezTo>
                    <a:pt x="1" y="584"/>
                    <a:pt x="1" y="848"/>
                    <a:pt x="164" y="1005"/>
                  </a:cubicBezTo>
                  <a:cubicBezTo>
                    <a:pt x="242" y="1083"/>
                    <a:pt x="346" y="1122"/>
                    <a:pt x="450" y="1122"/>
                  </a:cubicBezTo>
                  <a:cubicBezTo>
                    <a:pt x="553" y="1122"/>
                    <a:pt x="657" y="1083"/>
                    <a:pt x="735" y="1005"/>
                  </a:cubicBezTo>
                  <a:lnTo>
                    <a:pt x="1043" y="697"/>
                  </a:lnTo>
                  <a:cubicBezTo>
                    <a:pt x="1207" y="539"/>
                    <a:pt x="1207" y="275"/>
                    <a:pt x="1043" y="118"/>
                  </a:cubicBezTo>
                  <a:cubicBezTo>
                    <a:pt x="965" y="40"/>
                    <a:pt x="861" y="1"/>
                    <a:pt x="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9"/>
            <p:cNvSpPr/>
            <p:nvPr/>
          </p:nvSpPr>
          <p:spPr>
            <a:xfrm>
              <a:off x="5726813" y="4232185"/>
              <a:ext cx="36934" cy="58135"/>
            </a:xfrm>
            <a:custGeom>
              <a:rect b="b" l="l" r="r" t="t"/>
              <a:pathLst>
                <a:path extrusionOk="0" h="2147" w="1364">
                  <a:moveTo>
                    <a:pt x="904" y="0"/>
                  </a:moveTo>
                  <a:cubicBezTo>
                    <a:pt x="734" y="0"/>
                    <a:pt x="576" y="110"/>
                    <a:pt x="521" y="279"/>
                  </a:cubicBezTo>
                  <a:lnTo>
                    <a:pt x="88" y="1612"/>
                  </a:lnTo>
                  <a:cubicBezTo>
                    <a:pt x="1" y="1876"/>
                    <a:pt x="195" y="2146"/>
                    <a:pt x="471" y="2146"/>
                  </a:cubicBezTo>
                  <a:cubicBezTo>
                    <a:pt x="647" y="2146"/>
                    <a:pt x="804" y="2039"/>
                    <a:pt x="860" y="1870"/>
                  </a:cubicBezTo>
                  <a:lnTo>
                    <a:pt x="1294" y="531"/>
                  </a:lnTo>
                  <a:cubicBezTo>
                    <a:pt x="1364" y="317"/>
                    <a:pt x="1251" y="91"/>
                    <a:pt x="1036" y="23"/>
                  </a:cubicBezTo>
                  <a:cubicBezTo>
                    <a:pt x="993" y="8"/>
                    <a:pt x="948" y="0"/>
                    <a:pt x="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9"/>
            <p:cNvSpPr/>
            <p:nvPr/>
          </p:nvSpPr>
          <p:spPr>
            <a:xfrm>
              <a:off x="5797567" y="4232185"/>
              <a:ext cx="36934" cy="58135"/>
            </a:xfrm>
            <a:custGeom>
              <a:rect b="b" l="l" r="r" t="t"/>
              <a:pathLst>
                <a:path extrusionOk="0" h="2147" w="1364">
                  <a:moveTo>
                    <a:pt x="900" y="0"/>
                  </a:moveTo>
                  <a:cubicBezTo>
                    <a:pt x="732" y="0"/>
                    <a:pt x="578" y="110"/>
                    <a:pt x="522" y="279"/>
                  </a:cubicBezTo>
                  <a:lnTo>
                    <a:pt x="82" y="1612"/>
                  </a:lnTo>
                  <a:cubicBezTo>
                    <a:pt x="1" y="1876"/>
                    <a:pt x="195" y="2146"/>
                    <a:pt x="471" y="2146"/>
                  </a:cubicBezTo>
                  <a:cubicBezTo>
                    <a:pt x="642" y="2146"/>
                    <a:pt x="804" y="2039"/>
                    <a:pt x="862" y="1870"/>
                  </a:cubicBezTo>
                  <a:lnTo>
                    <a:pt x="1295" y="531"/>
                  </a:lnTo>
                  <a:cubicBezTo>
                    <a:pt x="1364" y="317"/>
                    <a:pt x="1251" y="91"/>
                    <a:pt x="1031" y="23"/>
                  </a:cubicBezTo>
                  <a:cubicBezTo>
                    <a:pt x="987" y="8"/>
                    <a:pt x="943" y="0"/>
                    <a:pt x="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9"/>
            <p:cNvSpPr/>
            <p:nvPr/>
          </p:nvSpPr>
          <p:spPr>
            <a:xfrm>
              <a:off x="5868158" y="4232185"/>
              <a:ext cx="37123" cy="58135"/>
            </a:xfrm>
            <a:custGeom>
              <a:rect b="b" l="l" r="r" t="t"/>
              <a:pathLst>
                <a:path extrusionOk="0" h="2147" w="1371">
                  <a:moveTo>
                    <a:pt x="906" y="0"/>
                  </a:moveTo>
                  <a:cubicBezTo>
                    <a:pt x="736" y="0"/>
                    <a:pt x="578" y="110"/>
                    <a:pt x="523" y="279"/>
                  </a:cubicBezTo>
                  <a:lnTo>
                    <a:pt x="88" y="1612"/>
                  </a:lnTo>
                  <a:cubicBezTo>
                    <a:pt x="1" y="1876"/>
                    <a:pt x="201" y="2146"/>
                    <a:pt x="479" y="2146"/>
                  </a:cubicBezTo>
                  <a:cubicBezTo>
                    <a:pt x="648" y="2146"/>
                    <a:pt x="812" y="2039"/>
                    <a:pt x="862" y="1870"/>
                  </a:cubicBezTo>
                  <a:lnTo>
                    <a:pt x="1302" y="531"/>
                  </a:lnTo>
                  <a:cubicBezTo>
                    <a:pt x="1370" y="317"/>
                    <a:pt x="1251" y="91"/>
                    <a:pt x="1038" y="23"/>
                  </a:cubicBezTo>
                  <a:cubicBezTo>
                    <a:pt x="995" y="8"/>
                    <a:pt x="950" y="0"/>
                    <a:pt x="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49"/>
          <p:cNvGrpSpPr/>
          <p:nvPr/>
        </p:nvGrpSpPr>
        <p:grpSpPr>
          <a:xfrm>
            <a:off x="7082053" y="2842541"/>
            <a:ext cx="378408" cy="377542"/>
            <a:chOff x="4808940" y="2716440"/>
            <a:chExt cx="378408" cy="377542"/>
          </a:xfrm>
        </p:grpSpPr>
        <p:sp>
          <p:nvSpPr>
            <p:cNvPr id="600" name="Google Shape;600;p49"/>
            <p:cNvSpPr/>
            <p:nvPr/>
          </p:nvSpPr>
          <p:spPr>
            <a:xfrm>
              <a:off x="4881427" y="2716440"/>
              <a:ext cx="234302" cy="155885"/>
            </a:xfrm>
            <a:custGeom>
              <a:rect b="b" l="l" r="r" t="t"/>
              <a:pathLst>
                <a:path extrusionOk="0" h="5757" w="8653">
                  <a:moveTo>
                    <a:pt x="4323" y="0"/>
                  </a:moveTo>
                  <a:cubicBezTo>
                    <a:pt x="3482" y="0"/>
                    <a:pt x="2728" y="465"/>
                    <a:pt x="2307" y="1151"/>
                  </a:cubicBezTo>
                  <a:cubicBezTo>
                    <a:pt x="2181" y="1126"/>
                    <a:pt x="2056" y="1115"/>
                    <a:pt x="1933" y="1115"/>
                  </a:cubicBezTo>
                  <a:cubicBezTo>
                    <a:pt x="887" y="1115"/>
                    <a:pt x="0" y="1968"/>
                    <a:pt x="0" y="3048"/>
                  </a:cubicBezTo>
                  <a:cubicBezTo>
                    <a:pt x="0" y="4115"/>
                    <a:pt x="867" y="4976"/>
                    <a:pt x="1930" y="4976"/>
                  </a:cubicBezTo>
                  <a:cubicBezTo>
                    <a:pt x="2061" y="4976"/>
                    <a:pt x="2224" y="4970"/>
                    <a:pt x="2395" y="4945"/>
                  </a:cubicBezTo>
                  <a:lnTo>
                    <a:pt x="2395" y="4135"/>
                  </a:lnTo>
                  <a:cubicBezTo>
                    <a:pt x="2395" y="3921"/>
                    <a:pt x="2545" y="3738"/>
                    <a:pt x="2752" y="3720"/>
                  </a:cubicBezTo>
                  <a:cubicBezTo>
                    <a:pt x="2770" y="3718"/>
                    <a:pt x="2787" y="3717"/>
                    <a:pt x="2805" y="3717"/>
                  </a:cubicBezTo>
                  <a:cubicBezTo>
                    <a:pt x="3028" y="3717"/>
                    <a:pt x="3212" y="3900"/>
                    <a:pt x="3212" y="4121"/>
                  </a:cubicBezTo>
                  <a:lnTo>
                    <a:pt x="3212" y="5756"/>
                  </a:lnTo>
                  <a:lnTo>
                    <a:pt x="5442" y="5756"/>
                  </a:lnTo>
                  <a:lnTo>
                    <a:pt x="5442" y="4135"/>
                  </a:lnTo>
                  <a:cubicBezTo>
                    <a:pt x="5442" y="3921"/>
                    <a:pt x="5593" y="3738"/>
                    <a:pt x="5800" y="3720"/>
                  </a:cubicBezTo>
                  <a:cubicBezTo>
                    <a:pt x="5817" y="3718"/>
                    <a:pt x="5835" y="3717"/>
                    <a:pt x="5852" y="3717"/>
                  </a:cubicBezTo>
                  <a:cubicBezTo>
                    <a:pt x="6075" y="3717"/>
                    <a:pt x="6258" y="3900"/>
                    <a:pt x="6258" y="4121"/>
                  </a:cubicBezTo>
                  <a:lnTo>
                    <a:pt x="6258" y="4945"/>
                  </a:lnTo>
                  <a:cubicBezTo>
                    <a:pt x="6428" y="4970"/>
                    <a:pt x="6585" y="4976"/>
                    <a:pt x="6718" y="4976"/>
                  </a:cubicBezTo>
                  <a:cubicBezTo>
                    <a:pt x="7786" y="4976"/>
                    <a:pt x="8653" y="4115"/>
                    <a:pt x="8653" y="3048"/>
                  </a:cubicBezTo>
                  <a:cubicBezTo>
                    <a:pt x="8653" y="1968"/>
                    <a:pt x="7767" y="1115"/>
                    <a:pt x="6717" y="1115"/>
                  </a:cubicBezTo>
                  <a:cubicBezTo>
                    <a:pt x="6593" y="1115"/>
                    <a:pt x="6468" y="1126"/>
                    <a:pt x="6341" y="1151"/>
                  </a:cubicBezTo>
                  <a:cubicBezTo>
                    <a:pt x="5926" y="465"/>
                    <a:pt x="5172" y="0"/>
                    <a:pt x="4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9"/>
            <p:cNvSpPr/>
            <p:nvPr/>
          </p:nvSpPr>
          <p:spPr>
            <a:xfrm>
              <a:off x="4808940" y="2957674"/>
              <a:ext cx="378408" cy="136308"/>
            </a:xfrm>
            <a:custGeom>
              <a:rect b="b" l="l" r="r" t="t"/>
              <a:pathLst>
                <a:path extrusionOk="0" h="5034" w="13975">
                  <a:moveTo>
                    <a:pt x="3645" y="0"/>
                  </a:moveTo>
                  <a:cubicBezTo>
                    <a:pt x="2564" y="1960"/>
                    <a:pt x="1591" y="3123"/>
                    <a:pt x="711" y="4216"/>
                  </a:cubicBezTo>
                  <a:lnTo>
                    <a:pt x="441" y="4216"/>
                  </a:lnTo>
                  <a:cubicBezTo>
                    <a:pt x="234" y="4216"/>
                    <a:pt x="52" y="4373"/>
                    <a:pt x="26" y="4581"/>
                  </a:cubicBezTo>
                  <a:cubicBezTo>
                    <a:pt x="1" y="4825"/>
                    <a:pt x="189" y="5034"/>
                    <a:pt x="429" y="5034"/>
                  </a:cubicBezTo>
                  <a:lnTo>
                    <a:pt x="13534" y="5034"/>
                  </a:lnTo>
                  <a:cubicBezTo>
                    <a:pt x="13742" y="5034"/>
                    <a:pt x="13925" y="4883"/>
                    <a:pt x="13949" y="4675"/>
                  </a:cubicBezTo>
                  <a:cubicBezTo>
                    <a:pt x="13974" y="4424"/>
                    <a:pt x="13786" y="4216"/>
                    <a:pt x="13548" y="4216"/>
                  </a:cubicBezTo>
                  <a:lnTo>
                    <a:pt x="13290" y="4216"/>
                  </a:lnTo>
                  <a:cubicBezTo>
                    <a:pt x="12417" y="3129"/>
                    <a:pt x="11443" y="1968"/>
                    <a:pt x="10355" y="0"/>
                  </a:cubicBezTo>
                  <a:lnTo>
                    <a:pt x="8691" y="0"/>
                  </a:lnTo>
                  <a:cubicBezTo>
                    <a:pt x="8465" y="0"/>
                    <a:pt x="8282" y="183"/>
                    <a:pt x="8282" y="409"/>
                  </a:cubicBezTo>
                  <a:lnTo>
                    <a:pt x="8282" y="881"/>
                  </a:lnTo>
                  <a:cubicBezTo>
                    <a:pt x="8282" y="1559"/>
                    <a:pt x="7754" y="2137"/>
                    <a:pt x="7070" y="2175"/>
                  </a:cubicBezTo>
                  <a:cubicBezTo>
                    <a:pt x="7044" y="2176"/>
                    <a:pt x="7018" y="2177"/>
                    <a:pt x="6993" y="2177"/>
                  </a:cubicBezTo>
                  <a:cubicBezTo>
                    <a:pt x="6292" y="2177"/>
                    <a:pt x="5725" y="1603"/>
                    <a:pt x="5725" y="899"/>
                  </a:cubicBezTo>
                  <a:lnTo>
                    <a:pt x="5725" y="409"/>
                  </a:lnTo>
                  <a:cubicBezTo>
                    <a:pt x="5725" y="183"/>
                    <a:pt x="5542" y="0"/>
                    <a:pt x="5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9"/>
            <p:cNvSpPr/>
            <p:nvPr/>
          </p:nvSpPr>
          <p:spPr>
            <a:xfrm>
              <a:off x="4919173" y="2894367"/>
              <a:ext cx="158620" cy="100214"/>
            </a:xfrm>
            <a:custGeom>
              <a:rect b="b" l="l" r="r" t="t"/>
              <a:pathLst>
                <a:path extrusionOk="0" h="3701" w="5858">
                  <a:moveTo>
                    <a:pt x="969" y="1"/>
                  </a:moveTo>
                  <a:cubicBezTo>
                    <a:pt x="806" y="1"/>
                    <a:pt x="661" y="96"/>
                    <a:pt x="598" y="247"/>
                  </a:cubicBezTo>
                  <a:cubicBezTo>
                    <a:pt x="410" y="679"/>
                    <a:pt x="215" y="1108"/>
                    <a:pt x="1" y="1522"/>
                  </a:cubicBezTo>
                  <a:lnTo>
                    <a:pt x="1554" y="1522"/>
                  </a:lnTo>
                  <a:cubicBezTo>
                    <a:pt x="2062" y="1522"/>
                    <a:pt x="2471" y="1931"/>
                    <a:pt x="2471" y="2439"/>
                  </a:cubicBezTo>
                  <a:lnTo>
                    <a:pt x="2471" y="3237"/>
                  </a:lnTo>
                  <a:cubicBezTo>
                    <a:pt x="2471" y="3493"/>
                    <a:pt x="2676" y="3701"/>
                    <a:pt x="2927" y="3701"/>
                  </a:cubicBezTo>
                  <a:cubicBezTo>
                    <a:pt x="3029" y="3701"/>
                    <a:pt x="3137" y="3667"/>
                    <a:pt x="3243" y="3590"/>
                  </a:cubicBezTo>
                  <a:cubicBezTo>
                    <a:pt x="3326" y="3532"/>
                    <a:pt x="3394" y="3407"/>
                    <a:pt x="3394" y="3306"/>
                  </a:cubicBezTo>
                  <a:lnTo>
                    <a:pt x="3394" y="2439"/>
                  </a:lnTo>
                  <a:cubicBezTo>
                    <a:pt x="3394" y="1931"/>
                    <a:pt x="3802" y="1522"/>
                    <a:pt x="4306" y="1522"/>
                  </a:cubicBezTo>
                  <a:lnTo>
                    <a:pt x="5858" y="1522"/>
                  </a:lnTo>
                  <a:cubicBezTo>
                    <a:pt x="5650" y="1108"/>
                    <a:pt x="5449" y="679"/>
                    <a:pt x="5267" y="247"/>
                  </a:cubicBezTo>
                  <a:cubicBezTo>
                    <a:pt x="5197" y="96"/>
                    <a:pt x="5052" y="1"/>
                    <a:pt x="4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9"/>
            <p:cNvSpPr/>
            <p:nvPr/>
          </p:nvSpPr>
          <p:spPr>
            <a:xfrm>
              <a:off x="5122687" y="2899836"/>
              <a:ext cx="22122" cy="22122"/>
            </a:xfrm>
            <a:custGeom>
              <a:rect b="b" l="l" r="r" t="t"/>
              <a:pathLst>
                <a:path extrusionOk="0" h="817" w="817">
                  <a:moveTo>
                    <a:pt x="409" y="1"/>
                  </a:moveTo>
                  <a:cubicBezTo>
                    <a:pt x="183" y="1"/>
                    <a:pt x="0" y="189"/>
                    <a:pt x="0" y="410"/>
                  </a:cubicBezTo>
                  <a:cubicBezTo>
                    <a:pt x="0" y="636"/>
                    <a:pt x="183" y="817"/>
                    <a:pt x="409" y="817"/>
                  </a:cubicBezTo>
                  <a:cubicBezTo>
                    <a:pt x="635" y="817"/>
                    <a:pt x="816" y="636"/>
                    <a:pt x="816" y="410"/>
                  </a:cubicBezTo>
                  <a:cubicBezTo>
                    <a:pt x="816" y="183"/>
                    <a:pt x="635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9"/>
            <p:cNvSpPr/>
            <p:nvPr/>
          </p:nvSpPr>
          <p:spPr>
            <a:xfrm>
              <a:off x="5158050" y="2805580"/>
              <a:ext cx="22149" cy="22149"/>
            </a:xfrm>
            <a:custGeom>
              <a:rect b="b" l="l" r="r" t="t"/>
              <a:pathLst>
                <a:path extrusionOk="0" h="818" w="818">
                  <a:moveTo>
                    <a:pt x="409" y="0"/>
                  </a:moveTo>
                  <a:cubicBezTo>
                    <a:pt x="177" y="0"/>
                    <a:pt x="0" y="183"/>
                    <a:pt x="0" y="409"/>
                  </a:cubicBezTo>
                  <a:cubicBezTo>
                    <a:pt x="0" y="635"/>
                    <a:pt x="183" y="817"/>
                    <a:pt x="409" y="817"/>
                  </a:cubicBezTo>
                  <a:cubicBezTo>
                    <a:pt x="635" y="817"/>
                    <a:pt x="818" y="635"/>
                    <a:pt x="818" y="409"/>
                  </a:cubicBezTo>
                  <a:cubicBezTo>
                    <a:pt x="818" y="183"/>
                    <a:pt x="635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9"/>
            <p:cNvSpPr/>
            <p:nvPr/>
          </p:nvSpPr>
          <p:spPr>
            <a:xfrm>
              <a:off x="4863420" y="2917518"/>
              <a:ext cx="22095" cy="22176"/>
            </a:xfrm>
            <a:custGeom>
              <a:rect b="b" l="l" r="r" t="t"/>
              <a:pathLst>
                <a:path extrusionOk="0" h="819" w="816">
                  <a:moveTo>
                    <a:pt x="409" y="1"/>
                  </a:moveTo>
                  <a:cubicBezTo>
                    <a:pt x="175" y="1"/>
                    <a:pt x="0" y="189"/>
                    <a:pt x="0" y="409"/>
                  </a:cubicBezTo>
                  <a:cubicBezTo>
                    <a:pt x="0" y="636"/>
                    <a:pt x="183" y="818"/>
                    <a:pt x="409" y="818"/>
                  </a:cubicBezTo>
                  <a:cubicBezTo>
                    <a:pt x="635" y="818"/>
                    <a:pt x="816" y="636"/>
                    <a:pt x="816" y="409"/>
                  </a:cubicBezTo>
                  <a:cubicBezTo>
                    <a:pt x="816" y="183"/>
                    <a:pt x="635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9"/>
            <p:cNvSpPr/>
            <p:nvPr/>
          </p:nvSpPr>
          <p:spPr>
            <a:xfrm>
              <a:off x="4809644" y="2864446"/>
              <a:ext cx="22149" cy="22149"/>
            </a:xfrm>
            <a:custGeom>
              <a:rect b="b" l="l" r="r" t="t"/>
              <a:pathLst>
                <a:path extrusionOk="0" h="818" w="818">
                  <a:moveTo>
                    <a:pt x="409" y="1"/>
                  </a:moveTo>
                  <a:cubicBezTo>
                    <a:pt x="177" y="1"/>
                    <a:pt x="0" y="189"/>
                    <a:pt x="0" y="409"/>
                  </a:cubicBezTo>
                  <a:cubicBezTo>
                    <a:pt x="0" y="635"/>
                    <a:pt x="183" y="818"/>
                    <a:pt x="409" y="818"/>
                  </a:cubicBezTo>
                  <a:cubicBezTo>
                    <a:pt x="629" y="818"/>
                    <a:pt x="818" y="635"/>
                    <a:pt x="818" y="409"/>
                  </a:cubicBezTo>
                  <a:cubicBezTo>
                    <a:pt x="818" y="183"/>
                    <a:pt x="629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9"/>
            <p:cNvSpPr/>
            <p:nvPr/>
          </p:nvSpPr>
          <p:spPr>
            <a:xfrm>
              <a:off x="4828003" y="2758465"/>
              <a:ext cx="22176" cy="22149"/>
            </a:xfrm>
            <a:custGeom>
              <a:rect b="b" l="l" r="r" t="t"/>
              <a:pathLst>
                <a:path extrusionOk="0" h="818" w="819">
                  <a:moveTo>
                    <a:pt x="409" y="0"/>
                  </a:moveTo>
                  <a:cubicBezTo>
                    <a:pt x="183" y="0"/>
                    <a:pt x="1" y="182"/>
                    <a:pt x="1" y="409"/>
                  </a:cubicBezTo>
                  <a:cubicBezTo>
                    <a:pt x="1" y="635"/>
                    <a:pt x="183" y="817"/>
                    <a:pt x="409" y="817"/>
                  </a:cubicBezTo>
                  <a:cubicBezTo>
                    <a:pt x="636" y="817"/>
                    <a:pt x="818" y="635"/>
                    <a:pt x="818" y="409"/>
                  </a:cubicBezTo>
                  <a:cubicBezTo>
                    <a:pt x="818" y="182"/>
                    <a:pt x="636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5122687" y="2723102"/>
              <a:ext cx="22122" cy="22095"/>
            </a:xfrm>
            <a:custGeom>
              <a:rect b="b" l="l" r="r" t="t"/>
              <a:pathLst>
                <a:path extrusionOk="0" h="816" w="817">
                  <a:moveTo>
                    <a:pt x="409" y="0"/>
                  </a:moveTo>
                  <a:cubicBezTo>
                    <a:pt x="183" y="0"/>
                    <a:pt x="0" y="181"/>
                    <a:pt x="0" y="407"/>
                  </a:cubicBezTo>
                  <a:cubicBezTo>
                    <a:pt x="0" y="633"/>
                    <a:pt x="183" y="816"/>
                    <a:pt x="409" y="816"/>
                  </a:cubicBezTo>
                  <a:cubicBezTo>
                    <a:pt x="635" y="816"/>
                    <a:pt x="816" y="633"/>
                    <a:pt x="816" y="407"/>
                  </a:cubicBezTo>
                  <a:cubicBezTo>
                    <a:pt x="816" y="181"/>
                    <a:pt x="635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49"/>
          <p:cNvGrpSpPr/>
          <p:nvPr/>
        </p:nvGrpSpPr>
        <p:grpSpPr>
          <a:xfrm>
            <a:off x="1735932" y="2842661"/>
            <a:ext cx="273591" cy="377298"/>
            <a:chOff x="1526010" y="3934522"/>
            <a:chExt cx="273591" cy="377298"/>
          </a:xfrm>
        </p:grpSpPr>
        <p:sp>
          <p:nvSpPr>
            <p:cNvPr id="610" name="Google Shape;610;p49"/>
            <p:cNvSpPr/>
            <p:nvPr/>
          </p:nvSpPr>
          <p:spPr>
            <a:xfrm>
              <a:off x="1621296" y="4021820"/>
              <a:ext cx="83886" cy="84049"/>
            </a:xfrm>
            <a:custGeom>
              <a:rect b="b" l="l" r="r" t="t"/>
              <a:pathLst>
                <a:path extrusionOk="0" h="3104" w="3098">
                  <a:moveTo>
                    <a:pt x="1546" y="1"/>
                  </a:moveTo>
                  <a:cubicBezTo>
                    <a:pt x="691" y="1"/>
                    <a:pt x="1" y="697"/>
                    <a:pt x="1" y="1552"/>
                  </a:cubicBezTo>
                  <a:cubicBezTo>
                    <a:pt x="1" y="2407"/>
                    <a:pt x="691" y="3104"/>
                    <a:pt x="1546" y="3104"/>
                  </a:cubicBezTo>
                  <a:cubicBezTo>
                    <a:pt x="2406" y="3104"/>
                    <a:pt x="3098" y="2407"/>
                    <a:pt x="3098" y="1552"/>
                  </a:cubicBezTo>
                  <a:cubicBezTo>
                    <a:pt x="3098" y="697"/>
                    <a:pt x="2406" y="1"/>
                    <a:pt x="1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9"/>
            <p:cNvSpPr/>
            <p:nvPr/>
          </p:nvSpPr>
          <p:spPr>
            <a:xfrm>
              <a:off x="1526010" y="3934522"/>
              <a:ext cx="273591" cy="377298"/>
            </a:xfrm>
            <a:custGeom>
              <a:rect b="b" l="l" r="r" t="t"/>
              <a:pathLst>
                <a:path extrusionOk="0" h="13934" w="10104">
                  <a:moveTo>
                    <a:pt x="5065" y="2407"/>
                  </a:moveTo>
                  <a:cubicBezTo>
                    <a:pt x="6371" y="2407"/>
                    <a:pt x="7433" y="3469"/>
                    <a:pt x="7433" y="4776"/>
                  </a:cubicBezTo>
                  <a:cubicBezTo>
                    <a:pt x="7433" y="6084"/>
                    <a:pt x="6371" y="7145"/>
                    <a:pt x="5065" y="7145"/>
                  </a:cubicBezTo>
                  <a:cubicBezTo>
                    <a:pt x="3764" y="7145"/>
                    <a:pt x="2702" y="6084"/>
                    <a:pt x="2702" y="4776"/>
                  </a:cubicBezTo>
                  <a:cubicBezTo>
                    <a:pt x="2702" y="3469"/>
                    <a:pt x="3764" y="2407"/>
                    <a:pt x="5065" y="2407"/>
                  </a:cubicBezTo>
                  <a:close/>
                  <a:moveTo>
                    <a:pt x="5052" y="1"/>
                  </a:moveTo>
                  <a:cubicBezTo>
                    <a:pt x="4405" y="1"/>
                    <a:pt x="3796" y="348"/>
                    <a:pt x="3444" y="894"/>
                  </a:cubicBezTo>
                  <a:cubicBezTo>
                    <a:pt x="3312" y="867"/>
                    <a:pt x="3180" y="854"/>
                    <a:pt x="3052" y="854"/>
                  </a:cubicBezTo>
                  <a:cubicBezTo>
                    <a:pt x="1866" y="854"/>
                    <a:pt x="908" y="1950"/>
                    <a:pt x="1163" y="3175"/>
                  </a:cubicBezTo>
                  <a:cubicBezTo>
                    <a:pt x="6" y="3935"/>
                    <a:pt x="0" y="5643"/>
                    <a:pt x="1163" y="6403"/>
                  </a:cubicBezTo>
                  <a:cubicBezTo>
                    <a:pt x="908" y="7623"/>
                    <a:pt x="1866" y="8725"/>
                    <a:pt x="3053" y="8725"/>
                  </a:cubicBezTo>
                  <a:cubicBezTo>
                    <a:pt x="3181" y="8725"/>
                    <a:pt x="3312" y="8712"/>
                    <a:pt x="3444" y="8685"/>
                  </a:cubicBezTo>
                  <a:cubicBezTo>
                    <a:pt x="3720" y="9106"/>
                    <a:pt x="4153" y="9401"/>
                    <a:pt x="4643" y="9508"/>
                  </a:cubicBezTo>
                  <a:lnTo>
                    <a:pt x="4643" y="10230"/>
                  </a:lnTo>
                  <a:cubicBezTo>
                    <a:pt x="4304" y="9973"/>
                    <a:pt x="3883" y="9822"/>
                    <a:pt x="3419" y="9822"/>
                  </a:cubicBezTo>
                  <a:lnTo>
                    <a:pt x="2444" y="9822"/>
                  </a:lnTo>
                  <a:cubicBezTo>
                    <a:pt x="2218" y="9822"/>
                    <a:pt x="2036" y="10004"/>
                    <a:pt x="2036" y="10230"/>
                  </a:cubicBezTo>
                  <a:lnTo>
                    <a:pt x="2036" y="10776"/>
                  </a:lnTo>
                  <a:cubicBezTo>
                    <a:pt x="2036" y="11901"/>
                    <a:pt x="2947" y="12812"/>
                    <a:pt x="4072" y="12812"/>
                  </a:cubicBezTo>
                  <a:lnTo>
                    <a:pt x="4643" y="12812"/>
                  </a:lnTo>
                  <a:lnTo>
                    <a:pt x="4643" y="13510"/>
                  </a:lnTo>
                  <a:cubicBezTo>
                    <a:pt x="4643" y="13723"/>
                    <a:pt x="4801" y="13905"/>
                    <a:pt x="5008" y="13931"/>
                  </a:cubicBezTo>
                  <a:cubicBezTo>
                    <a:pt x="5022" y="13932"/>
                    <a:pt x="5037" y="13933"/>
                    <a:pt x="5051" y="13933"/>
                  </a:cubicBezTo>
                  <a:cubicBezTo>
                    <a:pt x="5277" y="13933"/>
                    <a:pt x="5460" y="13746"/>
                    <a:pt x="5460" y="13522"/>
                  </a:cubicBezTo>
                  <a:lnTo>
                    <a:pt x="5460" y="13252"/>
                  </a:lnTo>
                  <a:lnTo>
                    <a:pt x="6032" y="13252"/>
                  </a:lnTo>
                  <a:cubicBezTo>
                    <a:pt x="7163" y="13252"/>
                    <a:pt x="8074" y="12336"/>
                    <a:pt x="8074" y="11211"/>
                  </a:cubicBezTo>
                  <a:lnTo>
                    <a:pt x="8074" y="10663"/>
                  </a:lnTo>
                  <a:cubicBezTo>
                    <a:pt x="8074" y="10437"/>
                    <a:pt x="7893" y="10255"/>
                    <a:pt x="7666" y="10255"/>
                  </a:cubicBezTo>
                  <a:lnTo>
                    <a:pt x="6686" y="10255"/>
                  </a:lnTo>
                  <a:cubicBezTo>
                    <a:pt x="6226" y="10255"/>
                    <a:pt x="5806" y="10413"/>
                    <a:pt x="5460" y="10669"/>
                  </a:cubicBezTo>
                  <a:lnTo>
                    <a:pt x="5460" y="9508"/>
                  </a:lnTo>
                  <a:cubicBezTo>
                    <a:pt x="5956" y="9401"/>
                    <a:pt x="6391" y="9106"/>
                    <a:pt x="6667" y="8685"/>
                  </a:cubicBezTo>
                  <a:cubicBezTo>
                    <a:pt x="6799" y="8712"/>
                    <a:pt x="6929" y="8725"/>
                    <a:pt x="7058" y="8725"/>
                  </a:cubicBezTo>
                  <a:cubicBezTo>
                    <a:pt x="8240" y="8725"/>
                    <a:pt x="9203" y="7628"/>
                    <a:pt x="8948" y="6403"/>
                  </a:cubicBezTo>
                  <a:cubicBezTo>
                    <a:pt x="10103" y="5643"/>
                    <a:pt x="10103" y="3935"/>
                    <a:pt x="8948" y="3175"/>
                  </a:cubicBezTo>
                  <a:cubicBezTo>
                    <a:pt x="9203" y="1950"/>
                    <a:pt x="8240" y="854"/>
                    <a:pt x="7058" y="854"/>
                  </a:cubicBezTo>
                  <a:cubicBezTo>
                    <a:pt x="6929" y="854"/>
                    <a:pt x="6799" y="867"/>
                    <a:pt x="6667" y="894"/>
                  </a:cubicBezTo>
                  <a:cubicBezTo>
                    <a:pt x="6309" y="348"/>
                    <a:pt x="5699" y="1"/>
                    <a:pt x="5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" name="Google Shape;612;p49"/>
          <p:cNvGrpSpPr/>
          <p:nvPr/>
        </p:nvGrpSpPr>
        <p:grpSpPr>
          <a:xfrm>
            <a:off x="1675063" y="1242578"/>
            <a:ext cx="386694" cy="377244"/>
            <a:chOff x="715878" y="3933818"/>
            <a:chExt cx="386694" cy="377244"/>
          </a:xfrm>
        </p:grpSpPr>
        <p:sp>
          <p:nvSpPr>
            <p:cNvPr id="613" name="Google Shape;613;p49"/>
            <p:cNvSpPr/>
            <p:nvPr/>
          </p:nvSpPr>
          <p:spPr>
            <a:xfrm>
              <a:off x="715878" y="3933818"/>
              <a:ext cx="386694" cy="377244"/>
            </a:xfrm>
            <a:custGeom>
              <a:rect b="b" l="l" r="r" t="t"/>
              <a:pathLst>
                <a:path extrusionOk="0" h="13932" w="14281">
                  <a:moveTo>
                    <a:pt x="11735" y="3955"/>
                  </a:moveTo>
                  <a:cubicBezTo>
                    <a:pt x="11885" y="3955"/>
                    <a:pt x="12030" y="4039"/>
                    <a:pt x="12102" y="4187"/>
                  </a:cubicBezTo>
                  <a:cubicBezTo>
                    <a:pt x="12201" y="4388"/>
                    <a:pt x="12120" y="4633"/>
                    <a:pt x="11919" y="4733"/>
                  </a:cubicBezTo>
                  <a:cubicBezTo>
                    <a:pt x="11729" y="4828"/>
                    <a:pt x="11519" y="4877"/>
                    <a:pt x="11306" y="4877"/>
                  </a:cubicBezTo>
                  <a:cubicBezTo>
                    <a:pt x="11096" y="4877"/>
                    <a:pt x="10884" y="4830"/>
                    <a:pt x="10687" y="4733"/>
                  </a:cubicBezTo>
                  <a:cubicBezTo>
                    <a:pt x="10487" y="4633"/>
                    <a:pt x="10405" y="4388"/>
                    <a:pt x="10505" y="4187"/>
                  </a:cubicBezTo>
                  <a:cubicBezTo>
                    <a:pt x="10576" y="4039"/>
                    <a:pt x="10721" y="3955"/>
                    <a:pt x="10870" y="3955"/>
                  </a:cubicBezTo>
                  <a:cubicBezTo>
                    <a:pt x="10931" y="3955"/>
                    <a:pt x="10994" y="3969"/>
                    <a:pt x="11052" y="3999"/>
                  </a:cubicBezTo>
                  <a:cubicBezTo>
                    <a:pt x="11131" y="4039"/>
                    <a:pt x="11217" y="4060"/>
                    <a:pt x="11303" y="4060"/>
                  </a:cubicBezTo>
                  <a:cubicBezTo>
                    <a:pt x="11389" y="4060"/>
                    <a:pt x="11476" y="4039"/>
                    <a:pt x="11554" y="3999"/>
                  </a:cubicBezTo>
                  <a:cubicBezTo>
                    <a:pt x="11612" y="3969"/>
                    <a:pt x="11674" y="3955"/>
                    <a:pt x="11735" y="3955"/>
                  </a:cubicBezTo>
                  <a:close/>
                  <a:moveTo>
                    <a:pt x="10014" y="0"/>
                  </a:moveTo>
                  <a:cubicBezTo>
                    <a:pt x="9789" y="0"/>
                    <a:pt x="9600" y="181"/>
                    <a:pt x="9600" y="411"/>
                  </a:cubicBezTo>
                  <a:lnTo>
                    <a:pt x="9600" y="1987"/>
                  </a:lnTo>
                  <a:cubicBezTo>
                    <a:pt x="8959" y="2560"/>
                    <a:pt x="8651" y="3395"/>
                    <a:pt x="8753" y="4231"/>
                  </a:cubicBezTo>
                  <a:cubicBezTo>
                    <a:pt x="9870" y="5463"/>
                    <a:pt x="10423" y="7209"/>
                    <a:pt x="10009" y="9068"/>
                  </a:cubicBezTo>
                  <a:cubicBezTo>
                    <a:pt x="9568" y="11029"/>
                    <a:pt x="8048" y="12574"/>
                    <a:pt x="6094" y="13040"/>
                  </a:cubicBezTo>
                  <a:cubicBezTo>
                    <a:pt x="5651" y="13146"/>
                    <a:pt x="5213" y="13196"/>
                    <a:pt x="4787" y="13196"/>
                  </a:cubicBezTo>
                  <a:cubicBezTo>
                    <a:pt x="3293" y="13196"/>
                    <a:pt x="1940" y="12580"/>
                    <a:pt x="967" y="11588"/>
                  </a:cubicBezTo>
                  <a:cubicBezTo>
                    <a:pt x="378" y="12034"/>
                    <a:pt x="1" y="12745"/>
                    <a:pt x="1" y="13523"/>
                  </a:cubicBezTo>
                  <a:cubicBezTo>
                    <a:pt x="1" y="13749"/>
                    <a:pt x="182" y="13931"/>
                    <a:pt x="408" y="13931"/>
                  </a:cubicBezTo>
                  <a:lnTo>
                    <a:pt x="8890" y="13931"/>
                  </a:lnTo>
                  <a:cubicBezTo>
                    <a:pt x="10247" y="13931"/>
                    <a:pt x="11409" y="12977"/>
                    <a:pt x="11687" y="11657"/>
                  </a:cubicBezTo>
                  <a:lnTo>
                    <a:pt x="12874" y="5983"/>
                  </a:lnTo>
                  <a:cubicBezTo>
                    <a:pt x="14225" y="4973"/>
                    <a:pt x="14281" y="3050"/>
                    <a:pt x="13030" y="1975"/>
                  </a:cubicBezTo>
                  <a:lnTo>
                    <a:pt x="13030" y="417"/>
                  </a:lnTo>
                  <a:cubicBezTo>
                    <a:pt x="13030" y="209"/>
                    <a:pt x="12880" y="27"/>
                    <a:pt x="12667" y="3"/>
                  </a:cubicBezTo>
                  <a:cubicBezTo>
                    <a:pt x="12652" y="1"/>
                    <a:pt x="12637" y="0"/>
                    <a:pt x="12622" y="0"/>
                  </a:cubicBezTo>
                  <a:cubicBezTo>
                    <a:pt x="12397" y="0"/>
                    <a:pt x="12215" y="181"/>
                    <a:pt x="12215" y="411"/>
                  </a:cubicBezTo>
                  <a:lnTo>
                    <a:pt x="12215" y="1505"/>
                  </a:lnTo>
                  <a:cubicBezTo>
                    <a:pt x="11928" y="1401"/>
                    <a:pt x="11628" y="1347"/>
                    <a:pt x="11325" y="1347"/>
                  </a:cubicBezTo>
                  <a:cubicBezTo>
                    <a:pt x="11022" y="1347"/>
                    <a:pt x="10716" y="1401"/>
                    <a:pt x="10417" y="1511"/>
                  </a:cubicBezTo>
                  <a:lnTo>
                    <a:pt x="10417" y="417"/>
                  </a:lnTo>
                  <a:cubicBezTo>
                    <a:pt x="10417" y="209"/>
                    <a:pt x="10266" y="27"/>
                    <a:pt x="10058" y="3"/>
                  </a:cubicBezTo>
                  <a:cubicBezTo>
                    <a:pt x="10043" y="1"/>
                    <a:pt x="10029" y="0"/>
                    <a:pt x="10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9"/>
            <p:cNvSpPr/>
            <p:nvPr/>
          </p:nvSpPr>
          <p:spPr>
            <a:xfrm>
              <a:off x="722160" y="4023336"/>
              <a:ext cx="246026" cy="246162"/>
            </a:xfrm>
            <a:custGeom>
              <a:rect b="b" l="l" r="r" t="t"/>
              <a:pathLst>
                <a:path extrusionOk="0" h="9091" w="9086">
                  <a:moveTo>
                    <a:pt x="4543" y="1"/>
                  </a:moveTo>
                  <a:cubicBezTo>
                    <a:pt x="2036" y="1"/>
                    <a:pt x="1" y="2036"/>
                    <a:pt x="1" y="4544"/>
                  </a:cubicBezTo>
                  <a:cubicBezTo>
                    <a:pt x="1" y="7082"/>
                    <a:pt x="2081" y="9090"/>
                    <a:pt x="4540" y="9090"/>
                  </a:cubicBezTo>
                  <a:cubicBezTo>
                    <a:pt x="4783" y="9090"/>
                    <a:pt x="5030" y="9071"/>
                    <a:pt x="5279" y="9030"/>
                  </a:cubicBezTo>
                  <a:cubicBezTo>
                    <a:pt x="6253" y="8716"/>
                    <a:pt x="6961" y="7798"/>
                    <a:pt x="6961" y="6718"/>
                  </a:cubicBezTo>
                  <a:cubicBezTo>
                    <a:pt x="6961" y="5385"/>
                    <a:pt x="5876" y="4298"/>
                    <a:pt x="4543" y="4298"/>
                  </a:cubicBezTo>
                  <a:cubicBezTo>
                    <a:pt x="3689" y="4298"/>
                    <a:pt x="2991" y="4996"/>
                    <a:pt x="2991" y="5851"/>
                  </a:cubicBezTo>
                  <a:cubicBezTo>
                    <a:pt x="2991" y="6705"/>
                    <a:pt x="3689" y="7403"/>
                    <a:pt x="4543" y="7403"/>
                  </a:cubicBezTo>
                  <a:cubicBezTo>
                    <a:pt x="4920" y="7403"/>
                    <a:pt x="5221" y="7095"/>
                    <a:pt x="5221" y="6718"/>
                  </a:cubicBezTo>
                  <a:cubicBezTo>
                    <a:pt x="5221" y="6347"/>
                    <a:pt x="4920" y="6040"/>
                    <a:pt x="4543" y="6040"/>
                  </a:cubicBezTo>
                  <a:cubicBezTo>
                    <a:pt x="4316" y="6040"/>
                    <a:pt x="4134" y="5857"/>
                    <a:pt x="4134" y="5631"/>
                  </a:cubicBezTo>
                  <a:cubicBezTo>
                    <a:pt x="4134" y="5405"/>
                    <a:pt x="4316" y="5222"/>
                    <a:pt x="4543" y="5222"/>
                  </a:cubicBezTo>
                  <a:cubicBezTo>
                    <a:pt x="5366" y="5222"/>
                    <a:pt x="6038" y="5895"/>
                    <a:pt x="6038" y="6718"/>
                  </a:cubicBezTo>
                  <a:cubicBezTo>
                    <a:pt x="6038" y="7548"/>
                    <a:pt x="5366" y="8213"/>
                    <a:pt x="4543" y="8213"/>
                  </a:cubicBezTo>
                  <a:cubicBezTo>
                    <a:pt x="3237" y="8213"/>
                    <a:pt x="2174" y="7151"/>
                    <a:pt x="2174" y="5851"/>
                  </a:cubicBezTo>
                  <a:cubicBezTo>
                    <a:pt x="2174" y="4544"/>
                    <a:pt x="3237" y="3482"/>
                    <a:pt x="4543" y="3482"/>
                  </a:cubicBezTo>
                  <a:cubicBezTo>
                    <a:pt x="6328" y="3482"/>
                    <a:pt x="7779" y="4933"/>
                    <a:pt x="7779" y="6718"/>
                  </a:cubicBezTo>
                  <a:cubicBezTo>
                    <a:pt x="7779" y="7157"/>
                    <a:pt x="7691" y="7578"/>
                    <a:pt x="7534" y="7962"/>
                  </a:cubicBezTo>
                  <a:cubicBezTo>
                    <a:pt x="8483" y="7125"/>
                    <a:pt x="9086" y="5907"/>
                    <a:pt x="9086" y="4544"/>
                  </a:cubicBezTo>
                  <a:cubicBezTo>
                    <a:pt x="9086" y="2036"/>
                    <a:pt x="7050" y="1"/>
                    <a:pt x="4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49"/>
          <p:cNvGrpSpPr/>
          <p:nvPr/>
        </p:nvGrpSpPr>
        <p:grpSpPr>
          <a:xfrm>
            <a:off x="4383144" y="2829791"/>
            <a:ext cx="377704" cy="377217"/>
            <a:chOff x="3150579" y="2737019"/>
            <a:chExt cx="377704" cy="377217"/>
          </a:xfrm>
        </p:grpSpPr>
        <p:sp>
          <p:nvSpPr>
            <p:cNvPr id="616" name="Google Shape;616;p49"/>
            <p:cNvSpPr/>
            <p:nvPr/>
          </p:nvSpPr>
          <p:spPr>
            <a:xfrm>
              <a:off x="3287347" y="2807529"/>
              <a:ext cx="103626" cy="60302"/>
            </a:xfrm>
            <a:custGeom>
              <a:rect b="b" l="l" r="r" t="t"/>
              <a:pathLst>
                <a:path extrusionOk="0" h="2227" w="3827">
                  <a:moveTo>
                    <a:pt x="1916" y="0"/>
                  </a:moveTo>
                  <a:cubicBezTo>
                    <a:pt x="1593" y="0"/>
                    <a:pt x="1269" y="128"/>
                    <a:pt x="1024" y="388"/>
                  </a:cubicBezTo>
                  <a:lnTo>
                    <a:pt x="1" y="1474"/>
                  </a:lnTo>
                  <a:cubicBezTo>
                    <a:pt x="548" y="1977"/>
                    <a:pt x="1236" y="2227"/>
                    <a:pt x="1924" y="2227"/>
                  </a:cubicBezTo>
                  <a:cubicBezTo>
                    <a:pt x="2604" y="2227"/>
                    <a:pt x="3283" y="1983"/>
                    <a:pt x="3826" y="1499"/>
                  </a:cubicBezTo>
                  <a:lnTo>
                    <a:pt x="2822" y="400"/>
                  </a:lnTo>
                  <a:cubicBezTo>
                    <a:pt x="2579" y="136"/>
                    <a:pt x="2248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9"/>
            <p:cNvSpPr/>
            <p:nvPr/>
          </p:nvSpPr>
          <p:spPr>
            <a:xfrm>
              <a:off x="3150579" y="2863580"/>
              <a:ext cx="377162" cy="157239"/>
            </a:xfrm>
            <a:custGeom>
              <a:rect b="b" l="l" r="r" t="t"/>
              <a:pathLst>
                <a:path extrusionOk="0" h="5807" w="13929">
                  <a:moveTo>
                    <a:pt x="7187" y="2320"/>
                  </a:moveTo>
                  <a:cubicBezTo>
                    <a:pt x="7395" y="2320"/>
                    <a:pt x="7577" y="2477"/>
                    <a:pt x="7601" y="2683"/>
                  </a:cubicBezTo>
                  <a:cubicBezTo>
                    <a:pt x="7627" y="2929"/>
                    <a:pt x="7439" y="3136"/>
                    <a:pt x="7194" y="3136"/>
                  </a:cubicBezTo>
                  <a:lnTo>
                    <a:pt x="6772" y="3136"/>
                  </a:lnTo>
                  <a:cubicBezTo>
                    <a:pt x="6560" y="3136"/>
                    <a:pt x="6377" y="2985"/>
                    <a:pt x="6357" y="2778"/>
                  </a:cubicBezTo>
                  <a:cubicBezTo>
                    <a:pt x="6327" y="2527"/>
                    <a:pt x="6522" y="2320"/>
                    <a:pt x="6760" y="2320"/>
                  </a:cubicBezTo>
                  <a:close/>
                  <a:moveTo>
                    <a:pt x="3921" y="2540"/>
                  </a:moveTo>
                  <a:cubicBezTo>
                    <a:pt x="4127" y="2540"/>
                    <a:pt x="4316" y="2691"/>
                    <a:pt x="4335" y="2898"/>
                  </a:cubicBezTo>
                  <a:cubicBezTo>
                    <a:pt x="4367" y="3143"/>
                    <a:pt x="4171" y="3356"/>
                    <a:pt x="3933" y="3356"/>
                  </a:cubicBezTo>
                  <a:lnTo>
                    <a:pt x="3506" y="3356"/>
                  </a:lnTo>
                  <a:cubicBezTo>
                    <a:pt x="3298" y="3356"/>
                    <a:pt x="3115" y="3199"/>
                    <a:pt x="3091" y="2993"/>
                  </a:cubicBezTo>
                  <a:cubicBezTo>
                    <a:pt x="3066" y="2747"/>
                    <a:pt x="3254" y="2540"/>
                    <a:pt x="3492" y="2540"/>
                  </a:cubicBezTo>
                  <a:close/>
                  <a:moveTo>
                    <a:pt x="10881" y="3193"/>
                  </a:moveTo>
                  <a:cubicBezTo>
                    <a:pt x="11095" y="3193"/>
                    <a:pt x="11278" y="3344"/>
                    <a:pt x="11303" y="3551"/>
                  </a:cubicBezTo>
                  <a:cubicBezTo>
                    <a:pt x="11328" y="3796"/>
                    <a:pt x="11133" y="4010"/>
                    <a:pt x="10895" y="4010"/>
                  </a:cubicBezTo>
                  <a:lnTo>
                    <a:pt x="10474" y="4010"/>
                  </a:lnTo>
                  <a:cubicBezTo>
                    <a:pt x="10260" y="4010"/>
                    <a:pt x="10077" y="3852"/>
                    <a:pt x="10052" y="3646"/>
                  </a:cubicBezTo>
                  <a:cubicBezTo>
                    <a:pt x="10028" y="3400"/>
                    <a:pt x="10222" y="3193"/>
                    <a:pt x="10460" y="3193"/>
                  </a:cubicBezTo>
                  <a:close/>
                  <a:moveTo>
                    <a:pt x="4480" y="1"/>
                  </a:moveTo>
                  <a:lnTo>
                    <a:pt x="113" y="4638"/>
                  </a:lnTo>
                  <a:cubicBezTo>
                    <a:pt x="38" y="4713"/>
                    <a:pt x="0" y="4814"/>
                    <a:pt x="0" y="4921"/>
                  </a:cubicBezTo>
                  <a:lnTo>
                    <a:pt x="0" y="5806"/>
                  </a:lnTo>
                  <a:cubicBezTo>
                    <a:pt x="6" y="5800"/>
                    <a:pt x="6" y="5800"/>
                    <a:pt x="12" y="5794"/>
                  </a:cubicBezTo>
                  <a:cubicBezTo>
                    <a:pt x="553" y="5268"/>
                    <a:pt x="1254" y="4999"/>
                    <a:pt x="1957" y="4999"/>
                  </a:cubicBezTo>
                  <a:cubicBezTo>
                    <a:pt x="2446" y="4999"/>
                    <a:pt x="2936" y="5129"/>
                    <a:pt x="3373" y="5392"/>
                  </a:cubicBezTo>
                  <a:lnTo>
                    <a:pt x="3776" y="5165"/>
                  </a:lnTo>
                  <a:cubicBezTo>
                    <a:pt x="4720" y="4623"/>
                    <a:pt x="5844" y="4348"/>
                    <a:pt x="6970" y="4348"/>
                  </a:cubicBezTo>
                  <a:cubicBezTo>
                    <a:pt x="8087" y="4348"/>
                    <a:pt x="9206" y="4618"/>
                    <a:pt x="10153" y="5165"/>
                  </a:cubicBezTo>
                  <a:lnTo>
                    <a:pt x="10555" y="5392"/>
                  </a:lnTo>
                  <a:cubicBezTo>
                    <a:pt x="10993" y="5129"/>
                    <a:pt x="11483" y="4999"/>
                    <a:pt x="11972" y="4999"/>
                  </a:cubicBezTo>
                  <a:cubicBezTo>
                    <a:pt x="12675" y="4999"/>
                    <a:pt x="13376" y="5268"/>
                    <a:pt x="13917" y="5794"/>
                  </a:cubicBezTo>
                  <a:lnTo>
                    <a:pt x="13929" y="5806"/>
                  </a:lnTo>
                  <a:lnTo>
                    <a:pt x="13929" y="5134"/>
                  </a:lnTo>
                  <a:cubicBezTo>
                    <a:pt x="13929" y="5034"/>
                    <a:pt x="13891" y="4933"/>
                    <a:pt x="13822" y="4858"/>
                  </a:cubicBezTo>
                  <a:lnTo>
                    <a:pt x="9419" y="33"/>
                  </a:lnTo>
                  <a:cubicBezTo>
                    <a:pt x="8718" y="661"/>
                    <a:pt x="7841" y="974"/>
                    <a:pt x="6966" y="974"/>
                  </a:cubicBezTo>
                  <a:cubicBezTo>
                    <a:pt x="6072" y="974"/>
                    <a:pt x="5181" y="648"/>
                    <a:pt x="4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9"/>
            <p:cNvSpPr/>
            <p:nvPr/>
          </p:nvSpPr>
          <p:spPr>
            <a:xfrm>
              <a:off x="3263871" y="3003029"/>
              <a:ext cx="150578" cy="111207"/>
            </a:xfrm>
            <a:custGeom>
              <a:rect b="b" l="l" r="r" t="t"/>
              <a:pathLst>
                <a:path extrusionOk="0" h="4107" w="5561">
                  <a:moveTo>
                    <a:pt x="2777" y="0"/>
                  </a:moveTo>
                  <a:cubicBezTo>
                    <a:pt x="1803" y="0"/>
                    <a:pt x="824" y="233"/>
                    <a:pt x="1" y="708"/>
                  </a:cubicBezTo>
                  <a:cubicBezTo>
                    <a:pt x="1251" y="732"/>
                    <a:pt x="2262" y="1763"/>
                    <a:pt x="2262" y="3019"/>
                  </a:cubicBezTo>
                  <a:lnTo>
                    <a:pt x="2262" y="4106"/>
                  </a:lnTo>
                  <a:lnTo>
                    <a:pt x="3298" y="4106"/>
                  </a:lnTo>
                  <a:lnTo>
                    <a:pt x="3298" y="3019"/>
                  </a:lnTo>
                  <a:cubicBezTo>
                    <a:pt x="3298" y="1763"/>
                    <a:pt x="4310" y="732"/>
                    <a:pt x="5560" y="708"/>
                  </a:cubicBezTo>
                  <a:cubicBezTo>
                    <a:pt x="4747" y="239"/>
                    <a:pt x="3764" y="0"/>
                    <a:pt x="2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9"/>
            <p:cNvSpPr/>
            <p:nvPr/>
          </p:nvSpPr>
          <p:spPr>
            <a:xfrm>
              <a:off x="3151228" y="3020629"/>
              <a:ext cx="152636" cy="93607"/>
            </a:xfrm>
            <a:custGeom>
              <a:rect b="b" l="l" r="r" t="t"/>
              <a:pathLst>
                <a:path extrusionOk="0" h="3457" w="5637">
                  <a:moveTo>
                    <a:pt x="1960" y="0"/>
                  </a:moveTo>
                  <a:cubicBezTo>
                    <a:pt x="893" y="0"/>
                    <a:pt x="0" y="873"/>
                    <a:pt x="0" y="1935"/>
                  </a:cubicBezTo>
                  <a:lnTo>
                    <a:pt x="0" y="3048"/>
                  </a:lnTo>
                  <a:cubicBezTo>
                    <a:pt x="0" y="3274"/>
                    <a:pt x="183" y="3456"/>
                    <a:pt x="409" y="3456"/>
                  </a:cubicBezTo>
                  <a:lnTo>
                    <a:pt x="5228" y="3456"/>
                  </a:lnTo>
                  <a:cubicBezTo>
                    <a:pt x="5454" y="3456"/>
                    <a:pt x="5637" y="3274"/>
                    <a:pt x="5637" y="3048"/>
                  </a:cubicBezTo>
                  <a:lnTo>
                    <a:pt x="5637" y="2369"/>
                  </a:lnTo>
                  <a:cubicBezTo>
                    <a:pt x="5637" y="1518"/>
                    <a:pt x="4934" y="872"/>
                    <a:pt x="4140" y="872"/>
                  </a:cubicBezTo>
                  <a:cubicBezTo>
                    <a:pt x="3973" y="872"/>
                    <a:pt x="3802" y="901"/>
                    <a:pt x="3633" y="962"/>
                  </a:cubicBezTo>
                  <a:cubicBezTo>
                    <a:pt x="3293" y="377"/>
                    <a:pt x="2659" y="0"/>
                    <a:pt x="1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9"/>
            <p:cNvSpPr/>
            <p:nvPr/>
          </p:nvSpPr>
          <p:spPr>
            <a:xfrm>
              <a:off x="3375295" y="3020629"/>
              <a:ext cx="152446" cy="93607"/>
            </a:xfrm>
            <a:custGeom>
              <a:rect b="b" l="l" r="r" t="t"/>
              <a:pathLst>
                <a:path extrusionOk="0" h="3457" w="5630">
                  <a:moveTo>
                    <a:pt x="3669" y="0"/>
                  </a:moveTo>
                  <a:cubicBezTo>
                    <a:pt x="2973" y="0"/>
                    <a:pt x="2344" y="377"/>
                    <a:pt x="2005" y="962"/>
                  </a:cubicBezTo>
                  <a:cubicBezTo>
                    <a:pt x="1834" y="901"/>
                    <a:pt x="1662" y="872"/>
                    <a:pt x="1495" y="872"/>
                  </a:cubicBezTo>
                  <a:cubicBezTo>
                    <a:pt x="699" y="872"/>
                    <a:pt x="1" y="1518"/>
                    <a:pt x="1" y="2369"/>
                  </a:cubicBezTo>
                  <a:lnTo>
                    <a:pt x="1" y="3048"/>
                  </a:lnTo>
                  <a:cubicBezTo>
                    <a:pt x="1" y="3274"/>
                    <a:pt x="183" y="3456"/>
                    <a:pt x="409" y="3456"/>
                  </a:cubicBezTo>
                  <a:lnTo>
                    <a:pt x="5221" y="3456"/>
                  </a:lnTo>
                  <a:cubicBezTo>
                    <a:pt x="5447" y="3456"/>
                    <a:pt x="5630" y="3274"/>
                    <a:pt x="5630" y="3048"/>
                  </a:cubicBezTo>
                  <a:lnTo>
                    <a:pt x="5630" y="1935"/>
                  </a:lnTo>
                  <a:cubicBezTo>
                    <a:pt x="5630" y="873"/>
                    <a:pt x="4745" y="0"/>
                    <a:pt x="3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9"/>
            <p:cNvSpPr/>
            <p:nvPr/>
          </p:nvSpPr>
          <p:spPr>
            <a:xfrm>
              <a:off x="3150741" y="2737019"/>
              <a:ext cx="118383" cy="81855"/>
            </a:xfrm>
            <a:custGeom>
              <a:rect b="b" l="l" r="r" t="t"/>
              <a:pathLst>
                <a:path extrusionOk="0" h="3023" w="4372">
                  <a:moveTo>
                    <a:pt x="1534" y="0"/>
                  </a:moveTo>
                  <a:cubicBezTo>
                    <a:pt x="817" y="0"/>
                    <a:pt x="177" y="528"/>
                    <a:pt x="38" y="1232"/>
                  </a:cubicBezTo>
                  <a:cubicBezTo>
                    <a:pt x="0" y="1409"/>
                    <a:pt x="6" y="1508"/>
                    <a:pt x="6" y="1760"/>
                  </a:cubicBezTo>
                  <a:cubicBezTo>
                    <a:pt x="6" y="2457"/>
                    <a:pt x="597" y="3022"/>
                    <a:pt x="1294" y="3022"/>
                  </a:cubicBezTo>
                  <a:lnTo>
                    <a:pt x="3054" y="3022"/>
                  </a:lnTo>
                  <a:cubicBezTo>
                    <a:pt x="3726" y="3022"/>
                    <a:pt x="4298" y="2502"/>
                    <a:pt x="4329" y="1829"/>
                  </a:cubicBezTo>
                  <a:cubicBezTo>
                    <a:pt x="4371" y="1076"/>
                    <a:pt x="3765" y="462"/>
                    <a:pt x="3053" y="462"/>
                  </a:cubicBezTo>
                  <a:cubicBezTo>
                    <a:pt x="2921" y="462"/>
                    <a:pt x="2786" y="483"/>
                    <a:pt x="2651" y="528"/>
                  </a:cubicBezTo>
                  <a:cubicBezTo>
                    <a:pt x="2369" y="202"/>
                    <a:pt x="1960" y="0"/>
                    <a:pt x="1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9"/>
            <p:cNvSpPr/>
            <p:nvPr/>
          </p:nvSpPr>
          <p:spPr>
            <a:xfrm>
              <a:off x="3410441" y="2749637"/>
              <a:ext cx="117841" cy="80989"/>
            </a:xfrm>
            <a:custGeom>
              <a:rect b="b" l="l" r="r" t="t"/>
              <a:pathLst>
                <a:path extrusionOk="0" h="2991" w="4352">
                  <a:moveTo>
                    <a:pt x="2824" y="0"/>
                  </a:moveTo>
                  <a:cubicBezTo>
                    <a:pt x="2391" y="0"/>
                    <a:pt x="1988" y="189"/>
                    <a:pt x="1706" y="502"/>
                  </a:cubicBezTo>
                  <a:cubicBezTo>
                    <a:pt x="1569" y="456"/>
                    <a:pt x="1432" y="435"/>
                    <a:pt x="1298" y="435"/>
                  </a:cubicBezTo>
                  <a:cubicBezTo>
                    <a:pt x="593" y="435"/>
                    <a:pt x="1" y="1035"/>
                    <a:pt x="22" y="1765"/>
                  </a:cubicBezTo>
                  <a:cubicBezTo>
                    <a:pt x="40" y="2443"/>
                    <a:pt x="625" y="2990"/>
                    <a:pt x="1298" y="2990"/>
                  </a:cubicBezTo>
                  <a:lnTo>
                    <a:pt x="3056" y="2990"/>
                  </a:lnTo>
                  <a:cubicBezTo>
                    <a:pt x="3754" y="2990"/>
                    <a:pt x="4345" y="2431"/>
                    <a:pt x="4345" y="1734"/>
                  </a:cubicBezTo>
                  <a:cubicBezTo>
                    <a:pt x="4345" y="1501"/>
                    <a:pt x="4351" y="1382"/>
                    <a:pt x="4314" y="1199"/>
                  </a:cubicBezTo>
                  <a:cubicBezTo>
                    <a:pt x="4175" y="508"/>
                    <a:pt x="3540" y="0"/>
                    <a:pt x="2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23" name="Google Shape;623;p49"/>
          <p:cNvPicPr preferRelativeResize="0"/>
          <p:nvPr/>
        </p:nvPicPr>
        <p:blipFill rotWithShape="1">
          <a:blip r:embed="rId3">
            <a:alphaModFix/>
          </a:blip>
          <a:srcRect b="0" l="13116" r="9906" t="1487"/>
          <a:stretch/>
        </p:blipFill>
        <p:spPr>
          <a:xfrm rot="-5400000">
            <a:off x="2047024" y="-1186524"/>
            <a:ext cx="4964525" cy="755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0875" y="522275"/>
            <a:ext cx="1571400" cy="3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200" y="1728350"/>
            <a:ext cx="1571400" cy="3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0"/>
          <p:cNvSpPr txBox="1"/>
          <p:nvPr/>
        </p:nvSpPr>
        <p:spPr>
          <a:xfrm>
            <a:off x="2792700" y="1555425"/>
            <a:ext cx="22713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Producers</a:t>
            </a:r>
            <a:endParaRPr sz="2400">
              <a:solidFill>
                <a:schemeClr val="accent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Consumers</a:t>
            </a:r>
            <a:endParaRPr sz="2400">
              <a:solidFill>
                <a:schemeClr val="accent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Decomposers</a:t>
            </a:r>
            <a:endParaRPr sz="2400">
              <a:solidFill>
                <a:schemeClr val="accent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Scavengers</a:t>
            </a:r>
            <a:endParaRPr sz="2400">
              <a:solidFill>
                <a:schemeClr val="accent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</p:txBody>
      </p:sp>
      <p:pic>
        <p:nvPicPr>
          <p:cNvPr id="631" name="Google Shape;631;p50"/>
          <p:cNvPicPr preferRelativeResize="0"/>
          <p:nvPr/>
        </p:nvPicPr>
        <p:blipFill rotWithShape="1">
          <a:blip r:embed="rId4">
            <a:alphaModFix/>
          </a:blip>
          <a:srcRect b="0" l="6226" r="7409" t="0"/>
          <a:stretch/>
        </p:blipFill>
        <p:spPr>
          <a:xfrm rot="-5400000">
            <a:off x="2171287" y="-1293063"/>
            <a:ext cx="5060652" cy="78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1"/>
          <p:cNvSpPr txBox="1"/>
          <p:nvPr>
            <p:ph type="title"/>
          </p:nvPr>
        </p:nvSpPr>
        <p:spPr>
          <a:xfrm flipH="1">
            <a:off x="4552200" y="2395250"/>
            <a:ext cx="38985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637" name="Google Shape;637;p51"/>
          <p:cNvSpPr txBox="1"/>
          <p:nvPr>
            <p:ph idx="1" type="subTitle"/>
          </p:nvPr>
        </p:nvSpPr>
        <p:spPr>
          <a:xfrm flipH="1">
            <a:off x="3733800" y="654950"/>
            <a:ext cx="47169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pic>
        <p:nvPicPr>
          <p:cNvPr id="638" name="Google Shape;63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625" y="2841800"/>
            <a:ext cx="500625" cy="20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104400" y="3754351"/>
            <a:ext cx="555625" cy="6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945525" y="1189236"/>
            <a:ext cx="995300" cy="411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1"/>
          <p:cNvPicPr preferRelativeResize="0"/>
          <p:nvPr/>
        </p:nvPicPr>
        <p:blipFill rotWithShape="1">
          <a:blip r:embed="rId5">
            <a:alphaModFix/>
          </a:blip>
          <a:srcRect b="1255" l="9681" r="5096" t="2172"/>
          <a:stretch/>
        </p:blipFill>
        <p:spPr>
          <a:xfrm rot="-5400000">
            <a:off x="2453075" y="-1104500"/>
            <a:ext cx="5106900" cy="771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2"/>
          <p:cNvSpPr txBox="1"/>
          <p:nvPr>
            <p:ph type="title"/>
          </p:nvPr>
        </p:nvSpPr>
        <p:spPr>
          <a:xfrm>
            <a:off x="633850" y="571500"/>
            <a:ext cx="7704000" cy="4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</a:t>
            </a:r>
            <a:r>
              <a:rPr lang="en">
                <a:solidFill>
                  <a:schemeClr val="accent5"/>
                </a:solidFill>
              </a:rPr>
              <a:t>THOUSAND WORDS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647" name="Google Shape;647;p52"/>
          <p:cNvPicPr preferRelativeResize="0"/>
          <p:nvPr/>
        </p:nvPicPr>
        <p:blipFill rotWithShape="1">
          <a:blip r:embed="rId4">
            <a:alphaModFix/>
          </a:blip>
          <a:srcRect b="1263" l="8764" r="4633" t="0"/>
          <a:stretch/>
        </p:blipFill>
        <p:spPr>
          <a:xfrm rot="-5400000">
            <a:off x="2098500" y="-1090413"/>
            <a:ext cx="4946999" cy="752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 txBox="1"/>
          <p:nvPr>
            <p:ph type="title"/>
          </p:nvPr>
        </p:nvSpPr>
        <p:spPr>
          <a:xfrm flipH="1">
            <a:off x="3683975" y="571500"/>
            <a:ext cx="4507200" cy="16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reinforce the concept, try using an image</a:t>
            </a:r>
            <a:endParaRPr/>
          </a:p>
        </p:txBody>
      </p:sp>
      <p:sp>
        <p:nvSpPr>
          <p:cNvPr id="653" name="Google Shape;653;p53"/>
          <p:cNvSpPr txBox="1"/>
          <p:nvPr>
            <p:ph idx="1" type="body"/>
          </p:nvPr>
        </p:nvSpPr>
        <p:spPr>
          <a:xfrm flipH="1">
            <a:off x="3683975" y="2262300"/>
            <a:ext cx="4507200" cy="9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text. Your audience will appreciate it</a:t>
            </a:r>
            <a:endParaRPr/>
          </a:p>
        </p:txBody>
      </p:sp>
      <p:pic>
        <p:nvPicPr>
          <p:cNvPr id="654" name="Google Shape;654;p53"/>
          <p:cNvPicPr preferRelativeResize="0"/>
          <p:nvPr/>
        </p:nvPicPr>
        <p:blipFill rotWithShape="1">
          <a:blip r:embed="rId3">
            <a:alphaModFix/>
          </a:blip>
          <a:srcRect b="0" l="10598" r="6468" t="0"/>
          <a:stretch/>
        </p:blipFill>
        <p:spPr>
          <a:xfrm rot="-5400000">
            <a:off x="2217201" y="-1507223"/>
            <a:ext cx="5134648" cy="82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4"/>
          <p:cNvSpPr txBox="1"/>
          <p:nvPr>
            <p:ph idx="1" type="subTitle"/>
          </p:nvPr>
        </p:nvSpPr>
        <p:spPr>
          <a:xfrm>
            <a:off x="704250" y="1476904"/>
            <a:ext cx="42246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Jupiter's rotation period</a:t>
            </a:r>
            <a:endParaRPr/>
          </a:p>
        </p:txBody>
      </p:sp>
      <p:sp>
        <p:nvSpPr>
          <p:cNvPr id="660" name="Google Shape;660;p54"/>
          <p:cNvSpPr txBox="1"/>
          <p:nvPr>
            <p:ph idx="2" type="title"/>
          </p:nvPr>
        </p:nvSpPr>
        <p:spPr>
          <a:xfrm>
            <a:off x="4215150" y="1892650"/>
            <a:ext cx="42246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</a:t>
            </a:r>
            <a:endParaRPr/>
          </a:p>
        </p:txBody>
      </p:sp>
      <p:sp>
        <p:nvSpPr>
          <p:cNvPr id="661" name="Google Shape;661;p54"/>
          <p:cNvSpPr txBox="1"/>
          <p:nvPr>
            <p:ph idx="3" type="subTitle"/>
          </p:nvPr>
        </p:nvSpPr>
        <p:spPr>
          <a:xfrm>
            <a:off x="4215150" y="2564229"/>
            <a:ext cx="42246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Sun’s mass compared to Earth’s</a:t>
            </a:r>
            <a:endParaRPr/>
          </a:p>
        </p:txBody>
      </p:sp>
      <p:pic>
        <p:nvPicPr>
          <p:cNvPr id="662" name="Google Shape;66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2525" y="1995747"/>
            <a:ext cx="737850" cy="305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300" y="3180225"/>
            <a:ext cx="512525" cy="212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4"/>
          <p:cNvPicPr preferRelativeResize="0"/>
          <p:nvPr/>
        </p:nvPicPr>
        <p:blipFill rotWithShape="1">
          <a:blip r:embed="rId4">
            <a:alphaModFix/>
          </a:blip>
          <a:srcRect b="2808" l="5005" r="11143" t="0"/>
          <a:stretch/>
        </p:blipFill>
        <p:spPr>
          <a:xfrm rot="-5400000">
            <a:off x="2593176" y="-1374774"/>
            <a:ext cx="5003424" cy="773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 txBox="1"/>
          <p:nvPr/>
        </p:nvSpPr>
        <p:spPr>
          <a:xfrm>
            <a:off x="468375" y="627475"/>
            <a:ext cx="7980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Get thinking…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On your whiteboards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Why is it important to know about food webs or food pyramids?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321100" y="3611975"/>
            <a:ext cx="84282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6.L2U1.14 students will construct a model that shows the cycling of matter and flow of energy in ecosystems.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will do this by completing an information card on your desert dweller and link it with the other energy roles in the ecosystem.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5"/>
          <p:cNvSpPr/>
          <p:nvPr/>
        </p:nvSpPr>
        <p:spPr>
          <a:xfrm>
            <a:off x="1427401" y="2216338"/>
            <a:ext cx="921600" cy="921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55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SOME PERCENTAGES</a:t>
            </a:r>
            <a:endParaRPr/>
          </a:p>
        </p:txBody>
      </p:sp>
      <p:sp>
        <p:nvSpPr>
          <p:cNvPr id="671" name="Google Shape;671;p55"/>
          <p:cNvSpPr txBox="1"/>
          <p:nvPr>
            <p:ph type="title"/>
          </p:nvPr>
        </p:nvSpPr>
        <p:spPr>
          <a:xfrm>
            <a:off x="1135056" y="1471575"/>
            <a:ext cx="15063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15%</a:t>
            </a:r>
            <a:endParaRPr/>
          </a:p>
        </p:txBody>
      </p:sp>
      <p:sp>
        <p:nvSpPr>
          <p:cNvPr id="672" name="Google Shape;672;p55"/>
          <p:cNvSpPr txBox="1"/>
          <p:nvPr>
            <p:ph idx="2" type="title"/>
          </p:nvPr>
        </p:nvSpPr>
        <p:spPr>
          <a:xfrm>
            <a:off x="3817650" y="1471575"/>
            <a:ext cx="1508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55%</a:t>
            </a:r>
            <a:endParaRPr/>
          </a:p>
        </p:txBody>
      </p:sp>
      <p:sp>
        <p:nvSpPr>
          <p:cNvPr id="673" name="Google Shape;673;p55"/>
          <p:cNvSpPr txBox="1"/>
          <p:nvPr>
            <p:ph idx="3" type="title"/>
          </p:nvPr>
        </p:nvSpPr>
        <p:spPr>
          <a:xfrm>
            <a:off x="6502644" y="1471575"/>
            <a:ext cx="1508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674" name="Google Shape;674;p55"/>
          <p:cNvSpPr txBox="1"/>
          <p:nvPr>
            <p:ph idx="5" type="title"/>
          </p:nvPr>
        </p:nvSpPr>
        <p:spPr>
          <a:xfrm>
            <a:off x="720000" y="3416788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75" name="Google Shape;675;p55"/>
          <p:cNvSpPr txBox="1"/>
          <p:nvPr>
            <p:ph idx="1" type="subTitle"/>
          </p:nvPr>
        </p:nvSpPr>
        <p:spPr>
          <a:xfrm>
            <a:off x="720000" y="36985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</p:txBody>
      </p:sp>
      <p:sp>
        <p:nvSpPr>
          <p:cNvPr id="676" name="Google Shape;676;p55"/>
          <p:cNvSpPr txBox="1"/>
          <p:nvPr>
            <p:ph idx="6" type="title"/>
          </p:nvPr>
        </p:nvSpPr>
        <p:spPr>
          <a:xfrm>
            <a:off x="3403800" y="3416788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77" name="Google Shape;677;p55"/>
          <p:cNvSpPr txBox="1"/>
          <p:nvPr>
            <p:ph idx="7" type="subTitle"/>
          </p:nvPr>
        </p:nvSpPr>
        <p:spPr>
          <a:xfrm>
            <a:off x="3403800" y="36985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678" name="Google Shape;678;p55"/>
          <p:cNvSpPr txBox="1"/>
          <p:nvPr>
            <p:ph idx="8" type="title"/>
          </p:nvPr>
        </p:nvSpPr>
        <p:spPr>
          <a:xfrm>
            <a:off x="6087600" y="3416788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79" name="Google Shape;679;p55"/>
          <p:cNvSpPr txBox="1"/>
          <p:nvPr>
            <p:ph idx="9" type="subTitle"/>
          </p:nvPr>
        </p:nvSpPr>
        <p:spPr>
          <a:xfrm>
            <a:off x="6087600" y="36985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</a:t>
            </a:r>
            <a:endParaRPr/>
          </a:p>
        </p:txBody>
      </p:sp>
      <p:sp>
        <p:nvSpPr>
          <p:cNvPr id="680" name="Google Shape;680;p55"/>
          <p:cNvSpPr/>
          <p:nvPr/>
        </p:nvSpPr>
        <p:spPr>
          <a:xfrm>
            <a:off x="1427401" y="2216338"/>
            <a:ext cx="921600" cy="921900"/>
          </a:xfrm>
          <a:prstGeom prst="pie">
            <a:avLst>
              <a:gd fmla="val 16234578" name="adj1"/>
              <a:gd fmla="val 1952365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5"/>
          <p:cNvSpPr/>
          <p:nvPr/>
        </p:nvSpPr>
        <p:spPr>
          <a:xfrm>
            <a:off x="4111201" y="2216338"/>
            <a:ext cx="921600" cy="921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55"/>
          <p:cNvSpPr/>
          <p:nvPr/>
        </p:nvSpPr>
        <p:spPr>
          <a:xfrm>
            <a:off x="4111201" y="2216338"/>
            <a:ext cx="921600" cy="921900"/>
          </a:xfrm>
          <a:prstGeom prst="pie">
            <a:avLst>
              <a:gd fmla="val 16234578" name="adj1"/>
              <a:gd fmla="val 6672522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55"/>
          <p:cNvSpPr/>
          <p:nvPr/>
        </p:nvSpPr>
        <p:spPr>
          <a:xfrm>
            <a:off x="6795001" y="2216338"/>
            <a:ext cx="921600" cy="921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55"/>
          <p:cNvSpPr/>
          <p:nvPr/>
        </p:nvSpPr>
        <p:spPr>
          <a:xfrm>
            <a:off x="6795001" y="2216338"/>
            <a:ext cx="921600" cy="921900"/>
          </a:xfrm>
          <a:prstGeom prst="pie">
            <a:avLst>
              <a:gd fmla="val 16234578" name="adj1"/>
              <a:gd fmla="val 1201023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5" name="Google Shape;685;p55"/>
          <p:cNvPicPr preferRelativeResize="0"/>
          <p:nvPr/>
        </p:nvPicPr>
        <p:blipFill rotWithShape="1">
          <a:blip r:embed="rId3">
            <a:alphaModFix/>
          </a:blip>
          <a:srcRect b="1776" l="12433" r="8069" t="1145"/>
          <a:stretch/>
        </p:blipFill>
        <p:spPr>
          <a:xfrm rot="-5400000">
            <a:off x="2196787" y="-1564264"/>
            <a:ext cx="5080351" cy="827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6"/>
          <p:cNvSpPr txBox="1"/>
          <p:nvPr>
            <p:ph type="title"/>
          </p:nvPr>
        </p:nvSpPr>
        <p:spPr>
          <a:xfrm>
            <a:off x="1135056" y="1471575"/>
            <a:ext cx="15063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6"/>
          <p:cNvSpPr txBox="1"/>
          <p:nvPr>
            <p:ph idx="2" type="title"/>
          </p:nvPr>
        </p:nvSpPr>
        <p:spPr>
          <a:xfrm>
            <a:off x="3817650" y="1471575"/>
            <a:ext cx="1508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56"/>
          <p:cNvSpPr txBox="1"/>
          <p:nvPr>
            <p:ph idx="3" type="title"/>
          </p:nvPr>
        </p:nvSpPr>
        <p:spPr>
          <a:xfrm>
            <a:off x="6502644" y="1471575"/>
            <a:ext cx="1508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56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6"/>
          <p:cNvSpPr txBox="1"/>
          <p:nvPr>
            <p:ph idx="5" type="title"/>
          </p:nvPr>
        </p:nvSpPr>
        <p:spPr>
          <a:xfrm>
            <a:off x="720000" y="3416788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6"/>
          <p:cNvSpPr txBox="1"/>
          <p:nvPr>
            <p:ph idx="1" type="subTitle"/>
          </p:nvPr>
        </p:nvSpPr>
        <p:spPr>
          <a:xfrm>
            <a:off x="720000" y="36985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6"/>
          <p:cNvSpPr txBox="1"/>
          <p:nvPr>
            <p:ph idx="6" type="title"/>
          </p:nvPr>
        </p:nvSpPr>
        <p:spPr>
          <a:xfrm>
            <a:off x="3403800" y="3416788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6"/>
          <p:cNvSpPr txBox="1"/>
          <p:nvPr>
            <p:ph idx="7" type="subTitle"/>
          </p:nvPr>
        </p:nvSpPr>
        <p:spPr>
          <a:xfrm>
            <a:off x="3403800" y="36985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6"/>
          <p:cNvSpPr txBox="1"/>
          <p:nvPr>
            <p:ph idx="8" type="title"/>
          </p:nvPr>
        </p:nvSpPr>
        <p:spPr>
          <a:xfrm>
            <a:off x="6087600" y="3416788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56"/>
          <p:cNvSpPr txBox="1"/>
          <p:nvPr>
            <p:ph idx="9" type="subTitle"/>
          </p:nvPr>
        </p:nvSpPr>
        <p:spPr>
          <a:xfrm>
            <a:off x="6087600" y="36985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0" name="Google Shape;700;p56"/>
          <p:cNvPicPr preferRelativeResize="0"/>
          <p:nvPr/>
        </p:nvPicPr>
        <p:blipFill rotWithShape="1">
          <a:blip r:embed="rId3">
            <a:alphaModFix/>
          </a:blip>
          <a:srcRect b="911" l="6246" r="8530" t="0"/>
          <a:stretch/>
        </p:blipFill>
        <p:spPr>
          <a:xfrm rot="-5400000">
            <a:off x="2199075" y="-1408073"/>
            <a:ext cx="5134648" cy="795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57"/>
          <p:cNvPicPr preferRelativeResize="0"/>
          <p:nvPr/>
        </p:nvPicPr>
        <p:blipFill rotWithShape="1">
          <a:blip r:embed="rId3">
            <a:alphaModFix/>
          </a:blip>
          <a:srcRect b="0" l="6702" r="4872" t="0"/>
          <a:stretch/>
        </p:blipFill>
        <p:spPr>
          <a:xfrm rot="-5400000">
            <a:off x="2025224" y="-1268198"/>
            <a:ext cx="5093549" cy="767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58"/>
          <p:cNvPicPr preferRelativeResize="0"/>
          <p:nvPr/>
        </p:nvPicPr>
        <p:blipFill rotWithShape="1">
          <a:blip r:embed="rId3">
            <a:alphaModFix/>
          </a:blip>
          <a:srcRect b="0" l="4419" r="739" t="0"/>
          <a:stretch/>
        </p:blipFill>
        <p:spPr>
          <a:xfrm rot="-5400000">
            <a:off x="1877639" y="-785075"/>
            <a:ext cx="5203173" cy="731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 txBox="1"/>
          <p:nvPr>
            <p:ph idx="3" type="title"/>
          </p:nvPr>
        </p:nvSpPr>
        <p:spPr>
          <a:xfrm>
            <a:off x="141400" y="445025"/>
            <a:ext cx="8899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learn more about one of our local desert dwellers</a:t>
            </a:r>
            <a:endParaRPr/>
          </a:p>
        </p:txBody>
      </p:sp>
      <p:pic>
        <p:nvPicPr>
          <p:cNvPr id="414" name="Google Shape;4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574275" y="781400"/>
            <a:ext cx="1894631" cy="4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766856" y="901881"/>
            <a:ext cx="3521869" cy="4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8" title="Greater roadrunner sounds.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857" y="4763452"/>
            <a:ext cx="934925" cy="5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8"/>
          <p:cNvSpPr txBox="1"/>
          <p:nvPr/>
        </p:nvSpPr>
        <p:spPr>
          <a:xfrm>
            <a:off x="7025925" y="1369825"/>
            <a:ext cx="19797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Lizards for Lunch A Roadrunner’s Tale by Conrad Storad</a:t>
            </a:r>
            <a:endParaRPr>
              <a:solidFill>
                <a:schemeClr val="accent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28600" y="1718436"/>
            <a:ext cx="995300" cy="411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1824" y="3126539"/>
            <a:ext cx="697326" cy="28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9"/>
          <p:cNvSpPr txBox="1"/>
          <p:nvPr>
            <p:ph idx="4294967295" type="body"/>
          </p:nvPr>
        </p:nvSpPr>
        <p:spPr>
          <a:xfrm>
            <a:off x="0" y="58138"/>
            <a:ext cx="3752700" cy="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Learn more about your desert dweller.</a:t>
            </a:r>
            <a:endParaRPr/>
          </a:p>
        </p:txBody>
      </p:sp>
      <p:sp>
        <p:nvSpPr>
          <p:cNvPr id="425" name="Google Shape;425;p39"/>
          <p:cNvSpPr txBox="1"/>
          <p:nvPr/>
        </p:nvSpPr>
        <p:spPr>
          <a:xfrm>
            <a:off x="366431" y="2094581"/>
            <a:ext cx="3452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6" name="Google Shape;426;p39"/>
          <p:cNvSpPr txBox="1"/>
          <p:nvPr/>
        </p:nvSpPr>
        <p:spPr>
          <a:xfrm>
            <a:off x="6062619" y="221875"/>
            <a:ext cx="30192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</a:rPr>
              <a:t>What do we do??</a:t>
            </a:r>
            <a:endParaRPr sz="2300">
              <a:solidFill>
                <a:schemeClr val="lt2"/>
              </a:solidFill>
            </a:endParaRPr>
          </a:p>
        </p:txBody>
      </p:sp>
      <p:sp>
        <p:nvSpPr>
          <p:cNvPr id="427" name="Google Shape;427;p39"/>
          <p:cNvSpPr txBox="1"/>
          <p:nvPr/>
        </p:nvSpPr>
        <p:spPr>
          <a:xfrm>
            <a:off x="51463" y="387206"/>
            <a:ext cx="34215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2F2F2"/>
                </a:solidFill>
              </a:rPr>
              <a:t>Research information about your desert dweller.</a:t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2F2F2"/>
                </a:solidFill>
              </a:rPr>
              <a:t>Draw a picture of your desert dweller.</a:t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2F2F2"/>
                </a:solidFill>
              </a:rPr>
              <a:t>Include their predators and prey. </a:t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2F2F2"/>
                </a:solidFill>
              </a:rPr>
              <a:t>Include important adaptations.</a:t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2F2F2"/>
                </a:solidFill>
              </a:rPr>
              <a:t>Features it has to survive.</a:t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2F2F2"/>
                </a:solidFill>
              </a:rPr>
              <a:t>Unique traits or features.</a:t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2F2F2"/>
                </a:solidFill>
              </a:rPr>
              <a:t>Their location and typical shelter</a:t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2F2F2"/>
                </a:solidFill>
              </a:rPr>
              <a:t>Include as much information you can about your dweller. </a:t>
            </a:r>
            <a:endParaRPr sz="1300">
              <a:solidFill>
                <a:srgbClr val="F2F2F2"/>
              </a:solidFill>
            </a:endParaRPr>
          </a:p>
        </p:txBody>
      </p:sp>
      <p:pic>
        <p:nvPicPr>
          <p:cNvPr id="428" name="Google Shape;428;p39"/>
          <p:cNvPicPr preferRelativeResize="0"/>
          <p:nvPr/>
        </p:nvPicPr>
        <p:blipFill rotWithShape="1">
          <a:blip r:embed="rId4">
            <a:alphaModFix/>
          </a:blip>
          <a:srcRect b="0" l="1195" r="0" t="0"/>
          <a:stretch/>
        </p:blipFill>
        <p:spPr>
          <a:xfrm>
            <a:off x="3508655" y="1416875"/>
            <a:ext cx="5149294" cy="34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9"/>
          <p:cNvSpPr txBox="1"/>
          <p:nvPr/>
        </p:nvSpPr>
        <p:spPr>
          <a:xfrm>
            <a:off x="3508650" y="902625"/>
            <a:ext cx="56355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Animal Food Web Research on Google Classroom. There will be a link to National Geographic and iNaturalist to do your research. 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898" y="715450"/>
            <a:ext cx="2432378" cy="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975" y="286750"/>
            <a:ext cx="7456049" cy="48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0"/>
          <p:cNvSpPr txBox="1"/>
          <p:nvPr/>
        </p:nvSpPr>
        <p:spPr>
          <a:xfrm>
            <a:off x="-17675" y="1175400"/>
            <a:ext cx="1661400" cy="1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The rubric is how you will be graded on this project. </a:t>
            </a:r>
            <a:endParaRPr>
              <a:solidFill>
                <a:schemeClr val="accent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"/>
          <p:cNvSpPr txBox="1"/>
          <p:nvPr/>
        </p:nvSpPr>
        <p:spPr>
          <a:xfrm>
            <a:off x="4105200" y="0"/>
            <a:ext cx="5038800" cy="49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Anna’s Hummingbird			Gila Monster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			Sunflower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Greater Roadrunner			Chuckwalla				     </a:t>
            </a:r>
            <a:endParaRPr sz="1000">
              <a:solidFill>
                <a:schemeClr val="lt1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Butterfly Weed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Great Horned Owl			Western Diamondback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		    	Arizona Lupine			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Gila Woodpecker			Arizona Coral Snake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Saguaro	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Vermilion Flycatcher			Sonoran Toad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Verdin					Longfin Dace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Yellow Warbler				Gila Topminnow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Lesser Goldfinch			Mesquite Tree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Harris’s Hawk				Palo Verde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Black Widow Spider			Ocotillo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Bark Scorpion				Soaptree Yucca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Sonoran Millipede			Saguaro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Ground Squirrels			Desert Prickly Pear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Sonoran Mud Turtle			Goldenrod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442" name="Google Shape;442;p41"/>
          <p:cNvSpPr txBox="1"/>
          <p:nvPr/>
        </p:nvSpPr>
        <p:spPr>
          <a:xfrm>
            <a:off x="-1" y="104825"/>
            <a:ext cx="4171500" cy="3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Choose your top 3 that you would like to research and make into a food web. </a:t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I will be assigning who will get which of these so do not get set on which one you want. I don’t want any duplicate animals in the food webs.  </a:t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As you are assigned a desert dweller you can begin your research. Start by going on Google Classroom for more instructions. </a:t>
            </a:r>
            <a:endParaRPr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42"/>
          <p:cNvGrpSpPr/>
          <p:nvPr/>
        </p:nvGrpSpPr>
        <p:grpSpPr>
          <a:xfrm>
            <a:off x="3939946" y="1361615"/>
            <a:ext cx="4450599" cy="3277093"/>
            <a:chOff x="741941" y="1602100"/>
            <a:chExt cx="3929889" cy="2893935"/>
          </a:xfrm>
        </p:grpSpPr>
        <p:sp>
          <p:nvSpPr>
            <p:cNvPr id="448" name="Google Shape;448;p42"/>
            <p:cNvSpPr/>
            <p:nvPr/>
          </p:nvSpPr>
          <p:spPr>
            <a:xfrm>
              <a:off x="2509869" y="4168024"/>
              <a:ext cx="394033" cy="321293"/>
            </a:xfrm>
            <a:custGeom>
              <a:rect b="b" l="l" r="r" t="t"/>
              <a:pathLst>
                <a:path extrusionOk="0" h="20062" w="24604">
                  <a:moveTo>
                    <a:pt x="1335" y="0"/>
                  </a:moveTo>
                  <a:lnTo>
                    <a:pt x="0" y="20061"/>
                  </a:lnTo>
                  <a:lnTo>
                    <a:pt x="24603" y="20061"/>
                  </a:lnTo>
                  <a:lnTo>
                    <a:pt x="23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741941" y="1602100"/>
              <a:ext cx="3929889" cy="2587239"/>
            </a:xfrm>
            <a:custGeom>
              <a:rect b="b" l="l" r="r" t="t"/>
              <a:pathLst>
                <a:path extrusionOk="0" h="161551" w="245388">
                  <a:moveTo>
                    <a:pt x="10334" y="1"/>
                  </a:moveTo>
                  <a:cubicBezTo>
                    <a:pt x="4628" y="1"/>
                    <a:pt x="1" y="4628"/>
                    <a:pt x="1" y="10334"/>
                  </a:cubicBezTo>
                  <a:lnTo>
                    <a:pt x="1" y="151216"/>
                  </a:lnTo>
                  <a:cubicBezTo>
                    <a:pt x="1" y="156923"/>
                    <a:pt x="4628" y="161550"/>
                    <a:pt x="10334" y="161550"/>
                  </a:cubicBezTo>
                  <a:lnTo>
                    <a:pt x="235053" y="161550"/>
                  </a:lnTo>
                  <a:cubicBezTo>
                    <a:pt x="240760" y="161550"/>
                    <a:pt x="245387" y="156923"/>
                    <a:pt x="245387" y="151216"/>
                  </a:cubicBezTo>
                  <a:lnTo>
                    <a:pt x="245387" y="10334"/>
                  </a:lnTo>
                  <a:cubicBezTo>
                    <a:pt x="245387" y="4628"/>
                    <a:pt x="240760" y="1"/>
                    <a:pt x="235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2033165" y="4372576"/>
              <a:ext cx="1347454" cy="123460"/>
            </a:xfrm>
            <a:custGeom>
              <a:rect b="b" l="l" r="r" t="t"/>
              <a:pathLst>
                <a:path extrusionOk="0" h="7709" w="84137">
                  <a:moveTo>
                    <a:pt x="7709" y="0"/>
                  </a:moveTo>
                  <a:cubicBezTo>
                    <a:pt x="3451" y="0"/>
                    <a:pt x="1" y="3450"/>
                    <a:pt x="1" y="7708"/>
                  </a:cubicBezTo>
                  <a:lnTo>
                    <a:pt x="84137" y="7708"/>
                  </a:lnTo>
                  <a:cubicBezTo>
                    <a:pt x="84137" y="3450"/>
                    <a:pt x="80687" y="0"/>
                    <a:pt x="76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1" name="Google Shape;451;p42"/>
          <p:cNvSpPr txBox="1"/>
          <p:nvPr>
            <p:ph idx="4294967295" type="body"/>
          </p:nvPr>
        </p:nvSpPr>
        <p:spPr>
          <a:xfrm>
            <a:off x="46614" y="123152"/>
            <a:ext cx="3363900" cy="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Closing</a:t>
            </a:r>
            <a:endParaRPr sz="3000"/>
          </a:p>
        </p:txBody>
      </p:sp>
      <p:sp>
        <p:nvSpPr>
          <p:cNvPr id="452" name="Google Shape;452;p42"/>
          <p:cNvSpPr txBox="1"/>
          <p:nvPr>
            <p:ph idx="4294967295" type="body"/>
          </p:nvPr>
        </p:nvSpPr>
        <p:spPr>
          <a:xfrm>
            <a:off x="65925" y="813125"/>
            <a:ext cx="4617900" cy="29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energy role does your desert dweller have?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Rubric for Desert Dweller Activity</a:t>
            </a:r>
            <a:endParaRPr/>
          </a:p>
        </p:txBody>
      </p:sp>
      <p:pic>
        <p:nvPicPr>
          <p:cNvPr id="453" name="Google Shape;453;p42"/>
          <p:cNvPicPr preferRelativeResize="0"/>
          <p:nvPr/>
        </p:nvPicPr>
        <p:blipFill rotWithShape="1">
          <a:blip r:embed="rId4">
            <a:alphaModFix/>
          </a:blip>
          <a:srcRect b="7842" l="0" r="4789" t="0"/>
          <a:stretch/>
        </p:blipFill>
        <p:spPr>
          <a:xfrm>
            <a:off x="3985775" y="1422850"/>
            <a:ext cx="4339276" cy="28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/>
          <p:nvPr>
            <p:ph type="title"/>
          </p:nvPr>
        </p:nvSpPr>
        <p:spPr>
          <a:xfrm>
            <a:off x="685800" y="850875"/>
            <a:ext cx="84582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</a:t>
            </a:r>
            <a:r>
              <a:rPr lang="en"/>
              <a:t>Activity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4"/>
          <p:cNvSpPr txBox="1"/>
          <p:nvPr/>
        </p:nvSpPr>
        <p:spPr>
          <a:xfrm>
            <a:off x="5744450" y="1614350"/>
            <a:ext cx="3452700" cy="18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Put it all together in a food web.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Take yarn and link the different energy sources in our ecosystem. 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464" name="Google Shape;464;p44"/>
          <p:cNvSpPr txBox="1"/>
          <p:nvPr/>
        </p:nvSpPr>
        <p:spPr>
          <a:xfrm>
            <a:off x="1919425" y="1163750"/>
            <a:ext cx="1342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Producer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65" name="Google Shape;465;p44"/>
          <p:cNvPicPr preferRelativeResize="0"/>
          <p:nvPr/>
        </p:nvPicPr>
        <p:blipFill rotWithShape="1">
          <a:blip r:embed="rId3">
            <a:alphaModFix/>
          </a:blip>
          <a:srcRect b="0" l="13116" r="9906" t="1487"/>
          <a:stretch/>
        </p:blipFill>
        <p:spPr>
          <a:xfrm rot="-5400000">
            <a:off x="314761" y="1940261"/>
            <a:ext cx="778326" cy="132810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4"/>
          <p:cNvSpPr txBox="1"/>
          <p:nvPr/>
        </p:nvSpPr>
        <p:spPr>
          <a:xfrm>
            <a:off x="0" y="1881563"/>
            <a:ext cx="1570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Decomposer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67" name="Google Shape;467;p44"/>
          <p:cNvPicPr preferRelativeResize="0"/>
          <p:nvPr/>
        </p:nvPicPr>
        <p:blipFill rotWithShape="1">
          <a:blip r:embed="rId4">
            <a:alphaModFix/>
          </a:blip>
          <a:srcRect b="0" l="6226" r="7409" t="0"/>
          <a:stretch/>
        </p:blipFill>
        <p:spPr>
          <a:xfrm rot="-5400000">
            <a:off x="2163463" y="2639826"/>
            <a:ext cx="854124" cy="131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4"/>
          <p:cNvPicPr preferRelativeResize="0"/>
          <p:nvPr/>
        </p:nvPicPr>
        <p:blipFill rotWithShape="1">
          <a:blip r:embed="rId5">
            <a:alphaModFix/>
          </a:blip>
          <a:srcRect b="1255" l="9681" r="5096" t="2172"/>
          <a:stretch/>
        </p:blipFill>
        <p:spPr>
          <a:xfrm rot="-5400000">
            <a:off x="2143374" y="1281449"/>
            <a:ext cx="894301" cy="13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4"/>
          <p:cNvSpPr txBox="1"/>
          <p:nvPr/>
        </p:nvSpPr>
        <p:spPr>
          <a:xfrm>
            <a:off x="1805125" y="2329925"/>
            <a:ext cx="1570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Primary Consumer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470" name="Google Shape;470;p44"/>
          <p:cNvCxnSpPr/>
          <p:nvPr/>
        </p:nvCxnSpPr>
        <p:spPr>
          <a:xfrm flipH="1" rot="10800000">
            <a:off x="1320400" y="2205725"/>
            <a:ext cx="585000" cy="124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1" name="Google Shape;471;p44"/>
          <p:cNvCxnSpPr>
            <a:endCxn id="467" idx="0"/>
          </p:cNvCxnSpPr>
          <p:nvPr/>
        </p:nvCxnSpPr>
        <p:spPr>
          <a:xfrm>
            <a:off x="1381938" y="2871913"/>
            <a:ext cx="549300" cy="427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44"/>
          <p:cNvCxnSpPr/>
          <p:nvPr/>
        </p:nvCxnSpPr>
        <p:spPr>
          <a:xfrm rot="5400000">
            <a:off x="2872100" y="2637400"/>
            <a:ext cx="497400" cy="28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73" name="Google Shape;473;p44"/>
          <p:cNvPicPr preferRelativeResize="0"/>
          <p:nvPr/>
        </p:nvPicPr>
        <p:blipFill rotWithShape="1">
          <a:blip r:embed="rId6">
            <a:alphaModFix/>
          </a:blip>
          <a:srcRect b="0" l="8181" r="0" t="0"/>
          <a:stretch/>
        </p:blipFill>
        <p:spPr>
          <a:xfrm rot="-5400000">
            <a:off x="4096213" y="1742137"/>
            <a:ext cx="1252451" cy="181872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4"/>
          <p:cNvSpPr txBox="1"/>
          <p:nvPr/>
        </p:nvSpPr>
        <p:spPr>
          <a:xfrm>
            <a:off x="3857625" y="1435038"/>
            <a:ext cx="18186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Secondary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Consumer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475" name="Google Shape;475;p44"/>
          <p:cNvCxnSpPr>
            <a:stCxn id="473" idx="0"/>
            <a:endCxn id="467" idx="2"/>
          </p:cNvCxnSpPr>
          <p:nvPr/>
        </p:nvCxnSpPr>
        <p:spPr>
          <a:xfrm flipH="1">
            <a:off x="3249675" y="2651500"/>
            <a:ext cx="563400" cy="647700"/>
          </a:xfrm>
          <a:prstGeom prst="curvedConnector3">
            <a:avLst>
              <a:gd fmla="val 49988" name="adj1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6" name="Google Shape;476;p44"/>
          <p:cNvSpPr txBox="1"/>
          <p:nvPr/>
        </p:nvSpPr>
        <p:spPr>
          <a:xfrm>
            <a:off x="26525" y="8850"/>
            <a:ext cx="51966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Making a Food Web</a:t>
            </a:r>
            <a:endParaRPr sz="3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il Erosion Class for Kids by Slidesgo">
  <a:themeElements>
    <a:clrScheme name="Simple Light">
      <a:dk1>
        <a:srgbClr val="707192"/>
      </a:dk1>
      <a:lt1>
        <a:srgbClr val="FFFFFF"/>
      </a:lt1>
      <a:dk2>
        <a:srgbClr val="A3CCE2"/>
      </a:dk2>
      <a:lt2>
        <a:srgbClr val="BA899E"/>
      </a:lt2>
      <a:accent1>
        <a:srgbClr val="313146"/>
      </a:accent1>
      <a:accent2>
        <a:srgbClr val="FFE8C6"/>
      </a:accent2>
      <a:accent3>
        <a:srgbClr val="8A5870"/>
      </a:accent3>
      <a:accent4>
        <a:srgbClr val="554D6B"/>
      </a:accent4>
      <a:accent5>
        <a:srgbClr val="5C423B"/>
      </a:accent5>
      <a:accent6>
        <a:srgbClr val="FFFFFF"/>
      </a:accent6>
      <a:hlink>
        <a:srgbClr val="3131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