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 snapToGrid="0">
      <p:cViewPr varScale="1">
        <p:scale>
          <a:sx n="141" d="100"/>
          <a:sy n="141" d="100"/>
        </p:scale>
        <p:origin x="80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c45f1d66f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c45f1d66f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DEFFD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Scientific Name; Non-Scientific Name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8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Kingdom: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Phylum: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Class: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Order: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Family: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Genus: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Species: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On-screen Show (16:9)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Scientific Name; Non-Scientific 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Munoz, Evelyn - (emunoz1)</cp:lastModifiedBy>
  <cp:revision>1</cp:revision>
  <dcterms:modified xsi:type="dcterms:W3CDTF">2024-10-28T17:51:22Z</dcterms:modified>
</cp:coreProperties>
</file>