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144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6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4228948"/>
            <a:ext cx="9144000" cy="915035"/>
          </a:xfrm>
          <a:custGeom>
            <a:avLst/>
            <a:gdLst/>
            <a:ahLst/>
            <a:cxnLst/>
            <a:rect l="l" t="t" r="r" b="b"/>
            <a:pathLst>
              <a:path w="9144000" h="915035">
                <a:moveTo>
                  <a:pt x="9143999" y="162632"/>
                </a:moveTo>
                <a:lnTo>
                  <a:pt x="7451591" y="162632"/>
                </a:lnTo>
                <a:lnTo>
                  <a:pt x="7499279" y="160966"/>
                </a:lnTo>
                <a:lnTo>
                  <a:pt x="7546826" y="156247"/>
                </a:lnTo>
                <a:lnTo>
                  <a:pt x="7594259" y="148895"/>
                </a:lnTo>
                <a:lnTo>
                  <a:pt x="7641603" y="139331"/>
                </a:lnTo>
                <a:lnTo>
                  <a:pt x="7688885" y="127974"/>
                </a:lnTo>
                <a:lnTo>
                  <a:pt x="7736133" y="115245"/>
                </a:lnTo>
                <a:lnTo>
                  <a:pt x="7933888" y="56496"/>
                </a:lnTo>
                <a:lnTo>
                  <a:pt x="7986107" y="42131"/>
                </a:lnTo>
                <a:lnTo>
                  <a:pt x="8037812" y="29450"/>
                </a:lnTo>
                <a:lnTo>
                  <a:pt x="8090052" y="18760"/>
                </a:lnTo>
                <a:lnTo>
                  <a:pt x="8144355" y="10233"/>
                </a:lnTo>
                <a:lnTo>
                  <a:pt x="8198793" y="4406"/>
                </a:lnTo>
                <a:lnTo>
                  <a:pt x="8253320" y="1066"/>
                </a:lnTo>
                <a:lnTo>
                  <a:pt x="8307892" y="0"/>
                </a:lnTo>
                <a:lnTo>
                  <a:pt x="8356759" y="814"/>
                </a:lnTo>
                <a:lnTo>
                  <a:pt x="8405654" y="3167"/>
                </a:lnTo>
                <a:lnTo>
                  <a:pt x="8454569" y="6926"/>
                </a:lnTo>
                <a:lnTo>
                  <a:pt x="8503492" y="11958"/>
                </a:lnTo>
                <a:lnTo>
                  <a:pt x="8552414" y="18127"/>
                </a:lnTo>
                <a:lnTo>
                  <a:pt x="8601326" y="25302"/>
                </a:lnTo>
                <a:lnTo>
                  <a:pt x="8650217" y="33348"/>
                </a:lnTo>
                <a:lnTo>
                  <a:pt x="8699078" y="42131"/>
                </a:lnTo>
                <a:lnTo>
                  <a:pt x="8796671" y="61376"/>
                </a:lnTo>
                <a:lnTo>
                  <a:pt x="9039440" y="113042"/>
                </a:lnTo>
                <a:lnTo>
                  <a:pt x="9083076" y="121774"/>
                </a:lnTo>
                <a:lnTo>
                  <a:pt x="9127105" y="129218"/>
                </a:lnTo>
                <a:lnTo>
                  <a:pt x="9143999" y="131197"/>
                </a:lnTo>
                <a:lnTo>
                  <a:pt x="9143999" y="162632"/>
                </a:lnTo>
                <a:close/>
              </a:path>
              <a:path w="9144000" h="915035">
                <a:moveTo>
                  <a:pt x="9143999" y="914551"/>
                </a:moveTo>
                <a:lnTo>
                  <a:pt x="0" y="914551"/>
                </a:lnTo>
                <a:lnTo>
                  <a:pt x="0" y="240801"/>
                </a:lnTo>
                <a:lnTo>
                  <a:pt x="8431" y="238637"/>
                </a:lnTo>
                <a:lnTo>
                  <a:pt x="46892" y="227601"/>
                </a:lnTo>
                <a:lnTo>
                  <a:pt x="84274" y="215109"/>
                </a:lnTo>
                <a:lnTo>
                  <a:pt x="120031" y="200725"/>
                </a:lnTo>
                <a:lnTo>
                  <a:pt x="184502" y="164544"/>
                </a:lnTo>
                <a:lnTo>
                  <a:pt x="226295" y="133102"/>
                </a:lnTo>
                <a:lnTo>
                  <a:pt x="267474" y="100650"/>
                </a:lnTo>
                <a:lnTo>
                  <a:pt x="309289" y="69448"/>
                </a:lnTo>
                <a:lnTo>
                  <a:pt x="352992" y="41757"/>
                </a:lnTo>
                <a:lnTo>
                  <a:pt x="399832" y="19836"/>
                </a:lnTo>
                <a:lnTo>
                  <a:pt x="454606" y="4974"/>
                </a:lnTo>
                <a:lnTo>
                  <a:pt x="510365" y="239"/>
                </a:lnTo>
                <a:lnTo>
                  <a:pt x="559179" y="3529"/>
                </a:lnTo>
                <a:lnTo>
                  <a:pt x="607828" y="12923"/>
                </a:lnTo>
                <a:lnTo>
                  <a:pt x="655884" y="27705"/>
                </a:lnTo>
                <a:lnTo>
                  <a:pt x="702917" y="47162"/>
                </a:lnTo>
                <a:lnTo>
                  <a:pt x="748500" y="70577"/>
                </a:lnTo>
                <a:lnTo>
                  <a:pt x="792203" y="97236"/>
                </a:lnTo>
                <a:lnTo>
                  <a:pt x="833599" y="126425"/>
                </a:lnTo>
                <a:lnTo>
                  <a:pt x="874386" y="158401"/>
                </a:lnTo>
                <a:lnTo>
                  <a:pt x="914176" y="191783"/>
                </a:lnTo>
                <a:lnTo>
                  <a:pt x="992448" y="260320"/>
                </a:lnTo>
                <a:lnTo>
                  <a:pt x="1031770" y="294251"/>
                </a:lnTo>
                <a:lnTo>
                  <a:pt x="1071775" y="327142"/>
                </a:lnTo>
                <a:lnTo>
                  <a:pt x="1112883" y="358380"/>
                </a:lnTo>
                <a:lnTo>
                  <a:pt x="1155515" y="387354"/>
                </a:lnTo>
                <a:lnTo>
                  <a:pt x="1200090" y="413452"/>
                </a:lnTo>
                <a:lnTo>
                  <a:pt x="1249338" y="437365"/>
                </a:lnTo>
                <a:lnTo>
                  <a:pt x="1299429" y="456928"/>
                </a:lnTo>
                <a:lnTo>
                  <a:pt x="1350297" y="472386"/>
                </a:lnTo>
                <a:lnTo>
                  <a:pt x="1401877" y="483983"/>
                </a:lnTo>
                <a:lnTo>
                  <a:pt x="1454106" y="491964"/>
                </a:lnTo>
                <a:lnTo>
                  <a:pt x="1506918" y="496573"/>
                </a:lnTo>
                <a:lnTo>
                  <a:pt x="1560248" y="498055"/>
                </a:lnTo>
                <a:lnTo>
                  <a:pt x="9143999" y="498055"/>
                </a:lnTo>
                <a:lnTo>
                  <a:pt x="9143999" y="914551"/>
                </a:lnTo>
                <a:close/>
              </a:path>
              <a:path w="9144000" h="915035">
                <a:moveTo>
                  <a:pt x="9143999" y="388717"/>
                </a:moveTo>
                <a:lnTo>
                  <a:pt x="5458653" y="388717"/>
                </a:lnTo>
                <a:lnTo>
                  <a:pt x="5508784" y="388148"/>
                </a:lnTo>
                <a:lnTo>
                  <a:pt x="5558788" y="386390"/>
                </a:lnTo>
                <a:lnTo>
                  <a:pt x="5608646" y="383364"/>
                </a:lnTo>
                <a:lnTo>
                  <a:pt x="5658338" y="378993"/>
                </a:lnTo>
                <a:lnTo>
                  <a:pt x="5707845" y="373197"/>
                </a:lnTo>
                <a:lnTo>
                  <a:pt x="5757148" y="365900"/>
                </a:lnTo>
                <a:lnTo>
                  <a:pt x="5806227" y="357022"/>
                </a:lnTo>
                <a:lnTo>
                  <a:pt x="5855063" y="346486"/>
                </a:lnTo>
                <a:lnTo>
                  <a:pt x="5903637" y="334214"/>
                </a:lnTo>
                <a:lnTo>
                  <a:pt x="5951928" y="320126"/>
                </a:lnTo>
                <a:lnTo>
                  <a:pt x="5998973" y="304537"/>
                </a:lnTo>
                <a:lnTo>
                  <a:pt x="6045824" y="287422"/>
                </a:lnTo>
                <a:lnTo>
                  <a:pt x="6092509" y="269050"/>
                </a:lnTo>
                <a:lnTo>
                  <a:pt x="6139054" y="249694"/>
                </a:lnTo>
                <a:lnTo>
                  <a:pt x="6185488" y="229624"/>
                </a:lnTo>
                <a:lnTo>
                  <a:pt x="6370641" y="147618"/>
                </a:lnTo>
                <a:lnTo>
                  <a:pt x="6417085" y="127974"/>
                </a:lnTo>
                <a:lnTo>
                  <a:pt x="6463249" y="109373"/>
                </a:lnTo>
                <a:lnTo>
                  <a:pt x="6509656" y="91888"/>
                </a:lnTo>
                <a:lnTo>
                  <a:pt x="6556166" y="75856"/>
                </a:lnTo>
                <a:lnTo>
                  <a:pt x="6602809" y="61546"/>
                </a:lnTo>
                <a:lnTo>
                  <a:pt x="6649609" y="49232"/>
                </a:lnTo>
                <a:lnTo>
                  <a:pt x="6696596" y="39182"/>
                </a:lnTo>
                <a:lnTo>
                  <a:pt x="6743795" y="31668"/>
                </a:lnTo>
                <a:lnTo>
                  <a:pt x="6791234" y="26962"/>
                </a:lnTo>
                <a:lnTo>
                  <a:pt x="6839839" y="25302"/>
                </a:lnTo>
                <a:lnTo>
                  <a:pt x="6837505" y="25302"/>
                </a:lnTo>
                <a:lnTo>
                  <a:pt x="6867665" y="25947"/>
                </a:lnTo>
                <a:lnTo>
                  <a:pt x="6894623" y="27705"/>
                </a:lnTo>
                <a:lnTo>
                  <a:pt x="6895390" y="27705"/>
                </a:lnTo>
                <a:lnTo>
                  <a:pt x="6954492" y="35609"/>
                </a:lnTo>
                <a:lnTo>
                  <a:pt x="7000690" y="45696"/>
                </a:lnTo>
                <a:lnTo>
                  <a:pt x="7046213" y="58585"/>
                </a:lnTo>
                <a:lnTo>
                  <a:pt x="7091260" y="73432"/>
                </a:lnTo>
                <a:lnTo>
                  <a:pt x="7180733" y="105616"/>
                </a:lnTo>
                <a:lnTo>
                  <a:pt x="7225559" y="121265"/>
                </a:lnTo>
                <a:lnTo>
                  <a:pt x="7270713" y="135492"/>
                </a:lnTo>
                <a:lnTo>
                  <a:pt x="7316395" y="147451"/>
                </a:lnTo>
                <a:lnTo>
                  <a:pt x="7362531" y="156247"/>
                </a:lnTo>
                <a:lnTo>
                  <a:pt x="7362397" y="156247"/>
                </a:lnTo>
                <a:lnTo>
                  <a:pt x="7385080" y="159154"/>
                </a:lnTo>
                <a:lnTo>
                  <a:pt x="7407288" y="161124"/>
                </a:lnTo>
                <a:lnTo>
                  <a:pt x="7429451" y="162265"/>
                </a:lnTo>
                <a:lnTo>
                  <a:pt x="7451591" y="162632"/>
                </a:lnTo>
                <a:lnTo>
                  <a:pt x="9143999" y="162632"/>
                </a:lnTo>
                <a:lnTo>
                  <a:pt x="9143999" y="388717"/>
                </a:lnTo>
                <a:close/>
              </a:path>
              <a:path w="9144000" h="915035">
                <a:moveTo>
                  <a:pt x="9143999" y="498055"/>
                </a:moveTo>
                <a:lnTo>
                  <a:pt x="1560248" y="498055"/>
                </a:lnTo>
                <a:lnTo>
                  <a:pt x="1608783" y="496914"/>
                </a:lnTo>
                <a:lnTo>
                  <a:pt x="1657649" y="493615"/>
                </a:lnTo>
                <a:lnTo>
                  <a:pt x="1706801" y="488340"/>
                </a:lnTo>
                <a:lnTo>
                  <a:pt x="1756196" y="481273"/>
                </a:lnTo>
                <a:lnTo>
                  <a:pt x="1805786" y="472596"/>
                </a:lnTo>
                <a:lnTo>
                  <a:pt x="1855527" y="462493"/>
                </a:lnTo>
                <a:lnTo>
                  <a:pt x="1905374" y="451147"/>
                </a:lnTo>
                <a:lnTo>
                  <a:pt x="1955281" y="438741"/>
                </a:lnTo>
                <a:lnTo>
                  <a:pt x="2005204" y="425459"/>
                </a:lnTo>
                <a:lnTo>
                  <a:pt x="2055096" y="411482"/>
                </a:lnTo>
                <a:lnTo>
                  <a:pt x="2351285" y="323315"/>
                </a:lnTo>
                <a:lnTo>
                  <a:pt x="2399701" y="309611"/>
                </a:lnTo>
                <a:lnTo>
                  <a:pt x="2448664" y="296496"/>
                </a:lnTo>
                <a:lnTo>
                  <a:pt x="2497758" y="284205"/>
                </a:lnTo>
                <a:lnTo>
                  <a:pt x="2546976" y="272722"/>
                </a:lnTo>
                <a:lnTo>
                  <a:pt x="2596315" y="262030"/>
                </a:lnTo>
                <a:lnTo>
                  <a:pt x="2645769" y="252114"/>
                </a:lnTo>
                <a:lnTo>
                  <a:pt x="2695334" y="242956"/>
                </a:lnTo>
                <a:lnTo>
                  <a:pt x="2745004" y="234540"/>
                </a:lnTo>
                <a:lnTo>
                  <a:pt x="2794776" y="226850"/>
                </a:lnTo>
                <a:lnTo>
                  <a:pt x="2844644" y="219869"/>
                </a:lnTo>
                <a:lnTo>
                  <a:pt x="2894604" y="213582"/>
                </a:lnTo>
                <a:lnTo>
                  <a:pt x="2944651" y="207971"/>
                </a:lnTo>
                <a:lnTo>
                  <a:pt x="2994780" y="203021"/>
                </a:lnTo>
                <a:lnTo>
                  <a:pt x="3044986" y="198714"/>
                </a:lnTo>
                <a:lnTo>
                  <a:pt x="3095266" y="195035"/>
                </a:lnTo>
                <a:lnTo>
                  <a:pt x="3145613" y="191966"/>
                </a:lnTo>
                <a:lnTo>
                  <a:pt x="3196023" y="189493"/>
                </a:lnTo>
                <a:lnTo>
                  <a:pt x="3246492" y="187597"/>
                </a:lnTo>
                <a:lnTo>
                  <a:pt x="3299244" y="186205"/>
                </a:lnTo>
                <a:lnTo>
                  <a:pt x="3300792" y="186205"/>
                </a:lnTo>
                <a:lnTo>
                  <a:pt x="3348182" y="185466"/>
                </a:lnTo>
                <a:lnTo>
                  <a:pt x="3398201" y="185217"/>
                </a:lnTo>
                <a:lnTo>
                  <a:pt x="3498708" y="186205"/>
                </a:lnTo>
                <a:lnTo>
                  <a:pt x="3599344" y="189084"/>
                </a:lnTo>
                <a:lnTo>
                  <a:pt x="3700071" y="193725"/>
                </a:lnTo>
                <a:lnTo>
                  <a:pt x="3800851" y="200000"/>
                </a:lnTo>
                <a:lnTo>
                  <a:pt x="3901649" y="207781"/>
                </a:lnTo>
                <a:lnTo>
                  <a:pt x="4052794" y="221991"/>
                </a:lnTo>
                <a:lnTo>
                  <a:pt x="4203768" y="238865"/>
                </a:lnTo>
                <a:lnTo>
                  <a:pt x="4404582" y="264757"/>
                </a:lnTo>
                <a:lnTo>
                  <a:pt x="4953833" y="346486"/>
                </a:lnTo>
                <a:lnTo>
                  <a:pt x="5055457" y="360077"/>
                </a:lnTo>
                <a:lnTo>
                  <a:pt x="5105930" y="366144"/>
                </a:lnTo>
                <a:lnTo>
                  <a:pt x="5156420" y="371659"/>
                </a:lnTo>
                <a:lnTo>
                  <a:pt x="5206908" y="376542"/>
                </a:lnTo>
                <a:lnTo>
                  <a:pt x="5257374" y="380714"/>
                </a:lnTo>
                <a:lnTo>
                  <a:pt x="5307801" y="384097"/>
                </a:lnTo>
                <a:lnTo>
                  <a:pt x="5358168" y="386611"/>
                </a:lnTo>
                <a:lnTo>
                  <a:pt x="5407528" y="388148"/>
                </a:lnTo>
                <a:lnTo>
                  <a:pt x="5405763" y="388148"/>
                </a:lnTo>
                <a:lnTo>
                  <a:pt x="5458653" y="388717"/>
                </a:lnTo>
                <a:lnTo>
                  <a:pt x="9143999" y="388717"/>
                </a:lnTo>
                <a:lnTo>
                  <a:pt x="9143999" y="498055"/>
                </a:lnTo>
                <a:close/>
              </a:path>
            </a:pathLst>
          </a:custGeom>
          <a:solidFill>
            <a:srgbClr val="E4C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001013" y="0"/>
            <a:ext cx="1143000" cy="1355725"/>
          </a:xfrm>
          <a:custGeom>
            <a:avLst/>
            <a:gdLst/>
            <a:ahLst/>
            <a:cxnLst/>
            <a:rect l="l" t="t" r="r" b="b"/>
            <a:pathLst>
              <a:path w="1143000" h="1355725">
                <a:moveTo>
                  <a:pt x="1111034" y="1350225"/>
                </a:moveTo>
                <a:lnTo>
                  <a:pt x="1108265" y="1348930"/>
                </a:lnTo>
                <a:lnTo>
                  <a:pt x="1059624" y="1331518"/>
                </a:lnTo>
                <a:lnTo>
                  <a:pt x="1010932" y="1314284"/>
                </a:lnTo>
                <a:lnTo>
                  <a:pt x="962253" y="1297038"/>
                </a:lnTo>
                <a:lnTo>
                  <a:pt x="913676" y="1279613"/>
                </a:lnTo>
                <a:lnTo>
                  <a:pt x="865263" y="1261808"/>
                </a:lnTo>
                <a:lnTo>
                  <a:pt x="817092" y="1243418"/>
                </a:lnTo>
                <a:lnTo>
                  <a:pt x="769226" y="1224280"/>
                </a:lnTo>
                <a:lnTo>
                  <a:pt x="721753" y="1204175"/>
                </a:lnTo>
                <a:lnTo>
                  <a:pt x="674738" y="1182941"/>
                </a:lnTo>
                <a:lnTo>
                  <a:pt x="633209" y="1162926"/>
                </a:lnTo>
                <a:lnTo>
                  <a:pt x="592137" y="1141653"/>
                </a:lnTo>
                <a:lnTo>
                  <a:pt x="549160" y="1117739"/>
                </a:lnTo>
                <a:lnTo>
                  <a:pt x="506920" y="1092428"/>
                </a:lnTo>
                <a:lnTo>
                  <a:pt x="465594" y="1065657"/>
                </a:lnTo>
                <a:lnTo>
                  <a:pt x="425310" y="1037361"/>
                </a:lnTo>
                <a:lnTo>
                  <a:pt x="386245" y="1007503"/>
                </a:lnTo>
                <a:lnTo>
                  <a:pt x="348538" y="976007"/>
                </a:lnTo>
                <a:lnTo>
                  <a:pt x="312343" y="942822"/>
                </a:lnTo>
                <a:lnTo>
                  <a:pt x="277812" y="907884"/>
                </a:lnTo>
                <a:lnTo>
                  <a:pt x="245097" y="871143"/>
                </a:lnTo>
                <a:lnTo>
                  <a:pt x="214363" y="832523"/>
                </a:lnTo>
                <a:lnTo>
                  <a:pt x="185623" y="791857"/>
                </a:lnTo>
                <a:lnTo>
                  <a:pt x="159131" y="749706"/>
                </a:lnTo>
                <a:lnTo>
                  <a:pt x="134899" y="706234"/>
                </a:lnTo>
                <a:lnTo>
                  <a:pt x="112903" y="661555"/>
                </a:lnTo>
                <a:lnTo>
                  <a:pt x="93141" y="615835"/>
                </a:lnTo>
                <a:lnTo>
                  <a:pt x="75603" y="569201"/>
                </a:lnTo>
                <a:lnTo>
                  <a:pt x="60286" y="521792"/>
                </a:lnTo>
                <a:lnTo>
                  <a:pt x="47167" y="473748"/>
                </a:lnTo>
                <a:lnTo>
                  <a:pt x="36258" y="425208"/>
                </a:lnTo>
                <a:lnTo>
                  <a:pt x="27343" y="376097"/>
                </a:lnTo>
                <a:lnTo>
                  <a:pt x="20548" y="326872"/>
                </a:lnTo>
                <a:lnTo>
                  <a:pt x="15811" y="277571"/>
                </a:lnTo>
                <a:lnTo>
                  <a:pt x="13055" y="228219"/>
                </a:lnTo>
                <a:lnTo>
                  <a:pt x="12217" y="178866"/>
                </a:lnTo>
                <a:lnTo>
                  <a:pt x="13220" y="129552"/>
                </a:lnTo>
                <a:lnTo>
                  <a:pt x="15989" y="80289"/>
                </a:lnTo>
                <a:lnTo>
                  <a:pt x="20472" y="31115"/>
                </a:lnTo>
                <a:lnTo>
                  <a:pt x="24358" y="0"/>
                </a:lnTo>
                <a:lnTo>
                  <a:pt x="10769" y="0"/>
                </a:lnTo>
                <a:lnTo>
                  <a:pt x="7658" y="25488"/>
                </a:lnTo>
                <a:lnTo>
                  <a:pt x="3441" y="73190"/>
                </a:lnTo>
                <a:lnTo>
                  <a:pt x="876" y="121158"/>
                </a:lnTo>
                <a:lnTo>
                  <a:pt x="0" y="169265"/>
                </a:lnTo>
                <a:lnTo>
                  <a:pt x="825" y="217449"/>
                </a:lnTo>
                <a:lnTo>
                  <a:pt x="3416" y="265595"/>
                </a:lnTo>
                <a:lnTo>
                  <a:pt x="7772" y="313601"/>
                </a:lnTo>
                <a:lnTo>
                  <a:pt x="13957" y="361391"/>
                </a:lnTo>
                <a:lnTo>
                  <a:pt x="21996" y="408863"/>
                </a:lnTo>
                <a:lnTo>
                  <a:pt x="31915" y="455917"/>
                </a:lnTo>
                <a:lnTo>
                  <a:pt x="43751" y="502450"/>
                </a:lnTo>
                <a:lnTo>
                  <a:pt x="57556" y="548386"/>
                </a:lnTo>
                <a:lnTo>
                  <a:pt x="73329" y="593610"/>
                </a:lnTo>
                <a:lnTo>
                  <a:pt x="91135" y="638048"/>
                </a:lnTo>
                <a:lnTo>
                  <a:pt x="110985" y="681583"/>
                </a:lnTo>
                <a:lnTo>
                  <a:pt x="132930" y="724128"/>
                </a:lnTo>
                <a:lnTo>
                  <a:pt x="157010" y="765594"/>
                </a:lnTo>
                <a:lnTo>
                  <a:pt x="183235" y="805878"/>
                </a:lnTo>
                <a:lnTo>
                  <a:pt x="211645" y="844880"/>
                </a:lnTo>
                <a:lnTo>
                  <a:pt x="242290" y="882523"/>
                </a:lnTo>
                <a:lnTo>
                  <a:pt x="275247" y="918794"/>
                </a:lnTo>
                <a:lnTo>
                  <a:pt x="309880" y="953249"/>
                </a:lnTo>
                <a:lnTo>
                  <a:pt x="346075" y="985939"/>
                </a:lnTo>
                <a:lnTo>
                  <a:pt x="383679" y="1016927"/>
                </a:lnTo>
                <a:lnTo>
                  <a:pt x="422592" y="1046289"/>
                </a:lnTo>
                <a:lnTo>
                  <a:pt x="462673" y="1074089"/>
                </a:lnTo>
                <a:lnTo>
                  <a:pt x="503796" y="1100404"/>
                </a:lnTo>
                <a:lnTo>
                  <a:pt x="545846" y="1125283"/>
                </a:lnTo>
                <a:lnTo>
                  <a:pt x="588683" y="1148803"/>
                </a:lnTo>
                <a:lnTo>
                  <a:pt x="632193" y="1171041"/>
                </a:lnTo>
                <a:lnTo>
                  <a:pt x="676135" y="1192110"/>
                </a:lnTo>
                <a:lnTo>
                  <a:pt x="722655" y="1213319"/>
                </a:lnTo>
                <a:lnTo>
                  <a:pt x="769658" y="1233665"/>
                </a:lnTo>
                <a:lnTo>
                  <a:pt x="817054" y="1253197"/>
                </a:lnTo>
                <a:lnTo>
                  <a:pt x="864793" y="1271930"/>
                </a:lnTo>
                <a:lnTo>
                  <a:pt x="912837" y="1289900"/>
                </a:lnTo>
                <a:lnTo>
                  <a:pt x="961110" y="1307134"/>
                </a:lnTo>
                <a:lnTo>
                  <a:pt x="1009561" y="1323682"/>
                </a:lnTo>
                <a:lnTo>
                  <a:pt x="1058138" y="1339557"/>
                </a:lnTo>
                <a:lnTo>
                  <a:pt x="1106766" y="1354797"/>
                </a:lnTo>
                <a:lnTo>
                  <a:pt x="1106474" y="1354670"/>
                </a:lnTo>
                <a:lnTo>
                  <a:pt x="1109738" y="1355661"/>
                </a:lnTo>
                <a:lnTo>
                  <a:pt x="1111034" y="1350225"/>
                </a:lnTo>
                <a:close/>
              </a:path>
              <a:path w="1143000" h="1355725">
                <a:moveTo>
                  <a:pt x="1142987" y="0"/>
                </a:moveTo>
                <a:lnTo>
                  <a:pt x="255981" y="0"/>
                </a:lnTo>
                <a:lnTo>
                  <a:pt x="246392" y="18542"/>
                </a:lnTo>
                <a:lnTo>
                  <a:pt x="228041" y="64223"/>
                </a:lnTo>
                <a:lnTo>
                  <a:pt x="213868" y="111569"/>
                </a:lnTo>
                <a:lnTo>
                  <a:pt x="203898" y="160159"/>
                </a:lnTo>
                <a:lnTo>
                  <a:pt x="198132" y="209562"/>
                </a:lnTo>
                <a:lnTo>
                  <a:pt x="196596" y="259346"/>
                </a:lnTo>
                <a:lnTo>
                  <a:pt x="199288" y="309092"/>
                </a:lnTo>
                <a:lnTo>
                  <a:pt x="206209" y="358355"/>
                </a:lnTo>
                <a:lnTo>
                  <a:pt x="217398" y="406717"/>
                </a:lnTo>
                <a:lnTo>
                  <a:pt x="232473" y="453847"/>
                </a:lnTo>
                <a:lnTo>
                  <a:pt x="251117" y="499491"/>
                </a:lnTo>
                <a:lnTo>
                  <a:pt x="273088" y="543585"/>
                </a:lnTo>
                <a:lnTo>
                  <a:pt x="298170" y="586016"/>
                </a:lnTo>
                <a:lnTo>
                  <a:pt x="326161" y="626706"/>
                </a:lnTo>
                <a:lnTo>
                  <a:pt x="356831" y="665568"/>
                </a:lnTo>
                <a:lnTo>
                  <a:pt x="389978" y="702525"/>
                </a:lnTo>
                <a:lnTo>
                  <a:pt x="425386" y="737476"/>
                </a:lnTo>
                <a:lnTo>
                  <a:pt x="462826" y="770343"/>
                </a:lnTo>
                <a:lnTo>
                  <a:pt x="502094" y="801027"/>
                </a:lnTo>
                <a:lnTo>
                  <a:pt x="542975" y="829462"/>
                </a:lnTo>
                <a:lnTo>
                  <a:pt x="585241" y="855548"/>
                </a:lnTo>
                <a:lnTo>
                  <a:pt x="623252" y="876541"/>
                </a:lnTo>
                <a:lnTo>
                  <a:pt x="662063" y="895794"/>
                </a:lnTo>
                <a:lnTo>
                  <a:pt x="708291" y="915987"/>
                </a:lnTo>
                <a:lnTo>
                  <a:pt x="755396" y="933767"/>
                </a:lnTo>
                <a:lnTo>
                  <a:pt x="803287" y="949121"/>
                </a:lnTo>
                <a:lnTo>
                  <a:pt x="851877" y="962012"/>
                </a:lnTo>
                <a:lnTo>
                  <a:pt x="901065" y="972426"/>
                </a:lnTo>
                <a:lnTo>
                  <a:pt x="950747" y="980338"/>
                </a:lnTo>
                <a:lnTo>
                  <a:pt x="1000848" y="985723"/>
                </a:lnTo>
                <a:lnTo>
                  <a:pt x="1051255" y="988568"/>
                </a:lnTo>
                <a:lnTo>
                  <a:pt x="1101877" y="988834"/>
                </a:lnTo>
                <a:lnTo>
                  <a:pt x="973416" y="966127"/>
                </a:lnTo>
                <a:lnTo>
                  <a:pt x="1023543" y="960882"/>
                </a:lnTo>
                <a:lnTo>
                  <a:pt x="1072959" y="950734"/>
                </a:lnTo>
                <a:lnTo>
                  <a:pt x="1121181" y="935812"/>
                </a:lnTo>
                <a:lnTo>
                  <a:pt x="1142987" y="926668"/>
                </a:lnTo>
                <a:lnTo>
                  <a:pt x="1142987" y="0"/>
                </a:lnTo>
                <a:close/>
              </a:path>
            </a:pathLst>
          </a:custGeom>
          <a:solidFill>
            <a:srgbClr val="D19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8001013" y="0"/>
            <a:ext cx="1111250" cy="1355725"/>
          </a:xfrm>
          <a:custGeom>
            <a:avLst/>
            <a:gdLst/>
            <a:ahLst/>
            <a:cxnLst/>
            <a:rect l="l" t="t" r="r" b="b"/>
            <a:pathLst>
              <a:path w="1111250" h="1355725">
                <a:moveTo>
                  <a:pt x="24361" y="0"/>
                </a:moveTo>
                <a:lnTo>
                  <a:pt x="20481" y="31115"/>
                </a:lnTo>
                <a:lnTo>
                  <a:pt x="16000" y="80279"/>
                </a:lnTo>
                <a:lnTo>
                  <a:pt x="13222" y="129541"/>
                </a:lnTo>
                <a:lnTo>
                  <a:pt x="12218" y="178864"/>
                </a:lnTo>
                <a:lnTo>
                  <a:pt x="13058" y="228214"/>
                </a:lnTo>
                <a:lnTo>
                  <a:pt x="15812" y="277558"/>
                </a:lnTo>
                <a:lnTo>
                  <a:pt x="20551" y="326860"/>
                </a:lnTo>
                <a:lnTo>
                  <a:pt x="27346" y="376086"/>
                </a:lnTo>
                <a:lnTo>
                  <a:pt x="36265" y="425202"/>
                </a:lnTo>
                <a:lnTo>
                  <a:pt x="47178" y="473742"/>
                </a:lnTo>
                <a:lnTo>
                  <a:pt x="60290" y="521786"/>
                </a:lnTo>
                <a:lnTo>
                  <a:pt x="75611" y="569196"/>
                </a:lnTo>
                <a:lnTo>
                  <a:pt x="93148" y="615831"/>
                </a:lnTo>
                <a:lnTo>
                  <a:pt x="112909" y="661554"/>
                </a:lnTo>
                <a:lnTo>
                  <a:pt x="134904" y="706223"/>
                </a:lnTo>
                <a:lnTo>
                  <a:pt x="159139" y="749700"/>
                </a:lnTo>
                <a:lnTo>
                  <a:pt x="185623" y="791846"/>
                </a:lnTo>
                <a:lnTo>
                  <a:pt x="214365" y="832521"/>
                </a:lnTo>
                <a:lnTo>
                  <a:pt x="245104" y="871132"/>
                </a:lnTo>
                <a:lnTo>
                  <a:pt x="277815" y="907876"/>
                </a:lnTo>
                <a:lnTo>
                  <a:pt x="312345" y="942813"/>
                </a:lnTo>
                <a:lnTo>
                  <a:pt x="348542" y="975999"/>
                </a:lnTo>
                <a:lnTo>
                  <a:pt x="386252" y="1007494"/>
                </a:lnTo>
                <a:lnTo>
                  <a:pt x="425321" y="1037357"/>
                </a:lnTo>
                <a:lnTo>
                  <a:pt x="465599" y="1065644"/>
                </a:lnTo>
                <a:lnTo>
                  <a:pt x="506930" y="1092416"/>
                </a:lnTo>
                <a:lnTo>
                  <a:pt x="549162" y="1117730"/>
                </a:lnTo>
                <a:lnTo>
                  <a:pt x="592143" y="1141644"/>
                </a:lnTo>
                <a:lnTo>
                  <a:pt x="633217" y="1162917"/>
                </a:lnTo>
                <a:lnTo>
                  <a:pt x="674744" y="1182936"/>
                </a:lnTo>
                <a:lnTo>
                  <a:pt x="721762" y="1204173"/>
                </a:lnTo>
                <a:lnTo>
                  <a:pt x="769237" y="1224269"/>
                </a:lnTo>
                <a:lnTo>
                  <a:pt x="817097" y="1243413"/>
                </a:lnTo>
                <a:lnTo>
                  <a:pt x="865269" y="1261797"/>
                </a:lnTo>
                <a:lnTo>
                  <a:pt x="913681" y="1279608"/>
                </a:lnTo>
                <a:lnTo>
                  <a:pt x="962260" y="1297037"/>
                </a:lnTo>
                <a:lnTo>
                  <a:pt x="1010934" y="1314274"/>
                </a:lnTo>
                <a:lnTo>
                  <a:pt x="1059629" y="1331508"/>
                </a:lnTo>
                <a:lnTo>
                  <a:pt x="1108274" y="1348928"/>
                </a:lnTo>
                <a:lnTo>
                  <a:pt x="1111042" y="1350222"/>
                </a:lnTo>
                <a:lnTo>
                  <a:pt x="1109745" y="1355653"/>
                </a:lnTo>
                <a:lnTo>
                  <a:pt x="1106481" y="1354659"/>
                </a:lnTo>
                <a:lnTo>
                  <a:pt x="1106773" y="1354795"/>
                </a:lnTo>
                <a:lnTo>
                  <a:pt x="1058139" y="1339551"/>
                </a:lnTo>
                <a:lnTo>
                  <a:pt x="1009569" y="1323673"/>
                </a:lnTo>
                <a:lnTo>
                  <a:pt x="961118" y="1307130"/>
                </a:lnTo>
                <a:lnTo>
                  <a:pt x="912844" y="1289888"/>
                </a:lnTo>
                <a:lnTo>
                  <a:pt x="864805" y="1271918"/>
                </a:lnTo>
                <a:lnTo>
                  <a:pt x="817057" y="1253186"/>
                </a:lnTo>
                <a:lnTo>
                  <a:pt x="769658" y="1233662"/>
                </a:lnTo>
                <a:lnTo>
                  <a:pt x="722665" y="1213314"/>
                </a:lnTo>
                <a:lnTo>
                  <a:pt x="676135" y="1192110"/>
                </a:lnTo>
                <a:lnTo>
                  <a:pt x="632198" y="1171029"/>
                </a:lnTo>
                <a:lnTo>
                  <a:pt x="588689" y="1148802"/>
                </a:lnTo>
                <a:lnTo>
                  <a:pt x="545849" y="1125281"/>
                </a:lnTo>
                <a:lnTo>
                  <a:pt x="503802" y="1100399"/>
                </a:lnTo>
                <a:lnTo>
                  <a:pt x="462676" y="1074089"/>
                </a:lnTo>
                <a:lnTo>
                  <a:pt x="422595" y="1046285"/>
                </a:lnTo>
                <a:lnTo>
                  <a:pt x="383687" y="1016920"/>
                </a:lnTo>
                <a:lnTo>
                  <a:pt x="346077" y="985927"/>
                </a:lnTo>
                <a:lnTo>
                  <a:pt x="309891" y="953240"/>
                </a:lnTo>
                <a:lnTo>
                  <a:pt x="275256" y="918791"/>
                </a:lnTo>
                <a:lnTo>
                  <a:pt x="242296" y="882513"/>
                </a:lnTo>
                <a:lnTo>
                  <a:pt x="211654" y="844877"/>
                </a:lnTo>
                <a:lnTo>
                  <a:pt x="183237" y="805870"/>
                </a:lnTo>
                <a:lnTo>
                  <a:pt x="157011" y="765587"/>
                </a:lnTo>
                <a:lnTo>
                  <a:pt x="132942" y="724124"/>
                </a:lnTo>
                <a:lnTo>
                  <a:pt x="110996" y="681576"/>
                </a:lnTo>
                <a:lnTo>
                  <a:pt x="91139" y="638039"/>
                </a:lnTo>
                <a:lnTo>
                  <a:pt x="73337" y="593608"/>
                </a:lnTo>
                <a:lnTo>
                  <a:pt x="57556" y="548379"/>
                </a:lnTo>
                <a:lnTo>
                  <a:pt x="43762" y="502447"/>
                </a:lnTo>
                <a:lnTo>
                  <a:pt x="31922" y="455907"/>
                </a:lnTo>
                <a:lnTo>
                  <a:pt x="22001" y="408856"/>
                </a:lnTo>
                <a:lnTo>
                  <a:pt x="13966" y="361388"/>
                </a:lnTo>
                <a:lnTo>
                  <a:pt x="7782" y="313599"/>
                </a:lnTo>
                <a:lnTo>
                  <a:pt x="3415" y="265585"/>
                </a:lnTo>
                <a:lnTo>
                  <a:pt x="833" y="217441"/>
                </a:lnTo>
                <a:lnTo>
                  <a:pt x="0" y="169263"/>
                </a:lnTo>
                <a:lnTo>
                  <a:pt x="882" y="121145"/>
                </a:lnTo>
                <a:lnTo>
                  <a:pt x="3446" y="73185"/>
                </a:lnTo>
                <a:lnTo>
                  <a:pt x="7659" y="25476"/>
                </a:lnTo>
                <a:lnTo>
                  <a:pt x="10775" y="0"/>
                </a:lnTo>
              </a:path>
            </a:pathLst>
          </a:custGeom>
          <a:ln w="19049">
            <a:solidFill>
              <a:srgbClr val="D19D4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2382" y="0"/>
            <a:ext cx="2333452" cy="345439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0" y="0"/>
            <a:ext cx="2171065" cy="894715"/>
          </a:xfrm>
          <a:custGeom>
            <a:avLst/>
            <a:gdLst/>
            <a:ahLst/>
            <a:cxnLst/>
            <a:rect l="l" t="t" r="r" b="b"/>
            <a:pathLst>
              <a:path w="2171065" h="894715">
                <a:moveTo>
                  <a:pt x="64257" y="894128"/>
                </a:moveTo>
                <a:lnTo>
                  <a:pt x="14054" y="893765"/>
                </a:lnTo>
                <a:lnTo>
                  <a:pt x="0" y="893482"/>
                </a:lnTo>
                <a:lnTo>
                  <a:pt x="0" y="0"/>
                </a:lnTo>
                <a:lnTo>
                  <a:pt x="2149609" y="0"/>
                </a:lnTo>
                <a:lnTo>
                  <a:pt x="2154220" y="16471"/>
                </a:lnTo>
                <a:lnTo>
                  <a:pt x="2163058" y="52253"/>
                </a:lnTo>
                <a:lnTo>
                  <a:pt x="2169303" y="88500"/>
                </a:lnTo>
                <a:lnTo>
                  <a:pt x="2170987" y="124692"/>
                </a:lnTo>
                <a:lnTo>
                  <a:pt x="2166142" y="160315"/>
                </a:lnTo>
                <a:lnTo>
                  <a:pt x="2137271" y="221135"/>
                </a:lnTo>
                <a:lnTo>
                  <a:pt x="2093001" y="272728"/>
                </a:lnTo>
                <a:lnTo>
                  <a:pt x="2057100" y="307193"/>
                </a:lnTo>
                <a:lnTo>
                  <a:pt x="2019592" y="339655"/>
                </a:lnTo>
                <a:lnTo>
                  <a:pt x="1980625" y="370246"/>
                </a:lnTo>
                <a:lnTo>
                  <a:pt x="1940351" y="399099"/>
                </a:lnTo>
                <a:lnTo>
                  <a:pt x="1898919" y="426348"/>
                </a:lnTo>
                <a:lnTo>
                  <a:pt x="1856477" y="452126"/>
                </a:lnTo>
                <a:lnTo>
                  <a:pt x="1813176" y="476565"/>
                </a:lnTo>
                <a:lnTo>
                  <a:pt x="1769165" y="499800"/>
                </a:lnTo>
                <a:lnTo>
                  <a:pt x="1724594" y="521962"/>
                </a:lnTo>
                <a:lnTo>
                  <a:pt x="1679613" y="543186"/>
                </a:lnTo>
                <a:lnTo>
                  <a:pt x="1634370" y="563604"/>
                </a:lnTo>
                <a:lnTo>
                  <a:pt x="1587040" y="584173"/>
                </a:lnTo>
                <a:lnTo>
                  <a:pt x="1539478" y="604090"/>
                </a:lnTo>
                <a:lnTo>
                  <a:pt x="1491691" y="623353"/>
                </a:lnTo>
                <a:lnTo>
                  <a:pt x="1443685" y="641962"/>
                </a:lnTo>
                <a:lnTo>
                  <a:pt x="1395465" y="659916"/>
                </a:lnTo>
                <a:lnTo>
                  <a:pt x="1347038" y="677216"/>
                </a:lnTo>
                <a:lnTo>
                  <a:pt x="1298408" y="693859"/>
                </a:lnTo>
                <a:lnTo>
                  <a:pt x="1249582" y="709847"/>
                </a:lnTo>
                <a:lnTo>
                  <a:pt x="1200565" y="725177"/>
                </a:lnTo>
                <a:lnTo>
                  <a:pt x="1151364" y="739850"/>
                </a:lnTo>
                <a:lnTo>
                  <a:pt x="1101983" y="753865"/>
                </a:lnTo>
                <a:lnTo>
                  <a:pt x="1052429" y="767221"/>
                </a:lnTo>
                <a:lnTo>
                  <a:pt x="1004107" y="779570"/>
                </a:lnTo>
                <a:lnTo>
                  <a:pt x="955636" y="791293"/>
                </a:lnTo>
                <a:lnTo>
                  <a:pt x="907022" y="802390"/>
                </a:lnTo>
                <a:lnTo>
                  <a:pt x="858269" y="812859"/>
                </a:lnTo>
                <a:lnTo>
                  <a:pt x="809385" y="822699"/>
                </a:lnTo>
                <a:lnTo>
                  <a:pt x="760376" y="831909"/>
                </a:lnTo>
                <a:lnTo>
                  <a:pt x="711245" y="840488"/>
                </a:lnTo>
                <a:lnTo>
                  <a:pt x="662001" y="848435"/>
                </a:lnTo>
                <a:lnTo>
                  <a:pt x="612648" y="855750"/>
                </a:lnTo>
                <a:lnTo>
                  <a:pt x="563192" y="862430"/>
                </a:lnTo>
                <a:lnTo>
                  <a:pt x="513639" y="868475"/>
                </a:lnTo>
                <a:lnTo>
                  <a:pt x="463995" y="873884"/>
                </a:lnTo>
                <a:lnTo>
                  <a:pt x="414266" y="878656"/>
                </a:lnTo>
                <a:lnTo>
                  <a:pt x="364457" y="882789"/>
                </a:lnTo>
                <a:lnTo>
                  <a:pt x="314574" y="886284"/>
                </a:lnTo>
                <a:lnTo>
                  <a:pt x="264624" y="889138"/>
                </a:lnTo>
                <a:lnTo>
                  <a:pt x="214611" y="891350"/>
                </a:lnTo>
                <a:lnTo>
                  <a:pt x="164542" y="892920"/>
                </a:lnTo>
                <a:lnTo>
                  <a:pt x="118850" y="893765"/>
                </a:lnTo>
                <a:lnTo>
                  <a:pt x="128989" y="893765"/>
                </a:lnTo>
                <a:lnTo>
                  <a:pt x="64257" y="894128"/>
                </a:lnTo>
                <a:close/>
              </a:path>
            </a:pathLst>
          </a:custGeom>
          <a:solidFill>
            <a:srgbClr val="93A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5582" y="95715"/>
            <a:ext cx="727075" cy="1924050"/>
          </a:xfrm>
          <a:custGeom>
            <a:avLst/>
            <a:gdLst/>
            <a:ahLst/>
            <a:cxnLst/>
            <a:rect l="l" t="t" r="r" b="b"/>
            <a:pathLst>
              <a:path w="727075" h="1924050">
                <a:moveTo>
                  <a:pt x="275874" y="1861851"/>
                </a:moveTo>
                <a:lnTo>
                  <a:pt x="274231" y="1861851"/>
                </a:lnTo>
                <a:lnTo>
                  <a:pt x="265960" y="1860559"/>
                </a:lnTo>
                <a:lnTo>
                  <a:pt x="258445" y="1856551"/>
                </a:lnTo>
                <a:lnTo>
                  <a:pt x="253113" y="1849633"/>
                </a:lnTo>
                <a:lnTo>
                  <a:pt x="251391" y="1839608"/>
                </a:lnTo>
                <a:lnTo>
                  <a:pt x="253166" y="1829163"/>
                </a:lnTo>
                <a:lnTo>
                  <a:pt x="258202" y="1821321"/>
                </a:lnTo>
                <a:lnTo>
                  <a:pt x="266737" y="1816390"/>
                </a:lnTo>
                <a:lnTo>
                  <a:pt x="279008" y="1814678"/>
                </a:lnTo>
                <a:lnTo>
                  <a:pt x="288649" y="1817215"/>
                </a:lnTo>
                <a:lnTo>
                  <a:pt x="295560" y="1823112"/>
                </a:lnTo>
                <a:lnTo>
                  <a:pt x="299309" y="1831472"/>
                </a:lnTo>
                <a:lnTo>
                  <a:pt x="299433" y="1839608"/>
                </a:lnTo>
                <a:lnTo>
                  <a:pt x="299460" y="1841399"/>
                </a:lnTo>
                <a:lnTo>
                  <a:pt x="296290" y="1847951"/>
                </a:lnTo>
                <a:lnTo>
                  <a:pt x="290447" y="1854405"/>
                </a:lnTo>
                <a:lnTo>
                  <a:pt x="283401" y="1859432"/>
                </a:lnTo>
                <a:lnTo>
                  <a:pt x="276620" y="1861702"/>
                </a:lnTo>
                <a:lnTo>
                  <a:pt x="275874" y="1861851"/>
                </a:lnTo>
                <a:close/>
              </a:path>
              <a:path w="727075" h="1924050">
                <a:moveTo>
                  <a:pt x="126292" y="1923952"/>
                </a:moveTo>
                <a:lnTo>
                  <a:pt x="125098" y="1923952"/>
                </a:lnTo>
                <a:lnTo>
                  <a:pt x="99440" y="1919504"/>
                </a:lnTo>
                <a:lnTo>
                  <a:pt x="81732" y="1907289"/>
                </a:lnTo>
                <a:lnTo>
                  <a:pt x="71524" y="1886648"/>
                </a:lnTo>
                <a:lnTo>
                  <a:pt x="68371" y="1856924"/>
                </a:lnTo>
                <a:lnTo>
                  <a:pt x="73607" y="1833653"/>
                </a:lnTo>
                <a:lnTo>
                  <a:pt x="87983" y="1814621"/>
                </a:lnTo>
                <a:lnTo>
                  <a:pt x="109496" y="1801776"/>
                </a:lnTo>
                <a:lnTo>
                  <a:pt x="136145" y="1797062"/>
                </a:lnTo>
                <a:lnTo>
                  <a:pt x="136892" y="1797062"/>
                </a:lnTo>
                <a:lnTo>
                  <a:pt x="153132" y="1801776"/>
                </a:lnTo>
                <a:lnTo>
                  <a:pt x="168614" y="1814845"/>
                </a:lnTo>
                <a:lnTo>
                  <a:pt x="179969" y="1835080"/>
                </a:lnTo>
                <a:lnTo>
                  <a:pt x="184214" y="1861403"/>
                </a:lnTo>
                <a:lnTo>
                  <a:pt x="179446" y="1885598"/>
                </a:lnTo>
                <a:lnTo>
                  <a:pt x="166897" y="1905497"/>
                </a:lnTo>
                <a:lnTo>
                  <a:pt x="148526" y="1918986"/>
                </a:lnTo>
                <a:lnTo>
                  <a:pt x="126292" y="1923952"/>
                </a:lnTo>
                <a:close/>
              </a:path>
              <a:path w="727075" h="1924050">
                <a:moveTo>
                  <a:pt x="640272" y="1764369"/>
                </a:moveTo>
                <a:lnTo>
                  <a:pt x="638779" y="1764369"/>
                </a:lnTo>
                <a:lnTo>
                  <a:pt x="628910" y="1761771"/>
                </a:lnTo>
                <a:lnTo>
                  <a:pt x="620735" y="1754890"/>
                </a:lnTo>
                <a:lnTo>
                  <a:pt x="615162" y="1745098"/>
                </a:lnTo>
                <a:lnTo>
                  <a:pt x="613103" y="1733766"/>
                </a:lnTo>
                <a:lnTo>
                  <a:pt x="614701" y="1722589"/>
                </a:lnTo>
                <a:lnTo>
                  <a:pt x="620399" y="1713427"/>
                </a:lnTo>
                <a:lnTo>
                  <a:pt x="629204" y="1707231"/>
                </a:lnTo>
                <a:lnTo>
                  <a:pt x="640123" y="1704955"/>
                </a:lnTo>
                <a:lnTo>
                  <a:pt x="640869" y="1704955"/>
                </a:lnTo>
                <a:lnTo>
                  <a:pt x="641616" y="1705104"/>
                </a:lnTo>
                <a:lnTo>
                  <a:pt x="642511" y="1705104"/>
                </a:lnTo>
                <a:lnTo>
                  <a:pt x="642511" y="1705403"/>
                </a:lnTo>
                <a:lnTo>
                  <a:pt x="655025" y="1708428"/>
                </a:lnTo>
                <a:lnTo>
                  <a:pt x="664699" y="1716282"/>
                </a:lnTo>
                <a:lnTo>
                  <a:pt x="670705" y="1728138"/>
                </a:lnTo>
                <a:lnTo>
                  <a:pt x="672219" y="1743171"/>
                </a:lnTo>
                <a:lnTo>
                  <a:pt x="668708" y="1754542"/>
                </a:lnTo>
                <a:lnTo>
                  <a:pt x="661041" y="1760469"/>
                </a:lnTo>
                <a:lnTo>
                  <a:pt x="651163" y="1763009"/>
                </a:lnTo>
                <a:lnTo>
                  <a:pt x="641019" y="1764220"/>
                </a:lnTo>
                <a:lnTo>
                  <a:pt x="640272" y="1764369"/>
                </a:lnTo>
                <a:close/>
              </a:path>
              <a:path w="727075" h="1924050">
                <a:moveTo>
                  <a:pt x="337826" y="1670919"/>
                </a:moveTo>
                <a:lnTo>
                  <a:pt x="332601" y="1664649"/>
                </a:lnTo>
                <a:lnTo>
                  <a:pt x="324390" y="1659125"/>
                </a:lnTo>
                <a:lnTo>
                  <a:pt x="322898" y="1652258"/>
                </a:lnTo>
                <a:lnTo>
                  <a:pt x="323719" y="1647985"/>
                </a:lnTo>
                <a:lnTo>
                  <a:pt x="327115" y="1642816"/>
                </a:lnTo>
                <a:lnTo>
                  <a:pt x="332134" y="1636471"/>
                </a:lnTo>
                <a:lnTo>
                  <a:pt x="337826" y="1628671"/>
                </a:lnTo>
                <a:lnTo>
                  <a:pt x="344068" y="1636098"/>
                </a:lnTo>
                <a:lnTo>
                  <a:pt x="349694" y="1642294"/>
                </a:lnTo>
                <a:lnTo>
                  <a:pt x="353528" y="1647313"/>
                </a:lnTo>
                <a:lnTo>
                  <a:pt x="354396" y="1651213"/>
                </a:lnTo>
                <a:lnTo>
                  <a:pt x="354695" y="1651512"/>
                </a:lnTo>
                <a:lnTo>
                  <a:pt x="352059" y="1656706"/>
                </a:lnTo>
                <a:lnTo>
                  <a:pt x="347828" y="1661495"/>
                </a:lnTo>
                <a:lnTo>
                  <a:pt x="342813" y="1666144"/>
                </a:lnTo>
                <a:lnTo>
                  <a:pt x="337826" y="1670919"/>
                </a:lnTo>
                <a:close/>
              </a:path>
              <a:path w="727075" h="1924050">
                <a:moveTo>
                  <a:pt x="13733" y="1252181"/>
                </a:moveTo>
                <a:lnTo>
                  <a:pt x="12838" y="1252181"/>
                </a:lnTo>
                <a:lnTo>
                  <a:pt x="10151" y="1250688"/>
                </a:lnTo>
                <a:lnTo>
                  <a:pt x="7613" y="1249643"/>
                </a:lnTo>
                <a:lnTo>
                  <a:pt x="17913" y="1240388"/>
                </a:lnTo>
                <a:lnTo>
                  <a:pt x="11046" y="1234864"/>
                </a:lnTo>
                <a:lnTo>
                  <a:pt x="5523" y="1231729"/>
                </a:lnTo>
                <a:lnTo>
                  <a:pt x="1395" y="1226966"/>
                </a:lnTo>
                <a:lnTo>
                  <a:pt x="0" y="1223668"/>
                </a:lnTo>
                <a:lnTo>
                  <a:pt x="276" y="1219936"/>
                </a:lnTo>
                <a:lnTo>
                  <a:pt x="298" y="1219638"/>
                </a:lnTo>
                <a:lnTo>
                  <a:pt x="2089" y="1215756"/>
                </a:lnTo>
                <a:lnTo>
                  <a:pt x="2537" y="1214413"/>
                </a:lnTo>
                <a:lnTo>
                  <a:pt x="7165" y="1213069"/>
                </a:lnTo>
                <a:lnTo>
                  <a:pt x="10300" y="1213069"/>
                </a:lnTo>
                <a:lnTo>
                  <a:pt x="10748" y="1213218"/>
                </a:lnTo>
                <a:lnTo>
                  <a:pt x="11046" y="1213368"/>
                </a:lnTo>
                <a:lnTo>
                  <a:pt x="16868" y="1219936"/>
                </a:lnTo>
                <a:lnTo>
                  <a:pt x="24183" y="1226505"/>
                </a:lnTo>
                <a:lnTo>
                  <a:pt x="25527" y="1234118"/>
                </a:lnTo>
                <a:lnTo>
                  <a:pt x="26572" y="1239343"/>
                </a:lnTo>
                <a:lnTo>
                  <a:pt x="18212" y="1246210"/>
                </a:lnTo>
                <a:lnTo>
                  <a:pt x="13733" y="1252032"/>
                </a:lnTo>
                <a:lnTo>
                  <a:pt x="13733" y="1252181"/>
                </a:lnTo>
                <a:close/>
              </a:path>
              <a:path w="727075" h="1924050">
                <a:moveTo>
                  <a:pt x="502634" y="1138726"/>
                </a:moveTo>
                <a:lnTo>
                  <a:pt x="500394" y="1138726"/>
                </a:lnTo>
                <a:lnTo>
                  <a:pt x="493763" y="1136345"/>
                </a:lnTo>
                <a:lnTo>
                  <a:pt x="487385" y="1131617"/>
                </a:lnTo>
                <a:lnTo>
                  <a:pt x="481228" y="1125984"/>
                </a:lnTo>
                <a:lnTo>
                  <a:pt x="475016" y="1120663"/>
                </a:lnTo>
                <a:lnTo>
                  <a:pt x="474828" y="1114543"/>
                </a:lnTo>
                <a:lnTo>
                  <a:pt x="474718" y="1110960"/>
                </a:lnTo>
                <a:lnTo>
                  <a:pt x="481065" y="1105810"/>
                </a:lnTo>
                <a:lnTo>
                  <a:pt x="487314" y="1100324"/>
                </a:lnTo>
                <a:lnTo>
                  <a:pt x="493758" y="1095677"/>
                </a:lnTo>
                <a:lnTo>
                  <a:pt x="500693" y="1093046"/>
                </a:lnTo>
                <a:lnTo>
                  <a:pt x="502037" y="1092747"/>
                </a:lnTo>
                <a:lnTo>
                  <a:pt x="503380" y="1092598"/>
                </a:lnTo>
                <a:lnTo>
                  <a:pt x="504724" y="1092598"/>
                </a:lnTo>
                <a:lnTo>
                  <a:pt x="512202" y="1094201"/>
                </a:lnTo>
                <a:lnTo>
                  <a:pt x="518196" y="1098700"/>
                </a:lnTo>
                <a:lnTo>
                  <a:pt x="522232" y="1105635"/>
                </a:lnTo>
                <a:lnTo>
                  <a:pt x="523832" y="1114543"/>
                </a:lnTo>
                <a:lnTo>
                  <a:pt x="522283" y="1123926"/>
                </a:lnTo>
                <a:lnTo>
                  <a:pt x="517935" y="1131617"/>
                </a:lnTo>
                <a:lnTo>
                  <a:pt x="511236" y="1136816"/>
                </a:lnTo>
                <a:lnTo>
                  <a:pt x="502634" y="1138726"/>
                </a:lnTo>
                <a:close/>
              </a:path>
              <a:path w="727075" h="1924050">
                <a:moveTo>
                  <a:pt x="154656" y="1204560"/>
                </a:moveTo>
                <a:lnTo>
                  <a:pt x="151671" y="1204560"/>
                </a:lnTo>
                <a:lnTo>
                  <a:pt x="128261" y="1200005"/>
                </a:lnTo>
                <a:lnTo>
                  <a:pt x="107371" y="1187934"/>
                </a:lnTo>
                <a:lnTo>
                  <a:pt x="92135" y="1170740"/>
                </a:lnTo>
                <a:lnTo>
                  <a:pt x="85688" y="1150818"/>
                </a:lnTo>
                <a:lnTo>
                  <a:pt x="88139" y="1127798"/>
                </a:lnTo>
                <a:lnTo>
                  <a:pt x="97238" y="1109075"/>
                </a:lnTo>
                <a:lnTo>
                  <a:pt x="111908" y="1096258"/>
                </a:lnTo>
                <a:lnTo>
                  <a:pt x="131070" y="1090956"/>
                </a:lnTo>
                <a:lnTo>
                  <a:pt x="132562" y="1090956"/>
                </a:lnTo>
                <a:lnTo>
                  <a:pt x="154218" y="1095341"/>
                </a:lnTo>
                <a:lnTo>
                  <a:pt x="175705" y="1107228"/>
                </a:lnTo>
                <a:lnTo>
                  <a:pt x="191930" y="1124712"/>
                </a:lnTo>
                <a:lnTo>
                  <a:pt x="197799" y="1145892"/>
                </a:lnTo>
                <a:lnTo>
                  <a:pt x="194883" y="1166057"/>
                </a:lnTo>
                <a:lnTo>
                  <a:pt x="185558" y="1184500"/>
                </a:lnTo>
                <a:lnTo>
                  <a:pt x="171978" y="1198269"/>
                </a:lnTo>
                <a:lnTo>
                  <a:pt x="156298" y="1204411"/>
                </a:lnTo>
                <a:lnTo>
                  <a:pt x="154656" y="1204560"/>
                </a:lnTo>
                <a:close/>
              </a:path>
              <a:path w="727075" h="1924050">
                <a:moveTo>
                  <a:pt x="186453" y="1039603"/>
                </a:moveTo>
                <a:lnTo>
                  <a:pt x="185856" y="1039603"/>
                </a:lnTo>
                <a:lnTo>
                  <a:pt x="177300" y="1036207"/>
                </a:lnTo>
                <a:lnTo>
                  <a:pt x="170592" y="1027100"/>
                </a:lnTo>
                <a:lnTo>
                  <a:pt x="166627" y="1013908"/>
                </a:lnTo>
                <a:lnTo>
                  <a:pt x="166300" y="998252"/>
                </a:lnTo>
                <a:lnTo>
                  <a:pt x="167345" y="991982"/>
                </a:lnTo>
                <a:lnTo>
                  <a:pt x="171824" y="986906"/>
                </a:lnTo>
                <a:lnTo>
                  <a:pt x="177646" y="984518"/>
                </a:lnTo>
                <a:lnTo>
                  <a:pt x="178840" y="984219"/>
                </a:lnTo>
                <a:lnTo>
                  <a:pt x="179288" y="984219"/>
                </a:lnTo>
                <a:lnTo>
                  <a:pt x="189504" y="988098"/>
                </a:lnTo>
                <a:lnTo>
                  <a:pt x="200561" y="997897"/>
                </a:lnTo>
                <a:lnTo>
                  <a:pt x="209937" y="1010859"/>
                </a:lnTo>
                <a:lnTo>
                  <a:pt x="215116" y="1024227"/>
                </a:lnTo>
                <a:lnTo>
                  <a:pt x="208223" y="1028323"/>
                </a:lnTo>
                <a:lnTo>
                  <a:pt x="201512" y="1032810"/>
                </a:lnTo>
                <a:lnTo>
                  <a:pt x="194774" y="1036738"/>
                </a:lnTo>
                <a:lnTo>
                  <a:pt x="187797" y="1039155"/>
                </a:lnTo>
                <a:lnTo>
                  <a:pt x="187797" y="1039454"/>
                </a:lnTo>
                <a:lnTo>
                  <a:pt x="187050" y="1039454"/>
                </a:lnTo>
                <a:lnTo>
                  <a:pt x="186453" y="1039603"/>
                </a:lnTo>
                <a:close/>
              </a:path>
              <a:path w="727075" h="1924050">
                <a:moveTo>
                  <a:pt x="69416" y="897934"/>
                </a:moveTo>
                <a:lnTo>
                  <a:pt x="63594" y="896292"/>
                </a:lnTo>
                <a:lnTo>
                  <a:pt x="54637" y="887335"/>
                </a:lnTo>
                <a:lnTo>
                  <a:pt x="55234" y="882707"/>
                </a:lnTo>
                <a:lnTo>
                  <a:pt x="57772" y="875541"/>
                </a:lnTo>
                <a:lnTo>
                  <a:pt x="63594" y="870018"/>
                </a:lnTo>
                <a:lnTo>
                  <a:pt x="70909" y="868226"/>
                </a:lnTo>
                <a:lnTo>
                  <a:pt x="71207" y="868226"/>
                </a:lnTo>
                <a:lnTo>
                  <a:pt x="75264" y="869736"/>
                </a:lnTo>
                <a:lnTo>
                  <a:pt x="80034" y="873694"/>
                </a:lnTo>
                <a:lnTo>
                  <a:pt x="85839" y="879248"/>
                </a:lnTo>
                <a:lnTo>
                  <a:pt x="93002" y="885543"/>
                </a:lnTo>
                <a:lnTo>
                  <a:pt x="85534" y="889912"/>
                </a:lnTo>
                <a:lnTo>
                  <a:pt x="79492" y="893847"/>
                </a:lnTo>
                <a:lnTo>
                  <a:pt x="74571" y="896690"/>
                </a:lnTo>
                <a:lnTo>
                  <a:pt x="71022" y="897635"/>
                </a:lnTo>
                <a:lnTo>
                  <a:pt x="69416" y="897635"/>
                </a:lnTo>
                <a:lnTo>
                  <a:pt x="69416" y="897934"/>
                </a:lnTo>
                <a:close/>
              </a:path>
              <a:path w="727075" h="1924050">
                <a:moveTo>
                  <a:pt x="70461" y="897784"/>
                </a:moveTo>
                <a:lnTo>
                  <a:pt x="69864" y="897784"/>
                </a:lnTo>
                <a:lnTo>
                  <a:pt x="69416" y="897635"/>
                </a:lnTo>
                <a:lnTo>
                  <a:pt x="71022" y="897635"/>
                </a:lnTo>
                <a:lnTo>
                  <a:pt x="70461" y="897784"/>
                </a:lnTo>
                <a:close/>
              </a:path>
              <a:path w="727075" h="1924050">
                <a:moveTo>
                  <a:pt x="209144" y="952273"/>
                </a:moveTo>
                <a:lnTo>
                  <a:pt x="200038" y="952273"/>
                </a:lnTo>
                <a:lnTo>
                  <a:pt x="195261" y="949436"/>
                </a:lnTo>
                <a:lnTo>
                  <a:pt x="190185" y="944958"/>
                </a:lnTo>
                <a:lnTo>
                  <a:pt x="181291" y="933743"/>
                </a:lnTo>
                <a:lnTo>
                  <a:pt x="178821" y="921632"/>
                </a:lnTo>
                <a:lnTo>
                  <a:pt x="180130" y="909018"/>
                </a:lnTo>
                <a:lnTo>
                  <a:pt x="191958" y="871716"/>
                </a:lnTo>
                <a:lnTo>
                  <a:pt x="216459" y="865838"/>
                </a:lnTo>
                <a:lnTo>
                  <a:pt x="232344" y="869080"/>
                </a:lnTo>
                <a:lnTo>
                  <a:pt x="243666" y="878005"/>
                </a:lnTo>
                <a:lnTo>
                  <a:pt x="249670" y="891407"/>
                </a:lnTo>
                <a:lnTo>
                  <a:pt x="249600" y="908085"/>
                </a:lnTo>
                <a:lnTo>
                  <a:pt x="249898" y="908085"/>
                </a:lnTo>
                <a:lnTo>
                  <a:pt x="245303" y="920807"/>
                </a:lnTo>
                <a:lnTo>
                  <a:pt x="237769" y="930813"/>
                </a:lnTo>
                <a:lnTo>
                  <a:pt x="228276" y="939196"/>
                </a:lnTo>
                <a:lnTo>
                  <a:pt x="217803" y="947048"/>
                </a:lnTo>
                <a:lnTo>
                  <a:pt x="213175" y="950780"/>
                </a:lnTo>
                <a:lnTo>
                  <a:pt x="209144" y="952273"/>
                </a:lnTo>
                <a:close/>
              </a:path>
              <a:path w="727075" h="1924050">
                <a:moveTo>
                  <a:pt x="163464" y="839863"/>
                </a:moveTo>
                <a:lnTo>
                  <a:pt x="163016" y="839863"/>
                </a:lnTo>
                <a:lnTo>
                  <a:pt x="152037" y="837404"/>
                </a:lnTo>
                <a:lnTo>
                  <a:pt x="142247" y="830943"/>
                </a:lnTo>
                <a:lnTo>
                  <a:pt x="135116" y="821851"/>
                </a:lnTo>
                <a:lnTo>
                  <a:pt x="132115" y="811499"/>
                </a:lnTo>
                <a:lnTo>
                  <a:pt x="134823" y="797775"/>
                </a:lnTo>
                <a:lnTo>
                  <a:pt x="144038" y="786681"/>
                </a:lnTo>
                <a:lnTo>
                  <a:pt x="159048" y="779002"/>
                </a:lnTo>
                <a:lnTo>
                  <a:pt x="179139" y="775522"/>
                </a:lnTo>
                <a:lnTo>
                  <a:pt x="181826" y="775224"/>
                </a:lnTo>
                <a:lnTo>
                  <a:pt x="183169" y="775224"/>
                </a:lnTo>
                <a:lnTo>
                  <a:pt x="190274" y="776581"/>
                </a:lnTo>
                <a:lnTo>
                  <a:pt x="195783" y="780598"/>
                </a:lnTo>
                <a:lnTo>
                  <a:pt x="199502" y="787189"/>
                </a:lnTo>
                <a:lnTo>
                  <a:pt x="201232" y="796272"/>
                </a:lnTo>
                <a:lnTo>
                  <a:pt x="201232" y="796720"/>
                </a:lnTo>
                <a:lnTo>
                  <a:pt x="197619" y="809255"/>
                </a:lnTo>
                <a:lnTo>
                  <a:pt x="187666" y="823442"/>
                </a:lnTo>
                <a:lnTo>
                  <a:pt x="175054" y="835053"/>
                </a:lnTo>
                <a:lnTo>
                  <a:pt x="163464" y="839863"/>
                </a:lnTo>
                <a:close/>
              </a:path>
              <a:path w="727075" h="1924050">
                <a:moveTo>
                  <a:pt x="434561" y="798810"/>
                </a:moveTo>
                <a:lnTo>
                  <a:pt x="432172" y="798810"/>
                </a:lnTo>
                <a:lnTo>
                  <a:pt x="426052" y="796272"/>
                </a:lnTo>
                <a:lnTo>
                  <a:pt x="420379" y="792242"/>
                </a:lnTo>
                <a:lnTo>
                  <a:pt x="416945" y="786270"/>
                </a:lnTo>
                <a:lnTo>
                  <a:pt x="415901" y="784628"/>
                </a:lnTo>
                <a:lnTo>
                  <a:pt x="422917" y="777612"/>
                </a:lnTo>
                <a:lnTo>
                  <a:pt x="428739" y="770446"/>
                </a:lnTo>
                <a:lnTo>
                  <a:pt x="434561" y="777313"/>
                </a:lnTo>
                <a:lnTo>
                  <a:pt x="440831" y="781792"/>
                </a:lnTo>
                <a:lnTo>
                  <a:pt x="441876" y="787017"/>
                </a:lnTo>
                <a:lnTo>
                  <a:pt x="442174" y="787315"/>
                </a:lnTo>
                <a:lnTo>
                  <a:pt x="442921" y="790600"/>
                </a:lnTo>
                <a:lnTo>
                  <a:pt x="434561" y="798810"/>
                </a:lnTo>
                <a:close/>
              </a:path>
              <a:path w="727075" h="1924050">
                <a:moveTo>
                  <a:pt x="222580" y="769700"/>
                </a:moveTo>
                <a:lnTo>
                  <a:pt x="221684" y="766267"/>
                </a:lnTo>
                <a:lnTo>
                  <a:pt x="220191" y="763132"/>
                </a:lnTo>
                <a:lnTo>
                  <a:pt x="218848" y="759698"/>
                </a:lnTo>
                <a:lnTo>
                  <a:pt x="236762" y="748651"/>
                </a:lnTo>
                <a:lnTo>
                  <a:pt x="241986" y="764475"/>
                </a:lnTo>
                <a:lnTo>
                  <a:pt x="222580" y="769700"/>
                </a:lnTo>
                <a:close/>
              </a:path>
              <a:path w="727075" h="1924050">
                <a:moveTo>
                  <a:pt x="273485" y="701926"/>
                </a:moveTo>
                <a:lnTo>
                  <a:pt x="272141" y="701926"/>
                </a:lnTo>
                <a:lnTo>
                  <a:pt x="261442" y="700690"/>
                </a:lnTo>
                <a:lnTo>
                  <a:pt x="252716" y="697298"/>
                </a:lnTo>
                <a:lnTo>
                  <a:pt x="246761" y="691555"/>
                </a:lnTo>
                <a:lnTo>
                  <a:pt x="244375" y="683265"/>
                </a:lnTo>
                <a:lnTo>
                  <a:pt x="246502" y="668890"/>
                </a:lnTo>
                <a:lnTo>
                  <a:pt x="252324" y="658167"/>
                </a:lnTo>
                <a:lnTo>
                  <a:pt x="261001" y="651335"/>
                </a:lnTo>
                <a:lnTo>
                  <a:pt x="271694" y="648632"/>
                </a:lnTo>
                <a:lnTo>
                  <a:pt x="271694" y="649080"/>
                </a:lnTo>
                <a:lnTo>
                  <a:pt x="274049" y="649080"/>
                </a:lnTo>
                <a:lnTo>
                  <a:pt x="283741" y="650757"/>
                </a:lnTo>
                <a:lnTo>
                  <a:pt x="292351" y="655704"/>
                </a:lnTo>
                <a:lnTo>
                  <a:pt x="298021" y="662975"/>
                </a:lnTo>
                <a:lnTo>
                  <a:pt x="299759" y="671771"/>
                </a:lnTo>
                <a:lnTo>
                  <a:pt x="297627" y="684292"/>
                </a:lnTo>
                <a:lnTo>
                  <a:pt x="292332" y="693790"/>
                </a:lnTo>
                <a:lnTo>
                  <a:pt x="284182" y="699817"/>
                </a:lnTo>
                <a:lnTo>
                  <a:pt x="273485" y="701926"/>
                </a:lnTo>
                <a:close/>
              </a:path>
              <a:path w="727075" h="1924050">
                <a:moveTo>
                  <a:pt x="274049" y="649080"/>
                </a:moveTo>
                <a:lnTo>
                  <a:pt x="271694" y="649080"/>
                </a:lnTo>
                <a:lnTo>
                  <a:pt x="272291" y="648931"/>
                </a:lnTo>
                <a:lnTo>
                  <a:pt x="273186" y="648931"/>
                </a:lnTo>
                <a:lnTo>
                  <a:pt x="274049" y="649080"/>
                </a:lnTo>
                <a:close/>
              </a:path>
              <a:path w="727075" h="1924050">
                <a:moveTo>
                  <a:pt x="433217" y="615939"/>
                </a:moveTo>
                <a:lnTo>
                  <a:pt x="432620" y="615939"/>
                </a:lnTo>
                <a:lnTo>
                  <a:pt x="431874" y="615790"/>
                </a:lnTo>
                <a:lnTo>
                  <a:pt x="431127" y="615790"/>
                </a:lnTo>
                <a:lnTo>
                  <a:pt x="422765" y="614276"/>
                </a:lnTo>
                <a:lnTo>
                  <a:pt x="416292" y="610957"/>
                </a:lnTo>
                <a:lnTo>
                  <a:pt x="412423" y="605314"/>
                </a:lnTo>
                <a:lnTo>
                  <a:pt x="411870" y="596831"/>
                </a:lnTo>
                <a:lnTo>
                  <a:pt x="413066" y="587844"/>
                </a:lnTo>
                <a:lnTo>
                  <a:pt x="416180" y="579570"/>
                </a:lnTo>
                <a:lnTo>
                  <a:pt x="423521" y="573508"/>
                </a:lnTo>
                <a:lnTo>
                  <a:pt x="437397" y="571154"/>
                </a:lnTo>
                <a:lnTo>
                  <a:pt x="439189" y="571154"/>
                </a:lnTo>
                <a:lnTo>
                  <a:pt x="442748" y="575626"/>
                </a:lnTo>
                <a:lnTo>
                  <a:pt x="447287" y="581063"/>
                </a:lnTo>
                <a:lnTo>
                  <a:pt x="451322" y="587256"/>
                </a:lnTo>
                <a:lnTo>
                  <a:pt x="453370" y="593995"/>
                </a:lnTo>
                <a:lnTo>
                  <a:pt x="452762" y="602336"/>
                </a:lnTo>
                <a:lnTo>
                  <a:pt x="449172" y="609333"/>
                </a:lnTo>
                <a:lnTo>
                  <a:pt x="442643" y="614148"/>
                </a:lnTo>
                <a:lnTo>
                  <a:pt x="433217" y="615939"/>
                </a:lnTo>
                <a:close/>
              </a:path>
              <a:path w="727075" h="1924050">
                <a:moveTo>
                  <a:pt x="628330" y="619671"/>
                </a:moveTo>
                <a:lnTo>
                  <a:pt x="615370" y="616849"/>
                </a:lnTo>
                <a:lnTo>
                  <a:pt x="603138" y="609632"/>
                </a:lnTo>
                <a:lnTo>
                  <a:pt x="593985" y="599896"/>
                </a:lnTo>
                <a:lnTo>
                  <a:pt x="590262" y="589516"/>
                </a:lnTo>
                <a:lnTo>
                  <a:pt x="592392" y="575740"/>
                </a:lnTo>
                <a:lnTo>
                  <a:pt x="599226" y="565575"/>
                </a:lnTo>
                <a:lnTo>
                  <a:pt x="610422" y="559265"/>
                </a:lnTo>
                <a:lnTo>
                  <a:pt x="610725" y="559265"/>
                </a:lnTo>
                <a:lnTo>
                  <a:pt x="625792" y="556972"/>
                </a:lnTo>
                <a:lnTo>
                  <a:pt x="627285" y="556972"/>
                </a:lnTo>
                <a:lnTo>
                  <a:pt x="639920" y="559265"/>
                </a:lnTo>
                <a:lnTo>
                  <a:pt x="650106" y="565575"/>
                </a:lnTo>
                <a:lnTo>
                  <a:pt x="656905" y="575047"/>
                </a:lnTo>
                <a:lnTo>
                  <a:pt x="659380" y="586829"/>
                </a:lnTo>
                <a:lnTo>
                  <a:pt x="657101" y="599896"/>
                </a:lnTo>
                <a:lnTo>
                  <a:pt x="650685" y="610360"/>
                </a:lnTo>
                <a:lnTo>
                  <a:pt x="640865" y="617206"/>
                </a:lnTo>
                <a:lnTo>
                  <a:pt x="628330" y="619671"/>
                </a:lnTo>
                <a:close/>
              </a:path>
              <a:path w="727075" h="1924050">
                <a:moveTo>
                  <a:pt x="62250" y="542641"/>
                </a:moveTo>
                <a:lnTo>
                  <a:pt x="56578" y="542641"/>
                </a:lnTo>
                <a:lnTo>
                  <a:pt x="44635" y="531893"/>
                </a:lnTo>
                <a:lnTo>
                  <a:pt x="44635" y="526668"/>
                </a:lnTo>
                <a:lnTo>
                  <a:pt x="46221" y="520881"/>
                </a:lnTo>
                <a:lnTo>
                  <a:pt x="50382" y="514632"/>
                </a:lnTo>
                <a:lnTo>
                  <a:pt x="56223" y="507460"/>
                </a:lnTo>
                <a:lnTo>
                  <a:pt x="62847" y="498902"/>
                </a:lnTo>
                <a:lnTo>
                  <a:pt x="69395" y="506744"/>
                </a:lnTo>
                <a:lnTo>
                  <a:pt x="75257" y="513158"/>
                </a:lnTo>
                <a:lnTo>
                  <a:pt x="79243" y="518341"/>
                </a:lnTo>
                <a:lnTo>
                  <a:pt x="80164" y="522488"/>
                </a:lnTo>
                <a:lnTo>
                  <a:pt x="80463" y="522787"/>
                </a:lnTo>
                <a:lnTo>
                  <a:pt x="77727" y="528910"/>
                </a:lnTo>
                <a:lnTo>
                  <a:pt x="73465" y="534823"/>
                </a:lnTo>
                <a:lnTo>
                  <a:pt x="68224" y="539644"/>
                </a:lnTo>
                <a:lnTo>
                  <a:pt x="62250" y="542641"/>
                </a:lnTo>
                <a:close/>
              </a:path>
              <a:path w="727075" h="1924050">
                <a:moveTo>
                  <a:pt x="431724" y="237956"/>
                </a:moveTo>
                <a:lnTo>
                  <a:pt x="428888" y="237956"/>
                </a:lnTo>
                <a:lnTo>
                  <a:pt x="428888" y="237807"/>
                </a:lnTo>
                <a:lnTo>
                  <a:pt x="428739" y="237807"/>
                </a:lnTo>
                <a:lnTo>
                  <a:pt x="422469" y="235717"/>
                </a:lnTo>
                <a:lnTo>
                  <a:pt x="417393" y="229596"/>
                </a:lnTo>
                <a:lnTo>
                  <a:pt x="411422" y="225416"/>
                </a:lnTo>
                <a:lnTo>
                  <a:pt x="427694" y="204964"/>
                </a:lnTo>
                <a:lnTo>
                  <a:pt x="433665" y="213324"/>
                </a:lnTo>
                <a:lnTo>
                  <a:pt x="440234" y="218848"/>
                </a:lnTo>
                <a:lnTo>
                  <a:pt x="439487" y="223326"/>
                </a:lnTo>
                <a:lnTo>
                  <a:pt x="439786" y="223625"/>
                </a:lnTo>
                <a:lnTo>
                  <a:pt x="439189" y="228700"/>
                </a:lnTo>
                <a:lnTo>
                  <a:pt x="431845" y="237807"/>
                </a:lnTo>
                <a:lnTo>
                  <a:pt x="431724" y="237956"/>
                </a:lnTo>
                <a:close/>
              </a:path>
              <a:path w="727075" h="1924050">
                <a:moveTo>
                  <a:pt x="674159" y="228252"/>
                </a:moveTo>
                <a:lnTo>
                  <a:pt x="673264" y="228252"/>
                </a:lnTo>
                <a:lnTo>
                  <a:pt x="672816" y="228103"/>
                </a:lnTo>
                <a:lnTo>
                  <a:pt x="651396" y="224474"/>
                </a:lnTo>
                <a:lnTo>
                  <a:pt x="634917" y="215078"/>
                </a:lnTo>
                <a:lnTo>
                  <a:pt x="624511" y="200812"/>
                </a:lnTo>
                <a:lnTo>
                  <a:pt x="621313" y="182572"/>
                </a:lnTo>
                <a:lnTo>
                  <a:pt x="626319" y="163758"/>
                </a:lnTo>
                <a:lnTo>
                  <a:pt x="637958" y="145363"/>
                </a:lnTo>
                <a:lnTo>
                  <a:pt x="653516" y="131391"/>
                </a:lnTo>
                <a:lnTo>
                  <a:pt x="670278" y="125845"/>
                </a:lnTo>
                <a:lnTo>
                  <a:pt x="671472" y="125845"/>
                </a:lnTo>
                <a:lnTo>
                  <a:pt x="709390" y="139821"/>
                </a:lnTo>
                <a:lnTo>
                  <a:pt x="726557" y="168390"/>
                </a:lnTo>
                <a:lnTo>
                  <a:pt x="726856" y="168390"/>
                </a:lnTo>
                <a:lnTo>
                  <a:pt x="722338" y="189773"/>
                </a:lnTo>
                <a:lnTo>
                  <a:pt x="710192" y="209014"/>
                </a:lnTo>
                <a:lnTo>
                  <a:pt x="693204" y="222909"/>
                </a:lnTo>
                <a:lnTo>
                  <a:pt x="674159" y="228252"/>
                </a:lnTo>
                <a:close/>
              </a:path>
              <a:path w="727075" h="1924050">
                <a:moveTo>
                  <a:pt x="565929" y="143161"/>
                </a:moveTo>
                <a:lnTo>
                  <a:pt x="560107" y="143161"/>
                </a:lnTo>
                <a:lnTo>
                  <a:pt x="553506" y="140528"/>
                </a:lnTo>
                <a:lnTo>
                  <a:pt x="547717" y="136537"/>
                </a:lnTo>
                <a:lnTo>
                  <a:pt x="542935" y="131342"/>
                </a:lnTo>
                <a:lnTo>
                  <a:pt x="539357" y="125098"/>
                </a:lnTo>
                <a:lnTo>
                  <a:pt x="539873" y="120144"/>
                </a:lnTo>
                <a:lnTo>
                  <a:pt x="542921" y="114350"/>
                </a:lnTo>
                <a:lnTo>
                  <a:pt x="547062" y="108220"/>
                </a:lnTo>
                <a:lnTo>
                  <a:pt x="550852" y="102258"/>
                </a:lnTo>
                <a:lnTo>
                  <a:pt x="561152" y="101213"/>
                </a:lnTo>
                <a:lnTo>
                  <a:pt x="566130" y="107187"/>
                </a:lnTo>
                <a:lnTo>
                  <a:pt x="571304" y="113062"/>
                </a:lnTo>
                <a:lnTo>
                  <a:pt x="575470" y="118910"/>
                </a:lnTo>
                <a:lnTo>
                  <a:pt x="577424" y="124800"/>
                </a:lnTo>
                <a:lnTo>
                  <a:pt x="577723" y="130771"/>
                </a:lnTo>
                <a:lnTo>
                  <a:pt x="565929" y="143161"/>
                </a:lnTo>
                <a:close/>
              </a:path>
              <a:path w="727075" h="1924050">
                <a:moveTo>
                  <a:pt x="255168" y="597"/>
                </a:moveTo>
                <a:lnTo>
                  <a:pt x="247510" y="597"/>
                </a:lnTo>
                <a:lnTo>
                  <a:pt x="249152" y="149"/>
                </a:lnTo>
                <a:lnTo>
                  <a:pt x="250943" y="0"/>
                </a:lnTo>
                <a:lnTo>
                  <a:pt x="252585" y="0"/>
                </a:lnTo>
                <a:lnTo>
                  <a:pt x="255168" y="597"/>
                </a:lnTo>
                <a:close/>
              </a:path>
              <a:path w="727075" h="1924050">
                <a:moveTo>
                  <a:pt x="255571" y="50756"/>
                </a:moveTo>
                <a:lnTo>
                  <a:pt x="254228" y="50756"/>
                </a:lnTo>
                <a:lnTo>
                  <a:pt x="251690" y="50457"/>
                </a:lnTo>
                <a:lnTo>
                  <a:pt x="244585" y="47485"/>
                </a:lnTo>
                <a:lnTo>
                  <a:pt x="237396" y="41911"/>
                </a:lnTo>
                <a:lnTo>
                  <a:pt x="229479" y="34712"/>
                </a:lnTo>
                <a:lnTo>
                  <a:pt x="220191" y="26870"/>
                </a:lnTo>
                <a:lnTo>
                  <a:pt x="228343" y="17785"/>
                </a:lnTo>
                <a:lnTo>
                  <a:pt x="235138" y="9722"/>
                </a:lnTo>
                <a:lnTo>
                  <a:pt x="241289" y="3589"/>
                </a:lnTo>
                <a:lnTo>
                  <a:pt x="247510" y="298"/>
                </a:lnTo>
                <a:lnTo>
                  <a:pt x="247510" y="597"/>
                </a:lnTo>
                <a:lnTo>
                  <a:pt x="255168" y="597"/>
                </a:lnTo>
                <a:lnTo>
                  <a:pt x="262119" y="2204"/>
                </a:lnTo>
                <a:lnTo>
                  <a:pt x="270070" y="8005"/>
                </a:lnTo>
                <a:lnTo>
                  <a:pt x="275363" y="16185"/>
                </a:lnTo>
                <a:lnTo>
                  <a:pt x="276919" y="25527"/>
                </a:lnTo>
                <a:lnTo>
                  <a:pt x="274969" y="35452"/>
                </a:lnTo>
                <a:lnTo>
                  <a:pt x="270611" y="43459"/>
                </a:lnTo>
                <a:lnTo>
                  <a:pt x="264071" y="48808"/>
                </a:lnTo>
                <a:lnTo>
                  <a:pt x="255571" y="50756"/>
                </a:lnTo>
                <a:close/>
              </a:path>
            </a:pathLst>
          </a:custGeom>
          <a:solidFill>
            <a:srgbClr val="E4C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522491" y="3918017"/>
            <a:ext cx="2155825" cy="1152525"/>
          </a:xfrm>
          <a:custGeom>
            <a:avLst/>
            <a:gdLst/>
            <a:ahLst/>
            <a:cxnLst/>
            <a:rect l="l" t="t" r="r" b="b"/>
            <a:pathLst>
              <a:path w="2155825" h="1152525">
                <a:moveTo>
                  <a:pt x="2155753" y="1152529"/>
                </a:moveTo>
                <a:lnTo>
                  <a:pt x="0" y="1152529"/>
                </a:lnTo>
                <a:lnTo>
                  <a:pt x="0" y="534081"/>
                </a:lnTo>
                <a:lnTo>
                  <a:pt x="56" y="480709"/>
                </a:lnTo>
                <a:lnTo>
                  <a:pt x="193" y="427344"/>
                </a:lnTo>
                <a:lnTo>
                  <a:pt x="361" y="373982"/>
                </a:lnTo>
                <a:lnTo>
                  <a:pt x="514" y="320621"/>
                </a:lnTo>
                <a:lnTo>
                  <a:pt x="603" y="267258"/>
                </a:lnTo>
                <a:lnTo>
                  <a:pt x="579" y="213889"/>
                </a:lnTo>
                <a:lnTo>
                  <a:pt x="394" y="160512"/>
                </a:lnTo>
                <a:lnTo>
                  <a:pt x="0" y="107122"/>
                </a:lnTo>
                <a:lnTo>
                  <a:pt x="314" y="93362"/>
                </a:lnTo>
                <a:lnTo>
                  <a:pt x="3108" y="82374"/>
                </a:lnTo>
                <a:lnTo>
                  <a:pt x="10921" y="75049"/>
                </a:lnTo>
                <a:lnTo>
                  <a:pt x="26292" y="72277"/>
                </a:lnTo>
                <a:lnTo>
                  <a:pt x="50263" y="71383"/>
                </a:lnTo>
                <a:lnTo>
                  <a:pt x="92339" y="69518"/>
                </a:lnTo>
                <a:lnTo>
                  <a:pt x="145542" y="67674"/>
                </a:lnTo>
                <a:lnTo>
                  <a:pt x="202893" y="66839"/>
                </a:lnTo>
                <a:lnTo>
                  <a:pt x="253082" y="67798"/>
                </a:lnTo>
                <a:lnTo>
                  <a:pt x="295550" y="71181"/>
                </a:lnTo>
                <a:lnTo>
                  <a:pt x="324950" y="77753"/>
                </a:lnTo>
                <a:lnTo>
                  <a:pt x="335938" y="88274"/>
                </a:lnTo>
                <a:lnTo>
                  <a:pt x="335927" y="144040"/>
                </a:lnTo>
                <a:lnTo>
                  <a:pt x="335894" y="199776"/>
                </a:lnTo>
                <a:lnTo>
                  <a:pt x="335847" y="255489"/>
                </a:lnTo>
                <a:lnTo>
                  <a:pt x="335790" y="311187"/>
                </a:lnTo>
                <a:lnTo>
                  <a:pt x="335727" y="366877"/>
                </a:lnTo>
                <a:lnTo>
                  <a:pt x="335781" y="401769"/>
                </a:lnTo>
                <a:lnTo>
                  <a:pt x="335919" y="436666"/>
                </a:lnTo>
                <a:lnTo>
                  <a:pt x="335868" y="471553"/>
                </a:lnTo>
                <a:lnTo>
                  <a:pt x="335358" y="506416"/>
                </a:lnTo>
                <a:lnTo>
                  <a:pt x="334334" y="525889"/>
                </a:lnTo>
                <a:lnTo>
                  <a:pt x="334929" y="548593"/>
                </a:lnTo>
                <a:lnTo>
                  <a:pt x="341572" y="567764"/>
                </a:lnTo>
                <a:lnTo>
                  <a:pt x="358693" y="576634"/>
                </a:lnTo>
                <a:lnTo>
                  <a:pt x="365200" y="577181"/>
                </a:lnTo>
                <a:lnTo>
                  <a:pt x="373331" y="577921"/>
                </a:lnTo>
                <a:lnTo>
                  <a:pt x="382511" y="578572"/>
                </a:lnTo>
                <a:lnTo>
                  <a:pt x="392166" y="578851"/>
                </a:lnTo>
                <a:lnTo>
                  <a:pt x="403236" y="578332"/>
                </a:lnTo>
                <a:lnTo>
                  <a:pt x="413291" y="576476"/>
                </a:lnTo>
                <a:lnTo>
                  <a:pt x="421455" y="572838"/>
                </a:lnTo>
                <a:lnTo>
                  <a:pt x="426853" y="566972"/>
                </a:lnTo>
                <a:lnTo>
                  <a:pt x="429915" y="561112"/>
                </a:lnTo>
                <a:lnTo>
                  <a:pt x="429915" y="547279"/>
                </a:lnTo>
                <a:lnTo>
                  <a:pt x="429281" y="245922"/>
                </a:lnTo>
                <a:lnTo>
                  <a:pt x="429481" y="208897"/>
                </a:lnTo>
                <a:lnTo>
                  <a:pt x="429809" y="171784"/>
                </a:lnTo>
                <a:lnTo>
                  <a:pt x="429623" y="134690"/>
                </a:lnTo>
                <a:lnTo>
                  <a:pt x="428278" y="97724"/>
                </a:lnTo>
                <a:lnTo>
                  <a:pt x="426094" y="76707"/>
                </a:lnTo>
                <a:lnTo>
                  <a:pt x="424068" y="48770"/>
                </a:lnTo>
                <a:lnTo>
                  <a:pt x="426259" y="22040"/>
                </a:lnTo>
                <a:lnTo>
                  <a:pt x="436725" y="4646"/>
                </a:lnTo>
                <a:lnTo>
                  <a:pt x="443958" y="0"/>
                </a:lnTo>
                <a:lnTo>
                  <a:pt x="461434" y="0"/>
                </a:lnTo>
                <a:lnTo>
                  <a:pt x="533869" y="105"/>
                </a:lnTo>
                <a:lnTo>
                  <a:pt x="720819" y="369"/>
                </a:lnTo>
                <a:lnTo>
                  <a:pt x="739843" y="7623"/>
                </a:lnTo>
                <a:lnTo>
                  <a:pt x="746854" y="25381"/>
                </a:lnTo>
                <a:lnTo>
                  <a:pt x="747183" y="47633"/>
                </a:lnTo>
                <a:lnTo>
                  <a:pt x="746161" y="68370"/>
                </a:lnTo>
                <a:lnTo>
                  <a:pt x="746237" y="115155"/>
                </a:lnTo>
                <a:lnTo>
                  <a:pt x="746241" y="161952"/>
                </a:lnTo>
                <a:lnTo>
                  <a:pt x="746154" y="208754"/>
                </a:lnTo>
                <a:lnTo>
                  <a:pt x="745957" y="255556"/>
                </a:lnTo>
                <a:lnTo>
                  <a:pt x="745632" y="302353"/>
                </a:lnTo>
                <a:lnTo>
                  <a:pt x="745158" y="349137"/>
                </a:lnTo>
                <a:lnTo>
                  <a:pt x="744089" y="420630"/>
                </a:lnTo>
                <a:lnTo>
                  <a:pt x="742624" y="492003"/>
                </a:lnTo>
                <a:lnTo>
                  <a:pt x="741045" y="517196"/>
                </a:lnTo>
                <a:lnTo>
                  <a:pt x="741284" y="549220"/>
                </a:lnTo>
                <a:lnTo>
                  <a:pt x="749372" y="576908"/>
                </a:lnTo>
                <a:lnTo>
                  <a:pt x="771344" y="589094"/>
                </a:lnTo>
                <a:lnTo>
                  <a:pt x="848532" y="590942"/>
                </a:lnTo>
                <a:lnTo>
                  <a:pt x="857788" y="591507"/>
                </a:lnTo>
                <a:lnTo>
                  <a:pt x="870316" y="592493"/>
                </a:lnTo>
                <a:lnTo>
                  <a:pt x="884993" y="593429"/>
                </a:lnTo>
                <a:lnTo>
                  <a:pt x="900694" y="593846"/>
                </a:lnTo>
                <a:lnTo>
                  <a:pt x="919619" y="592974"/>
                </a:lnTo>
                <a:lnTo>
                  <a:pt x="936397" y="589800"/>
                </a:lnTo>
                <a:lnTo>
                  <a:pt x="948997" y="583489"/>
                </a:lnTo>
                <a:lnTo>
                  <a:pt x="955390" y="573202"/>
                </a:lnTo>
                <a:lnTo>
                  <a:pt x="956868" y="566022"/>
                </a:lnTo>
                <a:lnTo>
                  <a:pt x="955918" y="558525"/>
                </a:lnTo>
                <a:lnTo>
                  <a:pt x="955390" y="551187"/>
                </a:lnTo>
                <a:lnTo>
                  <a:pt x="953605" y="530577"/>
                </a:lnTo>
                <a:lnTo>
                  <a:pt x="952869" y="512461"/>
                </a:lnTo>
                <a:lnTo>
                  <a:pt x="955479" y="499097"/>
                </a:lnTo>
                <a:lnTo>
                  <a:pt x="1007077" y="491264"/>
                </a:lnTo>
                <a:lnTo>
                  <a:pt x="1044037" y="491536"/>
                </a:lnTo>
                <a:lnTo>
                  <a:pt x="1083631" y="492135"/>
                </a:lnTo>
                <a:lnTo>
                  <a:pt x="1120492" y="492734"/>
                </a:lnTo>
                <a:lnTo>
                  <a:pt x="1149256" y="493006"/>
                </a:lnTo>
                <a:lnTo>
                  <a:pt x="1156119" y="493006"/>
                </a:lnTo>
                <a:lnTo>
                  <a:pt x="1157650" y="492953"/>
                </a:lnTo>
                <a:lnTo>
                  <a:pt x="1159287" y="492900"/>
                </a:lnTo>
                <a:lnTo>
                  <a:pt x="1160871" y="492900"/>
                </a:lnTo>
                <a:lnTo>
                  <a:pt x="1168124" y="493129"/>
                </a:lnTo>
                <a:lnTo>
                  <a:pt x="1197877" y="518905"/>
                </a:lnTo>
                <a:lnTo>
                  <a:pt x="1199135" y="578687"/>
                </a:lnTo>
                <a:lnTo>
                  <a:pt x="1207120" y="595324"/>
                </a:lnTo>
                <a:lnTo>
                  <a:pt x="1212716" y="597911"/>
                </a:lnTo>
                <a:lnTo>
                  <a:pt x="1225334" y="597911"/>
                </a:lnTo>
                <a:lnTo>
                  <a:pt x="1268975" y="597843"/>
                </a:lnTo>
                <a:lnTo>
                  <a:pt x="1316373" y="597772"/>
                </a:lnTo>
                <a:lnTo>
                  <a:pt x="1365028" y="597709"/>
                </a:lnTo>
                <a:lnTo>
                  <a:pt x="1412439" y="597664"/>
                </a:lnTo>
                <a:lnTo>
                  <a:pt x="1456104" y="597647"/>
                </a:lnTo>
                <a:lnTo>
                  <a:pt x="1463383" y="613903"/>
                </a:lnTo>
                <a:lnTo>
                  <a:pt x="1466168" y="655119"/>
                </a:lnTo>
                <a:lnTo>
                  <a:pt x="1466010" y="709964"/>
                </a:lnTo>
                <a:lnTo>
                  <a:pt x="1464462" y="767107"/>
                </a:lnTo>
                <a:lnTo>
                  <a:pt x="1463073" y="815218"/>
                </a:lnTo>
                <a:lnTo>
                  <a:pt x="1463021" y="817963"/>
                </a:lnTo>
                <a:lnTo>
                  <a:pt x="1465449" y="818755"/>
                </a:lnTo>
                <a:lnTo>
                  <a:pt x="1472471" y="818755"/>
                </a:lnTo>
                <a:lnTo>
                  <a:pt x="1477381" y="817699"/>
                </a:lnTo>
                <a:lnTo>
                  <a:pt x="1480549" y="817699"/>
                </a:lnTo>
                <a:lnTo>
                  <a:pt x="1503672" y="817675"/>
                </a:lnTo>
                <a:lnTo>
                  <a:pt x="1549900" y="817566"/>
                </a:lnTo>
                <a:lnTo>
                  <a:pt x="1572994" y="817541"/>
                </a:lnTo>
                <a:lnTo>
                  <a:pt x="1580211" y="817739"/>
                </a:lnTo>
                <a:lnTo>
                  <a:pt x="1588404" y="818174"/>
                </a:lnTo>
                <a:lnTo>
                  <a:pt x="1597220" y="818610"/>
                </a:lnTo>
                <a:lnTo>
                  <a:pt x="1639781" y="811839"/>
                </a:lnTo>
                <a:lnTo>
                  <a:pt x="1648993" y="779680"/>
                </a:lnTo>
                <a:lnTo>
                  <a:pt x="1648393" y="758346"/>
                </a:lnTo>
                <a:lnTo>
                  <a:pt x="1647119" y="740987"/>
                </a:lnTo>
                <a:lnTo>
                  <a:pt x="1644937" y="713438"/>
                </a:lnTo>
                <a:lnTo>
                  <a:pt x="1644473" y="677949"/>
                </a:lnTo>
                <a:lnTo>
                  <a:pt x="1650690" y="647292"/>
                </a:lnTo>
                <a:lnTo>
                  <a:pt x="1668554" y="634234"/>
                </a:lnTo>
                <a:lnTo>
                  <a:pt x="1818019" y="634234"/>
                </a:lnTo>
                <a:lnTo>
                  <a:pt x="1822454" y="633865"/>
                </a:lnTo>
                <a:lnTo>
                  <a:pt x="1835600" y="633865"/>
                </a:lnTo>
                <a:lnTo>
                  <a:pt x="1844153" y="635343"/>
                </a:lnTo>
                <a:lnTo>
                  <a:pt x="1848323" y="644265"/>
                </a:lnTo>
                <a:lnTo>
                  <a:pt x="1851227" y="650390"/>
                </a:lnTo>
                <a:lnTo>
                  <a:pt x="1851122" y="657464"/>
                </a:lnTo>
                <a:lnTo>
                  <a:pt x="1851122" y="664328"/>
                </a:lnTo>
                <a:lnTo>
                  <a:pt x="1850437" y="715125"/>
                </a:lnTo>
                <a:lnTo>
                  <a:pt x="1849866" y="761855"/>
                </a:lnTo>
                <a:lnTo>
                  <a:pt x="1849261" y="806546"/>
                </a:lnTo>
                <a:lnTo>
                  <a:pt x="1848470" y="851229"/>
                </a:lnTo>
                <a:lnTo>
                  <a:pt x="1847345" y="897932"/>
                </a:lnTo>
                <a:lnTo>
                  <a:pt x="1845736" y="948685"/>
                </a:lnTo>
                <a:lnTo>
                  <a:pt x="1845998" y="964163"/>
                </a:lnTo>
                <a:lnTo>
                  <a:pt x="1849135" y="978858"/>
                </a:lnTo>
                <a:lnTo>
                  <a:pt x="1857014" y="989831"/>
                </a:lnTo>
                <a:lnTo>
                  <a:pt x="1871501" y="994142"/>
                </a:lnTo>
                <a:lnTo>
                  <a:pt x="2155753" y="994142"/>
                </a:lnTo>
                <a:lnTo>
                  <a:pt x="2155753" y="1152529"/>
                </a:lnTo>
                <a:close/>
              </a:path>
            </a:pathLst>
          </a:custGeom>
          <a:solidFill>
            <a:srgbClr val="B884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547305" y="3891250"/>
            <a:ext cx="2155825" cy="1152525"/>
          </a:xfrm>
          <a:custGeom>
            <a:avLst/>
            <a:gdLst/>
            <a:ahLst/>
            <a:cxnLst/>
            <a:rect l="l" t="t" r="r" b="b"/>
            <a:pathLst>
              <a:path w="2155825" h="1152525">
                <a:moveTo>
                  <a:pt x="0" y="1152424"/>
                </a:moveTo>
                <a:lnTo>
                  <a:pt x="0" y="533922"/>
                </a:lnTo>
                <a:lnTo>
                  <a:pt x="51" y="480581"/>
                </a:lnTo>
                <a:lnTo>
                  <a:pt x="178" y="427232"/>
                </a:lnTo>
                <a:lnTo>
                  <a:pt x="334" y="373878"/>
                </a:lnTo>
                <a:lnTo>
                  <a:pt x="475" y="320522"/>
                </a:lnTo>
                <a:lnTo>
                  <a:pt x="556" y="267166"/>
                </a:lnTo>
                <a:lnTo>
                  <a:pt x="534" y="213812"/>
                </a:lnTo>
                <a:lnTo>
                  <a:pt x="363" y="160464"/>
                </a:lnTo>
                <a:lnTo>
                  <a:pt x="0" y="107122"/>
                </a:lnTo>
                <a:lnTo>
                  <a:pt x="275" y="93271"/>
                </a:lnTo>
                <a:lnTo>
                  <a:pt x="3075" y="82235"/>
                </a:lnTo>
                <a:lnTo>
                  <a:pt x="10884" y="74893"/>
                </a:lnTo>
                <a:lnTo>
                  <a:pt x="26186" y="72118"/>
                </a:lnTo>
                <a:lnTo>
                  <a:pt x="53512" y="71079"/>
                </a:lnTo>
                <a:lnTo>
                  <a:pt x="101704" y="69004"/>
                </a:lnTo>
                <a:lnTo>
                  <a:pt x="161624" y="67184"/>
                </a:lnTo>
                <a:lnTo>
                  <a:pt x="224134" y="66910"/>
                </a:lnTo>
                <a:lnTo>
                  <a:pt x="280097" y="69473"/>
                </a:lnTo>
                <a:lnTo>
                  <a:pt x="320376" y="76164"/>
                </a:lnTo>
                <a:lnTo>
                  <a:pt x="335833" y="88274"/>
                </a:lnTo>
                <a:lnTo>
                  <a:pt x="335821" y="143979"/>
                </a:lnTo>
                <a:lnTo>
                  <a:pt x="335789" y="199708"/>
                </a:lnTo>
                <a:lnTo>
                  <a:pt x="335742" y="255443"/>
                </a:lnTo>
                <a:lnTo>
                  <a:pt x="335684" y="311171"/>
                </a:lnTo>
                <a:lnTo>
                  <a:pt x="335622" y="366877"/>
                </a:lnTo>
                <a:lnTo>
                  <a:pt x="335653" y="401745"/>
                </a:lnTo>
                <a:lnTo>
                  <a:pt x="335793" y="436633"/>
                </a:lnTo>
                <a:lnTo>
                  <a:pt x="335755" y="471501"/>
                </a:lnTo>
                <a:lnTo>
                  <a:pt x="335252" y="506310"/>
                </a:lnTo>
                <a:lnTo>
                  <a:pt x="334288" y="525799"/>
                </a:lnTo>
                <a:lnTo>
                  <a:pt x="334902" y="548540"/>
                </a:lnTo>
                <a:lnTo>
                  <a:pt x="341526" y="567747"/>
                </a:lnTo>
                <a:lnTo>
                  <a:pt x="358588" y="576634"/>
                </a:lnTo>
                <a:lnTo>
                  <a:pt x="374606" y="577975"/>
                </a:lnTo>
                <a:lnTo>
                  <a:pt x="395142" y="578772"/>
                </a:lnTo>
                <a:lnTo>
                  <a:pt x="414441" y="576085"/>
                </a:lnTo>
                <a:lnTo>
                  <a:pt x="426747" y="566972"/>
                </a:lnTo>
                <a:lnTo>
                  <a:pt x="429756" y="560954"/>
                </a:lnTo>
                <a:lnTo>
                  <a:pt x="429756" y="553985"/>
                </a:lnTo>
                <a:lnTo>
                  <a:pt x="429756" y="547279"/>
                </a:lnTo>
                <a:lnTo>
                  <a:pt x="429176" y="245922"/>
                </a:lnTo>
                <a:lnTo>
                  <a:pt x="429375" y="208875"/>
                </a:lnTo>
                <a:lnTo>
                  <a:pt x="429704" y="171724"/>
                </a:lnTo>
                <a:lnTo>
                  <a:pt x="429517" y="134623"/>
                </a:lnTo>
                <a:lnTo>
                  <a:pt x="428172" y="97724"/>
                </a:lnTo>
                <a:lnTo>
                  <a:pt x="425990" y="76630"/>
                </a:lnTo>
                <a:lnTo>
                  <a:pt x="423975" y="48670"/>
                </a:lnTo>
                <a:lnTo>
                  <a:pt x="426198" y="21929"/>
                </a:lnTo>
                <a:lnTo>
                  <a:pt x="436725" y="4487"/>
                </a:lnTo>
                <a:lnTo>
                  <a:pt x="443853" y="0"/>
                </a:lnTo>
                <a:lnTo>
                  <a:pt x="452881" y="0"/>
                </a:lnTo>
                <a:lnTo>
                  <a:pt x="461328" y="0"/>
                </a:lnTo>
                <a:lnTo>
                  <a:pt x="533711" y="0"/>
                </a:lnTo>
                <a:lnTo>
                  <a:pt x="720713" y="369"/>
                </a:lnTo>
                <a:lnTo>
                  <a:pt x="739730" y="7601"/>
                </a:lnTo>
                <a:lnTo>
                  <a:pt x="746728" y="25322"/>
                </a:lnTo>
                <a:lnTo>
                  <a:pt x="747055" y="47566"/>
                </a:lnTo>
                <a:lnTo>
                  <a:pt x="746055" y="68370"/>
                </a:lnTo>
                <a:lnTo>
                  <a:pt x="746131" y="115147"/>
                </a:lnTo>
                <a:lnTo>
                  <a:pt x="746135" y="161924"/>
                </a:lnTo>
                <a:lnTo>
                  <a:pt x="746049" y="208701"/>
                </a:lnTo>
                <a:lnTo>
                  <a:pt x="745852" y="255478"/>
                </a:lnTo>
                <a:lnTo>
                  <a:pt x="745526" y="302255"/>
                </a:lnTo>
                <a:lnTo>
                  <a:pt x="745052" y="349032"/>
                </a:lnTo>
                <a:lnTo>
                  <a:pt x="743963" y="420557"/>
                </a:lnTo>
                <a:lnTo>
                  <a:pt x="742518" y="492003"/>
                </a:lnTo>
                <a:lnTo>
                  <a:pt x="740940" y="517172"/>
                </a:lnTo>
                <a:lnTo>
                  <a:pt x="741178" y="549147"/>
                </a:lnTo>
                <a:lnTo>
                  <a:pt x="749267" y="576796"/>
                </a:lnTo>
                <a:lnTo>
                  <a:pt x="771239" y="588988"/>
                </a:lnTo>
                <a:lnTo>
                  <a:pt x="848426" y="590942"/>
                </a:lnTo>
                <a:lnTo>
                  <a:pt x="873312" y="592654"/>
                </a:lnTo>
                <a:lnTo>
                  <a:pt x="907577" y="593674"/>
                </a:lnTo>
                <a:lnTo>
                  <a:pt x="938981" y="588893"/>
                </a:lnTo>
                <a:lnTo>
                  <a:pt x="955285" y="573202"/>
                </a:lnTo>
                <a:lnTo>
                  <a:pt x="956763" y="565969"/>
                </a:lnTo>
                <a:lnTo>
                  <a:pt x="955760" y="558525"/>
                </a:lnTo>
                <a:lnTo>
                  <a:pt x="955285" y="551081"/>
                </a:lnTo>
                <a:lnTo>
                  <a:pt x="953499" y="530532"/>
                </a:lnTo>
                <a:lnTo>
                  <a:pt x="952764" y="512448"/>
                </a:lnTo>
                <a:lnTo>
                  <a:pt x="955374" y="499095"/>
                </a:lnTo>
                <a:lnTo>
                  <a:pt x="963626" y="492742"/>
                </a:lnTo>
                <a:lnTo>
                  <a:pt x="997087" y="491288"/>
                </a:lnTo>
                <a:lnTo>
                  <a:pt x="1053484" y="491646"/>
                </a:lnTo>
                <a:lnTo>
                  <a:pt x="1113050" y="492578"/>
                </a:lnTo>
                <a:lnTo>
                  <a:pt x="1156014" y="492847"/>
                </a:lnTo>
                <a:lnTo>
                  <a:pt x="1197807" y="518888"/>
                </a:lnTo>
                <a:lnTo>
                  <a:pt x="1199000" y="578598"/>
                </a:lnTo>
                <a:lnTo>
                  <a:pt x="1206962" y="595218"/>
                </a:lnTo>
                <a:lnTo>
                  <a:pt x="1212611" y="597752"/>
                </a:lnTo>
                <a:lnTo>
                  <a:pt x="1218946" y="597752"/>
                </a:lnTo>
                <a:lnTo>
                  <a:pt x="1225229" y="597752"/>
                </a:lnTo>
                <a:lnTo>
                  <a:pt x="1268869" y="597690"/>
                </a:lnTo>
                <a:lnTo>
                  <a:pt x="1316267" y="597632"/>
                </a:lnTo>
                <a:lnTo>
                  <a:pt x="1364922" y="597585"/>
                </a:lnTo>
                <a:lnTo>
                  <a:pt x="1412333" y="597553"/>
                </a:lnTo>
                <a:lnTo>
                  <a:pt x="1455999" y="597541"/>
                </a:lnTo>
                <a:lnTo>
                  <a:pt x="1463277" y="613792"/>
                </a:lnTo>
                <a:lnTo>
                  <a:pt x="1466062" y="654998"/>
                </a:lnTo>
                <a:lnTo>
                  <a:pt x="1465905" y="709835"/>
                </a:lnTo>
                <a:lnTo>
                  <a:pt x="1464357" y="766981"/>
                </a:lnTo>
                <a:lnTo>
                  <a:pt x="1462968" y="815112"/>
                </a:lnTo>
                <a:lnTo>
                  <a:pt x="1462810" y="821078"/>
                </a:lnTo>
                <a:lnTo>
                  <a:pt x="1474583" y="817540"/>
                </a:lnTo>
                <a:lnTo>
                  <a:pt x="1480549" y="817540"/>
                </a:lnTo>
                <a:lnTo>
                  <a:pt x="1503656" y="817524"/>
                </a:lnTo>
                <a:lnTo>
                  <a:pt x="1526738" y="817488"/>
                </a:lnTo>
                <a:lnTo>
                  <a:pt x="1549811" y="817451"/>
                </a:lnTo>
                <a:lnTo>
                  <a:pt x="1572888" y="817435"/>
                </a:lnTo>
                <a:lnTo>
                  <a:pt x="1588684" y="818080"/>
                </a:lnTo>
                <a:lnTo>
                  <a:pt x="1607074" y="818676"/>
                </a:lnTo>
                <a:lnTo>
                  <a:pt x="1625067" y="817212"/>
                </a:lnTo>
                <a:lnTo>
                  <a:pt x="1639675" y="811680"/>
                </a:lnTo>
                <a:lnTo>
                  <a:pt x="1646717" y="799222"/>
                </a:lnTo>
                <a:lnTo>
                  <a:pt x="1648888" y="779528"/>
                </a:lnTo>
                <a:lnTo>
                  <a:pt x="1648287" y="758210"/>
                </a:lnTo>
                <a:lnTo>
                  <a:pt x="1647014" y="740881"/>
                </a:lnTo>
                <a:lnTo>
                  <a:pt x="1644833" y="713301"/>
                </a:lnTo>
                <a:lnTo>
                  <a:pt x="1644380" y="677797"/>
                </a:lnTo>
                <a:lnTo>
                  <a:pt x="1650629" y="647134"/>
                </a:lnTo>
                <a:lnTo>
                  <a:pt x="1668554" y="634076"/>
                </a:lnTo>
                <a:lnTo>
                  <a:pt x="1765540" y="634076"/>
                </a:lnTo>
                <a:lnTo>
                  <a:pt x="1813954" y="634076"/>
                </a:lnTo>
                <a:lnTo>
                  <a:pt x="1851122" y="650126"/>
                </a:lnTo>
                <a:lnTo>
                  <a:pt x="1851016" y="657358"/>
                </a:lnTo>
                <a:lnTo>
                  <a:pt x="1851016" y="664064"/>
                </a:lnTo>
                <a:lnTo>
                  <a:pt x="1850368" y="714862"/>
                </a:lnTo>
                <a:lnTo>
                  <a:pt x="1849808" y="761595"/>
                </a:lnTo>
                <a:lnTo>
                  <a:pt x="1849195" y="806295"/>
                </a:lnTo>
                <a:lnTo>
                  <a:pt x="1848388" y="850996"/>
                </a:lnTo>
                <a:lnTo>
                  <a:pt x="1847247" y="897729"/>
                </a:lnTo>
                <a:lnTo>
                  <a:pt x="1845631" y="948527"/>
                </a:lnTo>
                <a:lnTo>
                  <a:pt x="1845895" y="964072"/>
                </a:lnTo>
                <a:lnTo>
                  <a:pt x="1849050" y="978805"/>
                </a:lnTo>
                <a:lnTo>
                  <a:pt x="1856975" y="989777"/>
                </a:lnTo>
                <a:lnTo>
                  <a:pt x="1871554" y="994037"/>
                </a:lnTo>
                <a:lnTo>
                  <a:pt x="1918929" y="994037"/>
                </a:lnTo>
                <a:lnTo>
                  <a:pt x="1966291" y="994037"/>
                </a:lnTo>
                <a:lnTo>
                  <a:pt x="2013640" y="994037"/>
                </a:lnTo>
                <a:lnTo>
                  <a:pt x="2060981" y="994037"/>
                </a:lnTo>
                <a:lnTo>
                  <a:pt x="2108315" y="994037"/>
                </a:lnTo>
                <a:lnTo>
                  <a:pt x="2155647" y="994037"/>
                </a:lnTo>
                <a:lnTo>
                  <a:pt x="2155647" y="1152424"/>
                </a:lnTo>
                <a:lnTo>
                  <a:pt x="0" y="1152424"/>
                </a:lnTo>
                <a:close/>
              </a:path>
            </a:pathLst>
          </a:custGeom>
          <a:ln w="19049">
            <a:solidFill>
              <a:srgbClr val="5441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8794666" y="4170225"/>
            <a:ext cx="349885" cy="509270"/>
          </a:xfrm>
          <a:custGeom>
            <a:avLst/>
            <a:gdLst/>
            <a:ahLst/>
            <a:cxnLst/>
            <a:rect l="l" t="t" r="r" b="b"/>
            <a:pathLst>
              <a:path w="349884" h="509270">
                <a:moveTo>
                  <a:pt x="349333" y="508757"/>
                </a:moveTo>
                <a:lnTo>
                  <a:pt x="348637" y="508322"/>
                </a:lnTo>
                <a:lnTo>
                  <a:pt x="267496" y="483403"/>
                </a:lnTo>
                <a:lnTo>
                  <a:pt x="193570" y="470844"/>
                </a:lnTo>
                <a:lnTo>
                  <a:pt x="133815" y="453715"/>
                </a:lnTo>
                <a:lnTo>
                  <a:pt x="86930" y="432344"/>
                </a:lnTo>
                <a:lnTo>
                  <a:pt x="51614" y="407061"/>
                </a:lnTo>
                <a:lnTo>
                  <a:pt x="26564" y="378196"/>
                </a:lnTo>
                <a:lnTo>
                  <a:pt x="2058" y="311035"/>
                </a:lnTo>
                <a:lnTo>
                  <a:pt x="0" y="273398"/>
                </a:lnTo>
                <a:lnTo>
                  <a:pt x="3002" y="233496"/>
                </a:lnTo>
                <a:lnTo>
                  <a:pt x="31954" y="178111"/>
                </a:lnTo>
                <a:lnTo>
                  <a:pt x="86152" y="156433"/>
                </a:lnTo>
                <a:lnTo>
                  <a:pt x="116970" y="149285"/>
                </a:lnTo>
                <a:lnTo>
                  <a:pt x="147200" y="139827"/>
                </a:lnTo>
                <a:lnTo>
                  <a:pt x="174544" y="124478"/>
                </a:lnTo>
                <a:lnTo>
                  <a:pt x="196703" y="99660"/>
                </a:lnTo>
                <a:lnTo>
                  <a:pt x="211376" y="61792"/>
                </a:lnTo>
                <a:lnTo>
                  <a:pt x="224795" y="33590"/>
                </a:lnTo>
                <a:lnTo>
                  <a:pt x="249059" y="14409"/>
                </a:lnTo>
                <a:lnTo>
                  <a:pt x="282289" y="3472"/>
                </a:lnTo>
                <a:lnTo>
                  <a:pt x="322603" y="0"/>
                </a:lnTo>
                <a:lnTo>
                  <a:pt x="349333" y="1998"/>
                </a:lnTo>
                <a:lnTo>
                  <a:pt x="349333" y="508757"/>
                </a:lnTo>
                <a:close/>
              </a:path>
            </a:pathLst>
          </a:custGeom>
          <a:solidFill>
            <a:srgbClr val="93A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8845353" y="4137524"/>
            <a:ext cx="299085" cy="481330"/>
          </a:xfrm>
          <a:custGeom>
            <a:avLst/>
            <a:gdLst/>
            <a:ahLst/>
            <a:cxnLst/>
            <a:rect l="l" t="t" r="r" b="b"/>
            <a:pathLst>
              <a:path w="299084" h="481329">
                <a:moveTo>
                  <a:pt x="298646" y="0"/>
                </a:moveTo>
                <a:lnTo>
                  <a:pt x="246952" y="13636"/>
                </a:lnTo>
                <a:lnTo>
                  <a:pt x="211643" y="59746"/>
                </a:lnTo>
                <a:lnTo>
                  <a:pt x="196960" y="97560"/>
                </a:lnTo>
                <a:lnTo>
                  <a:pt x="174774" y="122351"/>
                </a:lnTo>
                <a:lnTo>
                  <a:pt x="147389" y="137691"/>
                </a:lnTo>
                <a:lnTo>
                  <a:pt x="117110" y="147156"/>
                </a:lnTo>
                <a:lnTo>
                  <a:pt x="86242" y="154320"/>
                </a:lnTo>
                <a:lnTo>
                  <a:pt x="57089" y="162757"/>
                </a:lnTo>
                <a:lnTo>
                  <a:pt x="31956" y="176042"/>
                </a:lnTo>
                <a:lnTo>
                  <a:pt x="13146" y="197748"/>
                </a:lnTo>
                <a:lnTo>
                  <a:pt x="2965" y="231450"/>
                </a:lnTo>
                <a:lnTo>
                  <a:pt x="0" y="271292"/>
                </a:lnTo>
                <a:lnTo>
                  <a:pt x="2097" y="308882"/>
                </a:lnTo>
                <a:lnTo>
                  <a:pt x="26669" y="375982"/>
                </a:lnTo>
                <a:lnTo>
                  <a:pt x="51735" y="404830"/>
                </a:lnTo>
                <a:lnTo>
                  <a:pt x="87051" y="430103"/>
                </a:lnTo>
                <a:lnTo>
                  <a:pt x="133913" y="451468"/>
                </a:lnTo>
                <a:lnTo>
                  <a:pt x="193617" y="468596"/>
                </a:lnTo>
                <a:lnTo>
                  <a:pt x="267459" y="481154"/>
                </a:lnTo>
              </a:path>
            </a:pathLst>
          </a:custGeom>
          <a:ln w="19049">
            <a:solidFill>
              <a:srgbClr val="43434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986461" y="1404063"/>
            <a:ext cx="2993390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54413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3434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54413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43434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54413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6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976897" y="0"/>
            <a:ext cx="1167130" cy="2200275"/>
          </a:xfrm>
          <a:custGeom>
            <a:avLst/>
            <a:gdLst/>
            <a:ahLst/>
            <a:cxnLst/>
            <a:rect l="l" t="t" r="r" b="b"/>
            <a:pathLst>
              <a:path w="1167129" h="2200275">
                <a:moveTo>
                  <a:pt x="1030591" y="2200267"/>
                </a:moveTo>
                <a:lnTo>
                  <a:pt x="979468" y="2199285"/>
                </a:lnTo>
                <a:lnTo>
                  <a:pt x="929017" y="2195317"/>
                </a:lnTo>
                <a:lnTo>
                  <a:pt x="879622" y="2188072"/>
                </a:lnTo>
                <a:lnTo>
                  <a:pt x="831666" y="2177256"/>
                </a:lnTo>
                <a:lnTo>
                  <a:pt x="785534" y="2162577"/>
                </a:lnTo>
                <a:lnTo>
                  <a:pt x="741609" y="2143743"/>
                </a:lnTo>
                <a:lnTo>
                  <a:pt x="700274" y="2120461"/>
                </a:lnTo>
                <a:lnTo>
                  <a:pt x="661914" y="2092438"/>
                </a:lnTo>
                <a:lnTo>
                  <a:pt x="626911" y="2059383"/>
                </a:lnTo>
                <a:lnTo>
                  <a:pt x="600045" y="2026998"/>
                </a:lnTo>
                <a:lnTo>
                  <a:pt x="577280" y="1992309"/>
                </a:lnTo>
                <a:lnTo>
                  <a:pt x="558373" y="1955561"/>
                </a:lnTo>
                <a:lnTo>
                  <a:pt x="543084" y="1917003"/>
                </a:lnTo>
                <a:lnTo>
                  <a:pt x="529812" y="1871311"/>
                </a:lnTo>
                <a:lnTo>
                  <a:pt x="520618" y="1824119"/>
                </a:lnTo>
                <a:lnTo>
                  <a:pt x="515161" y="1775842"/>
                </a:lnTo>
                <a:lnTo>
                  <a:pt x="513100" y="1726896"/>
                </a:lnTo>
                <a:lnTo>
                  <a:pt x="514092" y="1677695"/>
                </a:lnTo>
                <a:lnTo>
                  <a:pt x="517797" y="1628657"/>
                </a:lnTo>
                <a:lnTo>
                  <a:pt x="523873" y="1580195"/>
                </a:lnTo>
                <a:lnTo>
                  <a:pt x="532105" y="1529813"/>
                </a:lnTo>
                <a:lnTo>
                  <a:pt x="541662" y="1479559"/>
                </a:lnTo>
                <a:lnTo>
                  <a:pt x="552019" y="1429394"/>
                </a:lnTo>
                <a:lnTo>
                  <a:pt x="562648" y="1379278"/>
                </a:lnTo>
                <a:lnTo>
                  <a:pt x="573021" y="1329172"/>
                </a:lnTo>
                <a:lnTo>
                  <a:pt x="582612" y="1279039"/>
                </a:lnTo>
                <a:lnTo>
                  <a:pt x="590894" y="1228838"/>
                </a:lnTo>
                <a:lnTo>
                  <a:pt x="597338" y="1178531"/>
                </a:lnTo>
                <a:lnTo>
                  <a:pt x="601419" y="1128079"/>
                </a:lnTo>
                <a:lnTo>
                  <a:pt x="602609" y="1077442"/>
                </a:lnTo>
                <a:lnTo>
                  <a:pt x="600601" y="1029730"/>
                </a:lnTo>
                <a:lnTo>
                  <a:pt x="595470" y="982321"/>
                </a:lnTo>
                <a:lnTo>
                  <a:pt x="587286" y="935383"/>
                </a:lnTo>
                <a:lnTo>
                  <a:pt x="576122" y="889085"/>
                </a:lnTo>
                <a:lnTo>
                  <a:pt x="562049" y="843596"/>
                </a:lnTo>
                <a:lnTo>
                  <a:pt x="544861" y="798406"/>
                </a:lnTo>
                <a:lnTo>
                  <a:pt x="524833" y="754389"/>
                </a:lnTo>
                <a:lnTo>
                  <a:pt x="502040" y="711718"/>
                </a:lnTo>
                <a:lnTo>
                  <a:pt x="476560" y="670561"/>
                </a:lnTo>
                <a:lnTo>
                  <a:pt x="448469" y="631089"/>
                </a:lnTo>
                <a:lnTo>
                  <a:pt x="417843" y="593471"/>
                </a:lnTo>
                <a:lnTo>
                  <a:pt x="384760" y="557878"/>
                </a:lnTo>
                <a:lnTo>
                  <a:pt x="349295" y="524481"/>
                </a:lnTo>
                <a:lnTo>
                  <a:pt x="311954" y="493086"/>
                </a:lnTo>
                <a:lnTo>
                  <a:pt x="272811" y="462334"/>
                </a:lnTo>
                <a:lnTo>
                  <a:pt x="193063" y="401035"/>
                </a:lnTo>
                <a:lnTo>
                  <a:pt x="154431" y="369626"/>
                </a:lnTo>
                <a:lnTo>
                  <a:pt x="117941" y="337138"/>
                </a:lnTo>
                <a:lnTo>
                  <a:pt x="84580" y="303140"/>
                </a:lnTo>
                <a:lnTo>
                  <a:pt x="55334" y="267202"/>
                </a:lnTo>
                <a:lnTo>
                  <a:pt x="31188" y="228892"/>
                </a:lnTo>
                <a:lnTo>
                  <a:pt x="13129" y="187781"/>
                </a:lnTo>
                <a:lnTo>
                  <a:pt x="1866" y="141593"/>
                </a:lnTo>
                <a:lnTo>
                  <a:pt x="0" y="125388"/>
                </a:lnTo>
                <a:lnTo>
                  <a:pt x="548" y="77857"/>
                </a:lnTo>
                <a:lnTo>
                  <a:pt x="9492" y="32362"/>
                </a:lnTo>
                <a:lnTo>
                  <a:pt x="21702" y="0"/>
                </a:lnTo>
                <a:lnTo>
                  <a:pt x="1167102" y="0"/>
                </a:lnTo>
                <a:lnTo>
                  <a:pt x="1167102" y="2190312"/>
                </a:lnTo>
                <a:lnTo>
                  <a:pt x="1133320" y="2194444"/>
                </a:lnTo>
                <a:lnTo>
                  <a:pt x="1082003" y="2198556"/>
                </a:lnTo>
                <a:lnTo>
                  <a:pt x="1030591" y="2200267"/>
                </a:lnTo>
                <a:close/>
              </a:path>
            </a:pathLst>
          </a:custGeom>
          <a:solidFill>
            <a:srgbClr val="93A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476724"/>
            <a:ext cx="9143999" cy="1666775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0"/>
            <a:ext cx="2915920" cy="1112520"/>
          </a:xfrm>
          <a:custGeom>
            <a:avLst/>
            <a:gdLst/>
            <a:ahLst/>
            <a:cxnLst/>
            <a:rect l="l" t="t" r="r" b="b"/>
            <a:pathLst>
              <a:path w="2915920" h="1112520">
                <a:moveTo>
                  <a:pt x="2915846" y="0"/>
                </a:moveTo>
                <a:lnTo>
                  <a:pt x="2908595" y="45106"/>
                </a:lnTo>
                <a:lnTo>
                  <a:pt x="2900842" y="96839"/>
                </a:lnTo>
                <a:lnTo>
                  <a:pt x="2893321" y="148625"/>
                </a:lnTo>
                <a:lnTo>
                  <a:pt x="2885720" y="200379"/>
                </a:lnTo>
                <a:lnTo>
                  <a:pt x="2877730" y="252020"/>
                </a:lnTo>
                <a:lnTo>
                  <a:pt x="2869074" y="303623"/>
                </a:lnTo>
                <a:lnTo>
                  <a:pt x="2859337" y="355186"/>
                </a:lnTo>
                <a:lnTo>
                  <a:pt x="2848259" y="406508"/>
                </a:lnTo>
                <a:lnTo>
                  <a:pt x="2835579" y="457389"/>
                </a:lnTo>
                <a:lnTo>
                  <a:pt x="2821036" y="507628"/>
                </a:lnTo>
                <a:lnTo>
                  <a:pt x="2804370" y="557024"/>
                </a:lnTo>
                <a:lnTo>
                  <a:pt x="2785318" y="605377"/>
                </a:lnTo>
                <a:lnTo>
                  <a:pt x="2763621" y="652486"/>
                </a:lnTo>
                <a:lnTo>
                  <a:pt x="2739017" y="698151"/>
                </a:lnTo>
                <a:lnTo>
                  <a:pt x="2711245" y="742171"/>
                </a:lnTo>
                <a:lnTo>
                  <a:pt x="2682791" y="780368"/>
                </a:lnTo>
                <a:lnTo>
                  <a:pt x="2651249" y="816419"/>
                </a:lnTo>
                <a:lnTo>
                  <a:pt x="2616891" y="849932"/>
                </a:lnTo>
                <a:lnTo>
                  <a:pt x="2579988" y="880521"/>
                </a:lnTo>
                <a:lnTo>
                  <a:pt x="2540813" y="907793"/>
                </a:lnTo>
                <a:lnTo>
                  <a:pt x="2499638" y="931361"/>
                </a:lnTo>
                <a:lnTo>
                  <a:pt x="2456734" y="950835"/>
                </a:lnTo>
                <a:lnTo>
                  <a:pt x="2412373" y="965825"/>
                </a:lnTo>
                <a:lnTo>
                  <a:pt x="2366828" y="975942"/>
                </a:lnTo>
                <a:lnTo>
                  <a:pt x="2320370" y="980796"/>
                </a:lnTo>
                <a:lnTo>
                  <a:pt x="2273272" y="979998"/>
                </a:lnTo>
                <a:lnTo>
                  <a:pt x="2226449" y="972565"/>
                </a:lnTo>
                <a:lnTo>
                  <a:pt x="2181090" y="958285"/>
                </a:lnTo>
                <a:lnTo>
                  <a:pt x="2137986" y="937810"/>
                </a:lnTo>
                <a:lnTo>
                  <a:pt x="2097928" y="911795"/>
                </a:lnTo>
                <a:lnTo>
                  <a:pt x="2061710" y="880893"/>
                </a:lnTo>
                <a:lnTo>
                  <a:pt x="2030123" y="845759"/>
                </a:lnTo>
                <a:lnTo>
                  <a:pt x="2003959" y="807044"/>
                </a:lnTo>
                <a:lnTo>
                  <a:pt x="1984009" y="765404"/>
                </a:lnTo>
                <a:lnTo>
                  <a:pt x="1971066" y="721491"/>
                </a:lnTo>
                <a:lnTo>
                  <a:pt x="1965922" y="675959"/>
                </a:lnTo>
                <a:lnTo>
                  <a:pt x="1969368" y="629462"/>
                </a:lnTo>
                <a:lnTo>
                  <a:pt x="1981540" y="585306"/>
                </a:lnTo>
                <a:lnTo>
                  <a:pt x="2001632" y="544375"/>
                </a:lnTo>
                <a:lnTo>
                  <a:pt x="2028579" y="507433"/>
                </a:lnTo>
                <a:lnTo>
                  <a:pt x="2061318" y="475243"/>
                </a:lnTo>
                <a:lnTo>
                  <a:pt x="2098784" y="448567"/>
                </a:lnTo>
                <a:lnTo>
                  <a:pt x="2139915" y="428168"/>
                </a:lnTo>
                <a:lnTo>
                  <a:pt x="2183644" y="414810"/>
                </a:lnTo>
                <a:lnTo>
                  <a:pt x="2228909" y="409256"/>
                </a:lnTo>
                <a:lnTo>
                  <a:pt x="2274645" y="412269"/>
                </a:lnTo>
                <a:lnTo>
                  <a:pt x="2318862" y="424164"/>
                </a:lnTo>
                <a:lnTo>
                  <a:pt x="2359894" y="444021"/>
                </a:lnTo>
                <a:lnTo>
                  <a:pt x="2396970" y="470772"/>
                </a:lnTo>
                <a:lnTo>
                  <a:pt x="2429323" y="503351"/>
                </a:lnTo>
                <a:lnTo>
                  <a:pt x="2456180" y="540693"/>
                </a:lnTo>
                <a:lnTo>
                  <a:pt x="2476773" y="581730"/>
                </a:lnTo>
                <a:lnTo>
                  <a:pt x="2490332" y="625396"/>
                </a:lnTo>
                <a:lnTo>
                  <a:pt x="2496085" y="670625"/>
                </a:lnTo>
                <a:lnTo>
                  <a:pt x="2493265" y="716350"/>
                </a:lnTo>
                <a:lnTo>
                  <a:pt x="2481663" y="760605"/>
                </a:lnTo>
                <a:lnTo>
                  <a:pt x="2462070" y="801730"/>
                </a:lnTo>
                <a:lnTo>
                  <a:pt x="2435553" y="838947"/>
                </a:lnTo>
                <a:lnTo>
                  <a:pt x="2403174" y="871482"/>
                </a:lnTo>
                <a:lnTo>
                  <a:pt x="2365999" y="898559"/>
                </a:lnTo>
                <a:lnTo>
                  <a:pt x="2325093" y="919400"/>
                </a:lnTo>
                <a:lnTo>
                  <a:pt x="2281520" y="933232"/>
                </a:lnTo>
                <a:lnTo>
                  <a:pt x="2236344" y="939276"/>
                </a:lnTo>
                <a:lnTo>
                  <a:pt x="2190630" y="936759"/>
                </a:lnTo>
                <a:lnTo>
                  <a:pt x="2143946" y="925233"/>
                </a:lnTo>
                <a:lnTo>
                  <a:pt x="2100567" y="906309"/>
                </a:lnTo>
                <a:lnTo>
                  <a:pt x="2060420" y="880934"/>
                </a:lnTo>
                <a:lnTo>
                  <a:pt x="2023431" y="850054"/>
                </a:lnTo>
                <a:lnTo>
                  <a:pt x="1989528" y="814617"/>
                </a:lnTo>
                <a:lnTo>
                  <a:pt x="1958637" y="775569"/>
                </a:lnTo>
                <a:lnTo>
                  <a:pt x="1930685" y="733857"/>
                </a:lnTo>
                <a:lnTo>
                  <a:pt x="1905599" y="690428"/>
                </a:lnTo>
                <a:lnTo>
                  <a:pt x="1883305" y="646228"/>
                </a:lnTo>
                <a:lnTo>
                  <a:pt x="1862840" y="601501"/>
                </a:lnTo>
                <a:lnTo>
                  <a:pt x="1842916" y="556219"/>
                </a:lnTo>
                <a:lnTo>
                  <a:pt x="1822895" y="510901"/>
                </a:lnTo>
                <a:lnTo>
                  <a:pt x="1802137" y="466063"/>
                </a:lnTo>
                <a:lnTo>
                  <a:pt x="1780004" y="422224"/>
                </a:lnTo>
                <a:lnTo>
                  <a:pt x="1755857" y="379902"/>
                </a:lnTo>
                <a:lnTo>
                  <a:pt x="1729056" y="339613"/>
                </a:lnTo>
                <a:lnTo>
                  <a:pt x="1698963" y="301875"/>
                </a:lnTo>
                <a:lnTo>
                  <a:pt x="1664938" y="267205"/>
                </a:lnTo>
                <a:lnTo>
                  <a:pt x="1630269" y="239578"/>
                </a:lnTo>
                <a:lnTo>
                  <a:pt x="1592842" y="216908"/>
                </a:lnTo>
                <a:lnTo>
                  <a:pt x="1553128" y="199080"/>
                </a:lnTo>
                <a:lnTo>
                  <a:pt x="1511597" y="185974"/>
                </a:lnTo>
                <a:lnTo>
                  <a:pt x="1468719" y="177475"/>
                </a:lnTo>
                <a:lnTo>
                  <a:pt x="1424966" y="173464"/>
                </a:lnTo>
                <a:lnTo>
                  <a:pt x="1380808" y="173825"/>
                </a:lnTo>
                <a:lnTo>
                  <a:pt x="1336715" y="178440"/>
                </a:lnTo>
                <a:lnTo>
                  <a:pt x="1293158" y="187192"/>
                </a:lnTo>
                <a:lnTo>
                  <a:pt x="1250608" y="199964"/>
                </a:lnTo>
                <a:lnTo>
                  <a:pt x="1209534" y="216638"/>
                </a:lnTo>
                <a:lnTo>
                  <a:pt x="1170409" y="237097"/>
                </a:lnTo>
                <a:lnTo>
                  <a:pt x="1133702" y="261224"/>
                </a:lnTo>
                <a:lnTo>
                  <a:pt x="1099884" y="288901"/>
                </a:lnTo>
                <a:lnTo>
                  <a:pt x="1069425" y="320011"/>
                </a:lnTo>
                <a:lnTo>
                  <a:pt x="1042796" y="354438"/>
                </a:lnTo>
                <a:lnTo>
                  <a:pt x="1020468" y="392063"/>
                </a:lnTo>
                <a:lnTo>
                  <a:pt x="1002911" y="432769"/>
                </a:lnTo>
                <a:lnTo>
                  <a:pt x="989924" y="475743"/>
                </a:lnTo>
                <a:lnTo>
                  <a:pt x="980458" y="520286"/>
                </a:lnTo>
                <a:lnTo>
                  <a:pt x="973762" y="566006"/>
                </a:lnTo>
                <a:lnTo>
                  <a:pt x="969084" y="612508"/>
                </a:lnTo>
                <a:lnTo>
                  <a:pt x="965673" y="659401"/>
                </a:lnTo>
                <a:lnTo>
                  <a:pt x="962778" y="706289"/>
                </a:lnTo>
                <a:lnTo>
                  <a:pt x="959648" y="752781"/>
                </a:lnTo>
                <a:lnTo>
                  <a:pt x="955530" y="798483"/>
                </a:lnTo>
                <a:lnTo>
                  <a:pt x="949675" y="843001"/>
                </a:lnTo>
                <a:lnTo>
                  <a:pt x="941331" y="885942"/>
                </a:lnTo>
                <a:lnTo>
                  <a:pt x="929746" y="926914"/>
                </a:lnTo>
                <a:lnTo>
                  <a:pt x="914169" y="965522"/>
                </a:lnTo>
                <a:lnTo>
                  <a:pt x="893850" y="1001373"/>
                </a:lnTo>
                <a:lnTo>
                  <a:pt x="868035" y="1034075"/>
                </a:lnTo>
                <a:lnTo>
                  <a:pt x="835975" y="1063234"/>
                </a:lnTo>
                <a:lnTo>
                  <a:pt x="798543" y="1086804"/>
                </a:lnTo>
                <a:lnTo>
                  <a:pt x="758534" y="1102545"/>
                </a:lnTo>
                <a:lnTo>
                  <a:pt x="716626" y="1110945"/>
                </a:lnTo>
                <a:lnTo>
                  <a:pt x="673497" y="1112491"/>
                </a:lnTo>
                <a:lnTo>
                  <a:pt x="629824" y="1107671"/>
                </a:lnTo>
                <a:lnTo>
                  <a:pt x="586286" y="1096972"/>
                </a:lnTo>
                <a:lnTo>
                  <a:pt x="543561" y="1080882"/>
                </a:lnTo>
                <a:lnTo>
                  <a:pt x="502325" y="1059887"/>
                </a:lnTo>
                <a:lnTo>
                  <a:pt x="463257" y="1034476"/>
                </a:lnTo>
                <a:lnTo>
                  <a:pt x="427035" y="1005135"/>
                </a:lnTo>
                <a:lnTo>
                  <a:pt x="394335" y="972353"/>
                </a:lnTo>
                <a:lnTo>
                  <a:pt x="365837" y="936616"/>
                </a:lnTo>
                <a:lnTo>
                  <a:pt x="339054" y="895232"/>
                </a:lnTo>
                <a:lnTo>
                  <a:pt x="315675" y="852144"/>
                </a:lnTo>
                <a:lnTo>
                  <a:pt x="295230" y="807591"/>
                </a:lnTo>
                <a:lnTo>
                  <a:pt x="277245" y="761814"/>
                </a:lnTo>
                <a:lnTo>
                  <a:pt x="261250" y="715055"/>
                </a:lnTo>
                <a:lnTo>
                  <a:pt x="246774" y="667554"/>
                </a:lnTo>
                <a:lnTo>
                  <a:pt x="233343" y="619552"/>
                </a:lnTo>
                <a:lnTo>
                  <a:pt x="220487" y="571290"/>
                </a:lnTo>
                <a:lnTo>
                  <a:pt x="207734" y="523009"/>
                </a:lnTo>
                <a:lnTo>
                  <a:pt x="194612" y="474950"/>
                </a:lnTo>
                <a:lnTo>
                  <a:pt x="180650" y="427353"/>
                </a:lnTo>
                <a:lnTo>
                  <a:pt x="164828" y="379958"/>
                </a:lnTo>
                <a:lnTo>
                  <a:pt x="146548" y="332813"/>
                </a:lnTo>
                <a:lnTo>
                  <a:pt x="125692" y="286529"/>
                </a:lnTo>
                <a:lnTo>
                  <a:pt x="102145" y="241720"/>
                </a:lnTo>
                <a:lnTo>
                  <a:pt x="75790" y="198999"/>
                </a:lnTo>
                <a:lnTo>
                  <a:pt x="46512" y="158978"/>
                </a:lnTo>
                <a:lnTo>
                  <a:pt x="14194" y="122269"/>
                </a:lnTo>
                <a:lnTo>
                  <a:pt x="0" y="109150"/>
                </a:lnTo>
              </a:path>
            </a:pathLst>
          </a:custGeom>
          <a:ln w="19049">
            <a:solidFill>
              <a:srgbClr val="5441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7887991" y="28143"/>
            <a:ext cx="1158240" cy="1885314"/>
          </a:xfrm>
          <a:custGeom>
            <a:avLst/>
            <a:gdLst/>
            <a:ahLst/>
            <a:cxnLst/>
            <a:rect l="l" t="t" r="r" b="b"/>
            <a:pathLst>
              <a:path w="1158240" h="1885314">
                <a:moveTo>
                  <a:pt x="341454" y="156282"/>
                </a:moveTo>
                <a:lnTo>
                  <a:pt x="333046" y="152840"/>
                </a:lnTo>
                <a:lnTo>
                  <a:pt x="326873" y="146070"/>
                </a:lnTo>
                <a:lnTo>
                  <a:pt x="323628" y="136687"/>
                </a:lnTo>
                <a:lnTo>
                  <a:pt x="324592" y="129472"/>
                </a:lnTo>
                <a:lnTo>
                  <a:pt x="349465" y="108020"/>
                </a:lnTo>
                <a:lnTo>
                  <a:pt x="357269" y="109377"/>
                </a:lnTo>
                <a:lnTo>
                  <a:pt x="357706" y="109377"/>
                </a:lnTo>
                <a:lnTo>
                  <a:pt x="365083" y="114385"/>
                </a:lnTo>
                <a:lnTo>
                  <a:pt x="369850" y="123370"/>
                </a:lnTo>
                <a:lnTo>
                  <a:pt x="371427" y="133847"/>
                </a:lnTo>
                <a:lnTo>
                  <a:pt x="369094" y="142870"/>
                </a:lnTo>
                <a:lnTo>
                  <a:pt x="362527" y="150221"/>
                </a:lnTo>
                <a:lnTo>
                  <a:pt x="351405" y="155681"/>
                </a:lnTo>
                <a:lnTo>
                  <a:pt x="341454" y="156282"/>
                </a:lnTo>
                <a:close/>
              </a:path>
              <a:path w="1158240" h="1885314">
                <a:moveTo>
                  <a:pt x="474910" y="128613"/>
                </a:moveTo>
                <a:lnTo>
                  <a:pt x="456220" y="121031"/>
                </a:lnTo>
                <a:lnTo>
                  <a:pt x="439112" y="105357"/>
                </a:lnTo>
                <a:lnTo>
                  <a:pt x="426855" y="81678"/>
                </a:lnTo>
                <a:lnTo>
                  <a:pt x="423825" y="57204"/>
                </a:lnTo>
                <a:lnTo>
                  <a:pt x="429529" y="34381"/>
                </a:lnTo>
                <a:lnTo>
                  <a:pt x="442766" y="15827"/>
                </a:lnTo>
                <a:lnTo>
                  <a:pt x="462336" y="4163"/>
                </a:lnTo>
                <a:lnTo>
                  <a:pt x="463470" y="3790"/>
                </a:lnTo>
                <a:lnTo>
                  <a:pt x="489233" y="0"/>
                </a:lnTo>
                <a:lnTo>
                  <a:pt x="509872" y="6071"/>
                </a:lnTo>
                <a:lnTo>
                  <a:pt x="526017" y="22489"/>
                </a:lnTo>
                <a:lnTo>
                  <a:pt x="538299" y="49740"/>
                </a:lnTo>
                <a:lnTo>
                  <a:pt x="540595" y="73483"/>
                </a:lnTo>
                <a:lnTo>
                  <a:pt x="532886" y="96052"/>
                </a:lnTo>
                <a:lnTo>
                  <a:pt x="516463" y="114976"/>
                </a:lnTo>
                <a:lnTo>
                  <a:pt x="492620" y="127780"/>
                </a:lnTo>
                <a:lnTo>
                  <a:pt x="498524" y="127780"/>
                </a:lnTo>
                <a:lnTo>
                  <a:pt x="474910" y="128613"/>
                </a:lnTo>
                <a:close/>
              </a:path>
              <a:path w="1158240" h="1885314">
                <a:moveTo>
                  <a:pt x="27405" y="374090"/>
                </a:moveTo>
                <a:lnTo>
                  <a:pt x="217" y="346458"/>
                </a:lnTo>
                <a:lnTo>
                  <a:pt x="0" y="334559"/>
                </a:lnTo>
                <a:lnTo>
                  <a:pt x="5431" y="326533"/>
                </a:lnTo>
                <a:lnTo>
                  <a:pt x="14021" y="321034"/>
                </a:lnTo>
                <a:lnTo>
                  <a:pt x="23280" y="316715"/>
                </a:lnTo>
                <a:lnTo>
                  <a:pt x="23942" y="316340"/>
                </a:lnTo>
                <a:lnTo>
                  <a:pt x="25360" y="315873"/>
                </a:lnTo>
                <a:lnTo>
                  <a:pt x="35547" y="315258"/>
                </a:lnTo>
                <a:lnTo>
                  <a:pt x="45463" y="319241"/>
                </a:lnTo>
                <a:lnTo>
                  <a:pt x="53816" y="326802"/>
                </a:lnTo>
                <a:lnTo>
                  <a:pt x="59313" y="336922"/>
                </a:lnTo>
                <a:lnTo>
                  <a:pt x="61287" y="348040"/>
                </a:lnTo>
                <a:lnTo>
                  <a:pt x="58736" y="358523"/>
                </a:lnTo>
                <a:lnTo>
                  <a:pt x="52307" y="367160"/>
                </a:lnTo>
                <a:lnTo>
                  <a:pt x="42646" y="372734"/>
                </a:lnTo>
                <a:lnTo>
                  <a:pt x="41938" y="372967"/>
                </a:lnTo>
                <a:lnTo>
                  <a:pt x="41323" y="372967"/>
                </a:lnTo>
                <a:lnTo>
                  <a:pt x="27405" y="374090"/>
                </a:lnTo>
                <a:close/>
              </a:path>
              <a:path w="1158240" h="1885314">
                <a:moveTo>
                  <a:pt x="40330" y="373338"/>
                </a:moveTo>
                <a:lnTo>
                  <a:pt x="40209" y="372967"/>
                </a:lnTo>
                <a:lnTo>
                  <a:pt x="41460" y="372967"/>
                </a:lnTo>
                <a:lnTo>
                  <a:pt x="40330" y="373338"/>
                </a:lnTo>
                <a:close/>
              </a:path>
              <a:path w="1158240" h="1885314">
                <a:moveTo>
                  <a:pt x="353645" y="350752"/>
                </a:moveTo>
                <a:lnTo>
                  <a:pt x="345395" y="345648"/>
                </a:lnTo>
                <a:lnTo>
                  <a:pt x="338115" y="341520"/>
                </a:lnTo>
                <a:lnTo>
                  <a:pt x="332904" y="337950"/>
                </a:lnTo>
                <a:lnTo>
                  <a:pt x="330861" y="334516"/>
                </a:lnTo>
                <a:lnTo>
                  <a:pt x="330484" y="334326"/>
                </a:lnTo>
                <a:lnTo>
                  <a:pt x="331365" y="328568"/>
                </a:lnTo>
                <a:lnTo>
                  <a:pt x="333888" y="322697"/>
                </a:lnTo>
                <a:lnTo>
                  <a:pt x="337200" y="316714"/>
                </a:lnTo>
                <a:lnTo>
                  <a:pt x="340445" y="310620"/>
                </a:lnTo>
                <a:lnTo>
                  <a:pt x="347368" y="314944"/>
                </a:lnTo>
                <a:lnTo>
                  <a:pt x="356893" y="317626"/>
                </a:lnTo>
                <a:lnTo>
                  <a:pt x="360456" y="323682"/>
                </a:lnTo>
                <a:lnTo>
                  <a:pt x="361012" y="327998"/>
                </a:lnTo>
                <a:lnTo>
                  <a:pt x="359401" y="333970"/>
                </a:lnTo>
                <a:lnTo>
                  <a:pt x="356631" y="341520"/>
                </a:lnTo>
                <a:lnTo>
                  <a:pt x="353645" y="350752"/>
                </a:lnTo>
                <a:close/>
              </a:path>
              <a:path w="1158240" h="1885314">
                <a:moveTo>
                  <a:pt x="825790" y="447538"/>
                </a:moveTo>
                <a:lnTo>
                  <a:pt x="811097" y="444255"/>
                </a:lnTo>
                <a:lnTo>
                  <a:pt x="799091" y="435345"/>
                </a:lnTo>
                <a:lnTo>
                  <a:pt x="790413" y="421141"/>
                </a:lnTo>
                <a:lnTo>
                  <a:pt x="790033" y="410188"/>
                </a:lnTo>
                <a:lnTo>
                  <a:pt x="789964" y="408199"/>
                </a:lnTo>
                <a:lnTo>
                  <a:pt x="816813" y="370971"/>
                </a:lnTo>
                <a:lnTo>
                  <a:pt x="833869" y="368330"/>
                </a:lnTo>
                <a:lnTo>
                  <a:pt x="847629" y="372209"/>
                </a:lnTo>
                <a:lnTo>
                  <a:pt x="859163" y="381506"/>
                </a:lnTo>
                <a:lnTo>
                  <a:pt x="867557" y="395769"/>
                </a:lnTo>
                <a:lnTo>
                  <a:pt x="869795" y="410188"/>
                </a:lnTo>
                <a:lnTo>
                  <a:pt x="866192" y="424230"/>
                </a:lnTo>
                <a:lnTo>
                  <a:pt x="857570" y="436092"/>
                </a:lnTo>
                <a:lnTo>
                  <a:pt x="844751" y="443971"/>
                </a:lnTo>
                <a:lnTo>
                  <a:pt x="844249" y="444255"/>
                </a:lnTo>
                <a:lnTo>
                  <a:pt x="842529" y="444859"/>
                </a:lnTo>
                <a:lnTo>
                  <a:pt x="825790" y="447538"/>
                </a:lnTo>
                <a:close/>
              </a:path>
              <a:path w="1158240" h="1885314">
                <a:moveTo>
                  <a:pt x="794775" y="643173"/>
                </a:moveTo>
                <a:lnTo>
                  <a:pt x="793819" y="643173"/>
                </a:lnTo>
                <a:lnTo>
                  <a:pt x="786237" y="638752"/>
                </a:lnTo>
                <a:lnTo>
                  <a:pt x="777236" y="634798"/>
                </a:lnTo>
                <a:lnTo>
                  <a:pt x="773580" y="627985"/>
                </a:lnTo>
                <a:lnTo>
                  <a:pt x="770955" y="623348"/>
                </a:lnTo>
                <a:lnTo>
                  <a:pt x="776751" y="614213"/>
                </a:lnTo>
                <a:lnTo>
                  <a:pt x="779061" y="607640"/>
                </a:lnTo>
                <a:lnTo>
                  <a:pt x="779125" y="607095"/>
                </a:lnTo>
                <a:lnTo>
                  <a:pt x="779282" y="607095"/>
                </a:lnTo>
                <a:lnTo>
                  <a:pt x="779991" y="606862"/>
                </a:lnTo>
                <a:lnTo>
                  <a:pt x="783010" y="607441"/>
                </a:lnTo>
                <a:lnTo>
                  <a:pt x="785748" y="607640"/>
                </a:lnTo>
                <a:lnTo>
                  <a:pt x="778854" y="619651"/>
                </a:lnTo>
                <a:lnTo>
                  <a:pt x="787103" y="622752"/>
                </a:lnTo>
                <a:lnTo>
                  <a:pt x="793330" y="624005"/>
                </a:lnTo>
                <a:lnTo>
                  <a:pt x="798740" y="627241"/>
                </a:lnTo>
                <a:lnTo>
                  <a:pt x="801095" y="629937"/>
                </a:lnTo>
                <a:lnTo>
                  <a:pt x="802071" y="633859"/>
                </a:lnTo>
                <a:lnTo>
                  <a:pt x="801581" y="638106"/>
                </a:lnTo>
                <a:lnTo>
                  <a:pt x="801576" y="639522"/>
                </a:lnTo>
                <a:lnTo>
                  <a:pt x="797600" y="642244"/>
                </a:lnTo>
                <a:lnTo>
                  <a:pt x="794775" y="643173"/>
                </a:lnTo>
                <a:close/>
              </a:path>
              <a:path w="1158240" h="1885314">
                <a:moveTo>
                  <a:pt x="354981" y="912950"/>
                </a:moveTo>
                <a:lnTo>
                  <a:pt x="347592" y="910451"/>
                </a:lnTo>
                <a:lnTo>
                  <a:pt x="347771" y="910451"/>
                </a:lnTo>
                <a:lnTo>
                  <a:pt x="341881" y="905222"/>
                </a:lnTo>
                <a:lnTo>
                  <a:pt x="337577" y="897259"/>
                </a:lnTo>
                <a:lnTo>
                  <a:pt x="336117" y="887861"/>
                </a:lnTo>
                <a:lnTo>
                  <a:pt x="337844" y="879198"/>
                </a:lnTo>
                <a:lnTo>
                  <a:pt x="342584" y="872166"/>
                </a:lnTo>
                <a:lnTo>
                  <a:pt x="350159" y="867663"/>
                </a:lnTo>
                <a:lnTo>
                  <a:pt x="352286" y="866964"/>
                </a:lnTo>
                <a:lnTo>
                  <a:pt x="359330" y="867154"/>
                </a:lnTo>
                <a:lnTo>
                  <a:pt x="366815" y="869630"/>
                </a:lnTo>
                <a:lnTo>
                  <a:pt x="374474" y="873080"/>
                </a:lnTo>
                <a:lnTo>
                  <a:pt x="382038" y="876194"/>
                </a:lnTo>
                <a:lnTo>
                  <a:pt x="385352" y="885318"/>
                </a:lnTo>
                <a:lnTo>
                  <a:pt x="380932" y="892194"/>
                </a:lnTo>
                <a:lnTo>
                  <a:pt x="376710" y="899358"/>
                </a:lnTo>
                <a:lnTo>
                  <a:pt x="362585" y="912136"/>
                </a:lnTo>
                <a:lnTo>
                  <a:pt x="354981" y="912950"/>
                </a:lnTo>
                <a:close/>
              </a:path>
              <a:path w="1158240" h="1885314">
                <a:moveTo>
                  <a:pt x="1121489" y="659578"/>
                </a:moveTo>
                <a:lnTo>
                  <a:pt x="1108222" y="655313"/>
                </a:lnTo>
                <a:lnTo>
                  <a:pt x="1097881" y="645076"/>
                </a:lnTo>
                <a:lnTo>
                  <a:pt x="1090530" y="628877"/>
                </a:lnTo>
                <a:lnTo>
                  <a:pt x="1089030" y="615946"/>
                </a:lnTo>
                <a:lnTo>
                  <a:pt x="1092519" y="603805"/>
                </a:lnTo>
                <a:lnTo>
                  <a:pt x="1100283" y="593824"/>
                </a:lnTo>
                <a:lnTo>
                  <a:pt x="1111937" y="587184"/>
                </a:lnTo>
                <a:lnTo>
                  <a:pt x="1112176" y="587184"/>
                </a:lnTo>
                <a:lnTo>
                  <a:pt x="1127426" y="584850"/>
                </a:lnTo>
                <a:lnTo>
                  <a:pt x="1139914" y="587962"/>
                </a:lnTo>
                <a:lnTo>
                  <a:pt x="1149522" y="596382"/>
                </a:lnTo>
                <a:lnTo>
                  <a:pt x="1156130" y="609973"/>
                </a:lnTo>
                <a:lnTo>
                  <a:pt x="1158064" y="624686"/>
                </a:lnTo>
                <a:lnTo>
                  <a:pt x="1155176" y="639026"/>
                </a:lnTo>
                <a:lnTo>
                  <a:pt x="1148386" y="650729"/>
                </a:lnTo>
                <a:lnTo>
                  <a:pt x="1138614" y="657535"/>
                </a:lnTo>
                <a:lnTo>
                  <a:pt x="1137905" y="657769"/>
                </a:lnTo>
                <a:lnTo>
                  <a:pt x="1138498" y="657769"/>
                </a:lnTo>
                <a:lnTo>
                  <a:pt x="1121489" y="659578"/>
                </a:lnTo>
                <a:close/>
              </a:path>
              <a:path w="1158240" h="1885314">
                <a:moveTo>
                  <a:pt x="694689" y="800022"/>
                </a:moveTo>
                <a:lnTo>
                  <a:pt x="670564" y="795444"/>
                </a:lnTo>
                <a:lnTo>
                  <a:pt x="649688" y="783903"/>
                </a:lnTo>
                <a:lnTo>
                  <a:pt x="637496" y="765618"/>
                </a:lnTo>
                <a:lnTo>
                  <a:pt x="633966" y="745551"/>
                </a:lnTo>
                <a:lnTo>
                  <a:pt x="636942" y="725911"/>
                </a:lnTo>
                <a:lnTo>
                  <a:pt x="637062" y="725118"/>
                </a:lnTo>
                <a:lnTo>
                  <a:pt x="662986" y="695475"/>
                </a:lnTo>
                <a:lnTo>
                  <a:pt x="686647" y="692488"/>
                </a:lnTo>
                <a:lnTo>
                  <a:pt x="710263" y="697428"/>
                </a:lnTo>
                <a:lnTo>
                  <a:pt x="730108" y="709001"/>
                </a:lnTo>
                <a:lnTo>
                  <a:pt x="742456" y="725911"/>
                </a:lnTo>
                <a:lnTo>
                  <a:pt x="747320" y="748545"/>
                </a:lnTo>
                <a:lnTo>
                  <a:pt x="744526" y="769174"/>
                </a:lnTo>
                <a:lnTo>
                  <a:pt x="734595" y="785933"/>
                </a:lnTo>
                <a:lnTo>
                  <a:pt x="718049" y="796956"/>
                </a:lnTo>
                <a:lnTo>
                  <a:pt x="716630" y="797422"/>
                </a:lnTo>
                <a:lnTo>
                  <a:pt x="694689" y="800022"/>
                </a:lnTo>
                <a:close/>
              </a:path>
              <a:path w="1158240" h="1885314">
                <a:moveTo>
                  <a:pt x="705592" y="913415"/>
                </a:moveTo>
                <a:lnTo>
                  <a:pt x="694675" y="912922"/>
                </a:lnTo>
                <a:lnTo>
                  <a:pt x="681110" y="907067"/>
                </a:lnTo>
                <a:lnTo>
                  <a:pt x="668153" y="897684"/>
                </a:lnTo>
                <a:lnTo>
                  <a:pt x="659058" y="886603"/>
                </a:lnTo>
                <a:lnTo>
                  <a:pt x="664326" y="880559"/>
                </a:lnTo>
                <a:lnTo>
                  <a:pt x="669298" y="874199"/>
                </a:lnTo>
                <a:lnTo>
                  <a:pt x="674473" y="868362"/>
                </a:lnTo>
                <a:lnTo>
                  <a:pt x="680345" y="863887"/>
                </a:lnTo>
                <a:lnTo>
                  <a:pt x="680252" y="863603"/>
                </a:lnTo>
                <a:lnTo>
                  <a:pt x="680961" y="863370"/>
                </a:lnTo>
                <a:lnTo>
                  <a:pt x="681481" y="863042"/>
                </a:lnTo>
                <a:lnTo>
                  <a:pt x="682048" y="862855"/>
                </a:lnTo>
                <a:lnTo>
                  <a:pt x="690603" y="863370"/>
                </a:lnTo>
                <a:lnTo>
                  <a:pt x="691183" y="863370"/>
                </a:lnTo>
                <a:lnTo>
                  <a:pt x="700455" y="869963"/>
                </a:lnTo>
                <a:lnTo>
                  <a:pt x="708344" y="881256"/>
                </a:lnTo>
                <a:lnTo>
                  <a:pt x="713545" y="896027"/>
                </a:lnTo>
                <a:lnTo>
                  <a:pt x="714511" y="902309"/>
                </a:lnTo>
                <a:lnTo>
                  <a:pt x="711843" y="908530"/>
                </a:lnTo>
                <a:lnTo>
                  <a:pt x="707058" y="912618"/>
                </a:lnTo>
                <a:lnTo>
                  <a:pt x="706017" y="913275"/>
                </a:lnTo>
                <a:lnTo>
                  <a:pt x="705592" y="913415"/>
                </a:lnTo>
                <a:close/>
              </a:path>
              <a:path w="1158240" h="1885314">
                <a:moveTo>
                  <a:pt x="1020506" y="891874"/>
                </a:moveTo>
                <a:lnTo>
                  <a:pt x="1011238" y="884236"/>
                </a:lnTo>
                <a:lnTo>
                  <a:pt x="1004172" y="880898"/>
                </a:lnTo>
                <a:lnTo>
                  <a:pt x="1007246" y="874153"/>
                </a:lnTo>
                <a:lnTo>
                  <a:pt x="1010278" y="867403"/>
                </a:lnTo>
                <a:lnTo>
                  <a:pt x="1013715" y="861079"/>
                </a:lnTo>
                <a:lnTo>
                  <a:pt x="1018008" y="855608"/>
                </a:lnTo>
                <a:lnTo>
                  <a:pt x="1018576" y="855045"/>
                </a:lnTo>
                <a:lnTo>
                  <a:pt x="1018765" y="855045"/>
                </a:lnTo>
                <a:lnTo>
                  <a:pt x="1022524" y="855341"/>
                </a:lnTo>
                <a:lnTo>
                  <a:pt x="1028440" y="857403"/>
                </a:lnTo>
                <a:lnTo>
                  <a:pt x="1036130" y="860472"/>
                </a:lnTo>
                <a:lnTo>
                  <a:pt x="1045214" y="863790"/>
                </a:lnTo>
                <a:lnTo>
                  <a:pt x="1035303" y="880898"/>
                </a:lnTo>
                <a:lnTo>
                  <a:pt x="1031008" y="886782"/>
                </a:lnTo>
                <a:lnTo>
                  <a:pt x="1026277" y="890288"/>
                </a:lnTo>
                <a:lnTo>
                  <a:pt x="1025328" y="890288"/>
                </a:lnTo>
                <a:lnTo>
                  <a:pt x="1020506" y="891874"/>
                </a:lnTo>
                <a:close/>
              </a:path>
              <a:path w="1158240" h="1885314">
                <a:moveTo>
                  <a:pt x="844902" y="989667"/>
                </a:moveTo>
                <a:lnTo>
                  <a:pt x="840177" y="989667"/>
                </a:lnTo>
                <a:lnTo>
                  <a:pt x="834409" y="987397"/>
                </a:lnTo>
                <a:lnTo>
                  <a:pt x="827158" y="983935"/>
                </a:lnTo>
                <a:lnTo>
                  <a:pt x="818387" y="980193"/>
                </a:lnTo>
                <a:lnTo>
                  <a:pt x="824117" y="973709"/>
                </a:lnTo>
                <a:lnTo>
                  <a:pt x="828626" y="968084"/>
                </a:lnTo>
                <a:lnTo>
                  <a:pt x="832414" y="963845"/>
                </a:lnTo>
                <a:lnTo>
                  <a:pt x="836259" y="961337"/>
                </a:lnTo>
                <a:lnTo>
                  <a:pt x="837015" y="961337"/>
                </a:lnTo>
                <a:lnTo>
                  <a:pt x="836922" y="961054"/>
                </a:lnTo>
                <a:lnTo>
                  <a:pt x="842965" y="960795"/>
                </a:lnTo>
                <a:lnTo>
                  <a:pt x="854273" y="966505"/>
                </a:lnTo>
                <a:lnTo>
                  <a:pt x="855151" y="971088"/>
                </a:lnTo>
                <a:lnTo>
                  <a:pt x="855091" y="973709"/>
                </a:lnTo>
                <a:lnTo>
                  <a:pt x="854979" y="978687"/>
                </a:lnTo>
                <a:lnTo>
                  <a:pt x="851174" y="985753"/>
                </a:lnTo>
                <a:lnTo>
                  <a:pt x="844902" y="989667"/>
                </a:lnTo>
                <a:close/>
              </a:path>
              <a:path w="1158240" h="1885314">
                <a:moveTo>
                  <a:pt x="691164" y="1039366"/>
                </a:moveTo>
                <a:lnTo>
                  <a:pt x="677621" y="1034426"/>
                </a:lnTo>
                <a:lnTo>
                  <a:pt x="667730" y="1023570"/>
                </a:lnTo>
                <a:lnTo>
                  <a:pt x="662586" y="1007705"/>
                </a:lnTo>
                <a:lnTo>
                  <a:pt x="662305" y="1007705"/>
                </a:lnTo>
                <a:lnTo>
                  <a:pt x="662586" y="997967"/>
                </a:lnTo>
                <a:lnTo>
                  <a:pt x="662692" y="994278"/>
                </a:lnTo>
                <a:lnTo>
                  <a:pt x="666723" y="982418"/>
                </a:lnTo>
                <a:lnTo>
                  <a:pt x="673122" y="971489"/>
                </a:lnTo>
                <a:lnTo>
                  <a:pt x="680618" y="960758"/>
                </a:lnTo>
                <a:lnTo>
                  <a:pt x="683848" y="955767"/>
                </a:lnTo>
                <a:lnTo>
                  <a:pt x="687211" y="953090"/>
                </a:lnTo>
                <a:lnTo>
                  <a:pt x="695861" y="950245"/>
                </a:lnTo>
                <a:lnTo>
                  <a:pt x="701285" y="951447"/>
                </a:lnTo>
                <a:lnTo>
                  <a:pt x="728287" y="985114"/>
                </a:lnTo>
                <a:lnTo>
                  <a:pt x="731381" y="1013575"/>
                </a:lnTo>
                <a:lnTo>
                  <a:pt x="728705" y="1024245"/>
                </a:lnTo>
                <a:lnTo>
                  <a:pt x="720979" y="1031655"/>
                </a:lnTo>
                <a:lnTo>
                  <a:pt x="707266" y="1037483"/>
                </a:lnTo>
                <a:lnTo>
                  <a:pt x="691164" y="1039366"/>
                </a:lnTo>
                <a:close/>
              </a:path>
              <a:path w="1158240" h="1885314">
                <a:moveTo>
                  <a:pt x="760027" y="1114091"/>
                </a:moveTo>
                <a:lnTo>
                  <a:pt x="742842" y="1085348"/>
                </a:lnTo>
                <a:lnTo>
                  <a:pt x="747864" y="1068762"/>
                </a:lnTo>
                <a:lnTo>
                  <a:pt x="756217" y="1053791"/>
                </a:lnTo>
                <a:lnTo>
                  <a:pt x="765887" y="1045461"/>
                </a:lnTo>
                <a:lnTo>
                  <a:pt x="766150" y="1045461"/>
                </a:lnTo>
                <a:lnTo>
                  <a:pt x="777348" y="1044366"/>
                </a:lnTo>
                <a:lnTo>
                  <a:pt x="788666" y="1047445"/>
                </a:lnTo>
                <a:lnTo>
                  <a:pt x="798185" y="1053791"/>
                </a:lnTo>
                <a:lnTo>
                  <a:pt x="804366" y="1062750"/>
                </a:lnTo>
                <a:lnTo>
                  <a:pt x="806082" y="1076634"/>
                </a:lnTo>
                <a:lnTo>
                  <a:pt x="800793" y="1090052"/>
                </a:lnTo>
                <a:lnTo>
                  <a:pt x="788934" y="1102036"/>
                </a:lnTo>
                <a:lnTo>
                  <a:pt x="770937" y="1111618"/>
                </a:lnTo>
                <a:lnTo>
                  <a:pt x="768477" y="1112741"/>
                </a:lnTo>
                <a:lnTo>
                  <a:pt x="767201" y="1113161"/>
                </a:lnTo>
                <a:lnTo>
                  <a:pt x="760027" y="1114091"/>
                </a:lnTo>
                <a:close/>
              </a:path>
              <a:path w="1158240" h="1885314">
                <a:moveTo>
                  <a:pt x="535415" y="1194422"/>
                </a:moveTo>
                <a:lnTo>
                  <a:pt x="527740" y="1189718"/>
                </a:lnTo>
                <a:lnTo>
                  <a:pt x="520384" y="1187422"/>
                </a:lnTo>
                <a:lnTo>
                  <a:pt x="517759" y="1182785"/>
                </a:lnTo>
                <a:lnTo>
                  <a:pt x="517383" y="1182595"/>
                </a:lnTo>
                <a:lnTo>
                  <a:pt x="515648" y="1179708"/>
                </a:lnTo>
                <a:lnTo>
                  <a:pt x="521023" y="1169297"/>
                </a:lnTo>
                <a:lnTo>
                  <a:pt x="523292" y="1168551"/>
                </a:lnTo>
                <a:lnTo>
                  <a:pt x="529900" y="1169049"/>
                </a:lnTo>
                <a:lnTo>
                  <a:pt x="536548" y="1171106"/>
                </a:lnTo>
                <a:lnTo>
                  <a:pt x="541675" y="1175705"/>
                </a:lnTo>
                <a:lnTo>
                  <a:pt x="543180" y="1176939"/>
                </a:lnTo>
                <a:lnTo>
                  <a:pt x="538708" y="1185796"/>
                </a:lnTo>
                <a:lnTo>
                  <a:pt x="535415" y="1194422"/>
                </a:lnTo>
                <a:close/>
              </a:path>
              <a:path w="1158240" h="1885314">
                <a:moveTo>
                  <a:pt x="724593" y="1155147"/>
                </a:moveTo>
                <a:lnTo>
                  <a:pt x="714686" y="1141748"/>
                </a:lnTo>
                <a:lnTo>
                  <a:pt x="731488" y="1130721"/>
                </a:lnTo>
                <a:lnTo>
                  <a:pt x="733413" y="1133703"/>
                </a:lnTo>
                <a:lnTo>
                  <a:pt x="735809" y="1136214"/>
                </a:lnTo>
                <a:lnTo>
                  <a:pt x="738158" y="1139056"/>
                </a:lnTo>
                <a:lnTo>
                  <a:pt x="724593" y="1155147"/>
                </a:lnTo>
                <a:close/>
              </a:path>
              <a:path w="1158240" h="1885314">
                <a:moveTo>
                  <a:pt x="710549" y="1262819"/>
                </a:moveTo>
                <a:lnTo>
                  <a:pt x="700825" y="1260809"/>
                </a:lnTo>
                <a:lnTo>
                  <a:pt x="693167" y="1255674"/>
                </a:lnTo>
                <a:lnTo>
                  <a:pt x="688769" y="1247861"/>
                </a:lnTo>
                <a:lnTo>
                  <a:pt x="686882" y="1235301"/>
                </a:lnTo>
                <a:lnTo>
                  <a:pt x="688944" y="1224624"/>
                </a:lnTo>
                <a:lnTo>
                  <a:pt x="694803" y="1216352"/>
                </a:lnTo>
                <a:lnTo>
                  <a:pt x="704306" y="1211007"/>
                </a:lnTo>
                <a:lnTo>
                  <a:pt x="705582" y="1210587"/>
                </a:lnTo>
                <a:lnTo>
                  <a:pt x="716132" y="1208419"/>
                </a:lnTo>
                <a:lnTo>
                  <a:pt x="725481" y="1208914"/>
                </a:lnTo>
                <a:lnTo>
                  <a:pt x="732932" y="1212509"/>
                </a:lnTo>
                <a:lnTo>
                  <a:pt x="737789" y="1219638"/>
                </a:lnTo>
                <a:lnTo>
                  <a:pt x="740259" y="1233959"/>
                </a:lnTo>
                <a:lnTo>
                  <a:pt x="738079" y="1245964"/>
                </a:lnTo>
                <a:lnTo>
                  <a:pt x="731971" y="1255165"/>
                </a:lnTo>
                <a:lnTo>
                  <a:pt x="723328" y="1260648"/>
                </a:lnTo>
                <a:lnTo>
                  <a:pt x="722518" y="1260648"/>
                </a:lnTo>
                <a:lnTo>
                  <a:pt x="721998" y="1260976"/>
                </a:lnTo>
                <a:lnTo>
                  <a:pt x="721147" y="1261256"/>
                </a:lnTo>
                <a:lnTo>
                  <a:pt x="710549" y="1262819"/>
                </a:lnTo>
                <a:close/>
              </a:path>
              <a:path w="1158240" h="1885314">
                <a:moveTo>
                  <a:pt x="722811" y="1260976"/>
                </a:moveTo>
                <a:lnTo>
                  <a:pt x="722626" y="1260976"/>
                </a:lnTo>
                <a:lnTo>
                  <a:pt x="722518" y="1260648"/>
                </a:lnTo>
                <a:lnTo>
                  <a:pt x="723328" y="1260648"/>
                </a:lnTo>
                <a:lnTo>
                  <a:pt x="722811" y="1260976"/>
                </a:lnTo>
                <a:close/>
              </a:path>
              <a:path w="1158240" h="1885314">
                <a:moveTo>
                  <a:pt x="587753" y="1387003"/>
                </a:moveTo>
                <a:lnTo>
                  <a:pt x="582975" y="1383867"/>
                </a:lnTo>
                <a:lnTo>
                  <a:pt x="576964" y="1380121"/>
                </a:lnTo>
                <a:lnTo>
                  <a:pt x="571196" y="1375498"/>
                </a:lnTo>
                <a:lnTo>
                  <a:pt x="567145" y="1369737"/>
                </a:lnTo>
                <a:lnTo>
                  <a:pt x="565118" y="1361623"/>
                </a:lnTo>
                <a:lnTo>
                  <a:pt x="566306" y="1354077"/>
                </a:lnTo>
                <a:lnTo>
                  <a:pt x="566341" y="1353854"/>
                </a:lnTo>
                <a:lnTo>
                  <a:pt x="571039" y="1347241"/>
                </a:lnTo>
                <a:lnTo>
                  <a:pt x="579434" y="1342594"/>
                </a:lnTo>
                <a:lnTo>
                  <a:pt x="580278" y="1342317"/>
                </a:lnTo>
                <a:lnTo>
                  <a:pt x="580757" y="1342317"/>
                </a:lnTo>
                <a:lnTo>
                  <a:pt x="581598" y="1342040"/>
                </a:lnTo>
                <a:lnTo>
                  <a:pt x="581779" y="1342040"/>
                </a:lnTo>
                <a:lnTo>
                  <a:pt x="589882" y="1340909"/>
                </a:lnTo>
                <a:lnTo>
                  <a:pt x="597068" y="1342040"/>
                </a:lnTo>
                <a:lnTo>
                  <a:pt x="602507" y="1346191"/>
                </a:lnTo>
                <a:lnTo>
                  <a:pt x="605593" y="1353854"/>
                </a:lnTo>
                <a:lnTo>
                  <a:pt x="605683" y="1354077"/>
                </a:lnTo>
                <a:lnTo>
                  <a:pt x="607354" y="1362988"/>
                </a:lnTo>
                <a:lnTo>
                  <a:pt x="607068" y="1369737"/>
                </a:lnTo>
                <a:lnTo>
                  <a:pt x="606980" y="1371820"/>
                </a:lnTo>
                <a:lnTo>
                  <a:pt x="601901" y="1379872"/>
                </a:lnTo>
                <a:lnTo>
                  <a:pt x="589455" y="1386443"/>
                </a:lnTo>
                <a:lnTo>
                  <a:pt x="587753" y="1387003"/>
                </a:lnTo>
                <a:close/>
              </a:path>
              <a:path w="1158240" h="1885314">
                <a:moveTo>
                  <a:pt x="400784" y="1461011"/>
                </a:moveTo>
                <a:lnTo>
                  <a:pt x="389137" y="1458200"/>
                </a:lnTo>
                <a:lnTo>
                  <a:pt x="379719" y="1451326"/>
                </a:lnTo>
                <a:lnTo>
                  <a:pt x="373687" y="1440907"/>
                </a:lnTo>
                <a:lnTo>
                  <a:pt x="371760" y="1427719"/>
                </a:lnTo>
                <a:lnTo>
                  <a:pt x="374595" y="1415837"/>
                </a:lnTo>
                <a:lnTo>
                  <a:pt x="381785" y="1406266"/>
                </a:lnTo>
                <a:lnTo>
                  <a:pt x="392922" y="1400008"/>
                </a:lnTo>
                <a:lnTo>
                  <a:pt x="406115" y="1398640"/>
                </a:lnTo>
                <a:lnTo>
                  <a:pt x="419989" y="1401674"/>
                </a:lnTo>
                <a:lnTo>
                  <a:pt x="431725" y="1408063"/>
                </a:lnTo>
                <a:lnTo>
                  <a:pt x="438505" y="1416760"/>
                </a:lnTo>
                <a:lnTo>
                  <a:pt x="440786" y="1430512"/>
                </a:lnTo>
                <a:lnTo>
                  <a:pt x="437547" y="1442219"/>
                </a:lnTo>
                <a:lnTo>
                  <a:pt x="428892" y="1451700"/>
                </a:lnTo>
                <a:lnTo>
                  <a:pt x="414922" y="1458775"/>
                </a:lnTo>
                <a:lnTo>
                  <a:pt x="413504" y="1459241"/>
                </a:lnTo>
                <a:lnTo>
                  <a:pt x="400784" y="1461011"/>
                </a:lnTo>
                <a:close/>
              </a:path>
              <a:path w="1158240" h="1885314">
                <a:moveTo>
                  <a:pt x="967830" y="1338060"/>
                </a:moveTo>
                <a:lnTo>
                  <a:pt x="959161" y="1332656"/>
                </a:lnTo>
                <a:lnTo>
                  <a:pt x="951588" y="1328394"/>
                </a:lnTo>
                <a:lnTo>
                  <a:pt x="946182" y="1324716"/>
                </a:lnTo>
                <a:lnTo>
                  <a:pt x="944011" y="1321064"/>
                </a:lnTo>
                <a:lnTo>
                  <a:pt x="943634" y="1320874"/>
                </a:lnTo>
                <a:lnTo>
                  <a:pt x="944320" y="1314202"/>
                </a:lnTo>
                <a:lnTo>
                  <a:pt x="946521" y="1307254"/>
                </a:lnTo>
                <a:lnTo>
                  <a:pt x="950001" y="1301029"/>
                </a:lnTo>
                <a:lnTo>
                  <a:pt x="954920" y="1296136"/>
                </a:lnTo>
                <a:lnTo>
                  <a:pt x="955299" y="1296136"/>
                </a:lnTo>
                <a:lnTo>
                  <a:pt x="960121" y="1294550"/>
                </a:lnTo>
                <a:lnTo>
                  <a:pt x="974823" y="1301029"/>
                </a:lnTo>
                <a:lnTo>
                  <a:pt x="976456" y="1305993"/>
                </a:lnTo>
                <a:lnTo>
                  <a:pt x="976757" y="1311986"/>
                </a:lnTo>
                <a:lnTo>
                  <a:pt x="974757" y="1319222"/>
                </a:lnTo>
                <a:lnTo>
                  <a:pt x="971449" y="1327860"/>
                </a:lnTo>
                <a:lnTo>
                  <a:pt x="967830" y="1338060"/>
                </a:lnTo>
                <a:close/>
              </a:path>
              <a:path w="1158240" h="1885314">
                <a:moveTo>
                  <a:pt x="713080" y="1731272"/>
                </a:moveTo>
                <a:lnTo>
                  <a:pt x="704797" y="1725196"/>
                </a:lnTo>
                <a:lnTo>
                  <a:pt x="696831" y="1722001"/>
                </a:lnTo>
                <a:lnTo>
                  <a:pt x="696141" y="1717514"/>
                </a:lnTo>
                <a:lnTo>
                  <a:pt x="695764" y="1717323"/>
                </a:lnTo>
                <a:lnTo>
                  <a:pt x="694745" y="1712315"/>
                </a:lnTo>
                <a:lnTo>
                  <a:pt x="698945" y="1701191"/>
                </a:lnTo>
                <a:lnTo>
                  <a:pt x="701497" y="1700351"/>
                </a:lnTo>
                <a:lnTo>
                  <a:pt x="708316" y="1700351"/>
                </a:lnTo>
                <a:lnTo>
                  <a:pt x="715170" y="1704655"/>
                </a:lnTo>
                <a:lnTo>
                  <a:pt x="722148" y="1706760"/>
                </a:lnTo>
                <a:lnTo>
                  <a:pt x="713080" y="1731272"/>
                </a:lnTo>
                <a:close/>
              </a:path>
              <a:path w="1158240" h="1885314">
                <a:moveTo>
                  <a:pt x="484893" y="1885197"/>
                </a:moveTo>
                <a:lnTo>
                  <a:pt x="465838" y="1881164"/>
                </a:lnTo>
                <a:lnTo>
                  <a:pt x="449980" y="1872160"/>
                </a:lnTo>
                <a:lnTo>
                  <a:pt x="440604" y="1859388"/>
                </a:lnTo>
                <a:lnTo>
                  <a:pt x="440310" y="1859388"/>
                </a:lnTo>
                <a:lnTo>
                  <a:pt x="443458" y="1815685"/>
                </a:lnTo>
                <a:lnTo>
                  <a:pt x="471677" y="1786152"/>
                </a:lnTo>
                <a:lnTo>
                  <a:pt x="472527" y="1785872"/>
                </a:lnTo>
                <a:lnTo>
                  <a:pt x="473012" y="1785872"/>
                </a:lnTo>
                <a:lnTo>
                  <a:pt x="494481" y="1782630"/>
                </a:lnTo>
                <a:lnTo>
                  <a:pt x="513071" y="1786406"/>
                </a:lnTo>
                <a:lnTo>
                  <a:pt x="527412" y="1796707"/>
                </a:lnTo>
                <a:lnTo>
                  <a:pt x="536149" y="1813035"/>
                </a:lnTo>
                <a:lnTo>
                  <a:pt x="537272" y="1832472"/>
                </a:lnTo>
                <a:lnTo>
                  <a:pt x="531962" y="1853582"/>
                </a:lnTo>
                <a:lnTo>
                  <a:pt x="521548" y="1871715"/>
                </a:lnTo>
                <a:lnTo>
                  <a:pt x="507359" y="1882221"/>
                </a:lnTo>
                <a:lnTo>
                  <a:pt x="506224" y="1882594"/>
                </a:lnTo>
                <a:lnTo>
                  <a:pt x="503862" y="1883057"/>
                </a:lnTo>
                <a:lnTo>
                  <a:pt x="484893" y="1885197"/>
                </a:lnTo>
                <a:close/>
              </a:path>
              <a:path w="1158240" h="1885314">
                <a:moveTo>
                  <a:pt x="618717" y="1871526"/>
                </a:moveTo>
                <a:lnTo>
                  <a:pt x="611967" y="1867315"/>
                </a:lnTo>
                <a:lnTo>
                  <a:pt x="605372" y="1863441"/>
                </a:lnTo>
                <a:lnTo>
                  <a:pt x="599588" y="1859188"/>
                </a:lnTo>
                <a:lnTo>
                  <a:pt x="595890" y="1854204"/>
                </a:lnTo>
                <a:lnTo>
                  <a:pt x="595873" y="1848537"/>
                </a:lnTo>
                <a:lnTo>
                  <a:pt x="598314" y="1841385"/>
                </a:lnTo>
                <a:lnTo>
                  <a:pt x="602115" y="1834963"/>
                </a:lnTo>
                <a:lnTo>
                  <a:pt x="606342" y="1831351"/>
                </a:lnTo>
                <a:lnTo>
                  <a:pt x="606604" y="1831351"/>
                </a:lnTo>
                <a:lnTo>
                  <a:pt x="633017" y="1846894"/>
                </a:lnTo>
                <a:lnTo>
                  <a:pt x="631932" y="1853351"/>
                </a:lnTo>
                <a:lnTo>
                  <a:pt x="629914" y="1860467"/>
                </a:lnTo>
                <a:lnTo>
                  <a:pt x="628176" y="1867315"/>
                </a:lnTo>
                <a:lnTo>
                  <a:pt x="618717" y="1871526"/>
                </a:lnTo>
                <a:close/>
              </a:path>
              <a:path w="1158240" h="1885314">
                <a:moveTo>
                  <a:pt x="933716" y="1872152"/>
                </a:moveTo>
                <a:lnTo>
                  <a:pt x="924336" y="1869115"/>
                </a:lnTo>
                <a:lnTo>
                  <a:pt x="916767" y="1863009"/>
                </a:lnTo>
                <a:lnTo>
                  <a:pt x="912370" y="1854621"/>
                </a:lnTo>
                <a:lnTo>
                  <a:pt x="911122" y="1844584"/>
                </a:lnTo>
                <a:lnTo>
                  <a:pt x="912759" y="1835615"/>
                </a:lnTo>
                <a:lnTo>
                  <a:pt x="917301" y="1828491"/>
                </a:lnTo>
                <a:lnTo>
                  <a:pt x="924767" y="1823986"/>
                </a:lnTo>
                <a:lnTo>
                  <a:pt x="926043" y="1823566"/>
                </a:lnTo>
                <a:lnTo>
                  <a:pt x="928547" y="1823056"/>
                </a:lnTo>
                <a:lnTo>
                  <a:pt x="935029" y="1823566"/>
                </a:lnTo>
                <a:lnTo>
                  <a:pt x="935961" y="1823566"/>
                </a:lnTo>
                <a:lnTo>
                  <a:pt x="944795" y="1826709"/>
                </a:lnTo>
                <a:lnTo>
                  <a:pt x="954565" y="1831074"/>
                </a:lnTo>
                <a:lnTo>
                  <a:pt x="965823" y="1835615"/>
                </a:lnTo>
                <a:lnTo>
                  <a:pt x="960933" y="1846799"/>
                </a:lnTo>
                <a:lnTo>
                  <a:pt x="956997" y="1856582"/>
                </a:lnTo>
                <a:lnTo>
                  <a:pt x="953070" y="1864329"/>
                </a:lnTo>
                <a:lnTo>
                  <a:pt x="948462" y="1869115"/>
                </a:lnTo>
                <a:lnTo>
                  <a:pt x="948095" y="1869115"/>
                </a:lnTo>
                <a:lnTo>
                  <a:pt x="946676" y="1870054"/>
                </a:lnTo>
                <a:lnTo>
                  <a:pt x="945020" y="1870755"/>
                </a:lnTo>
                <a:lnTo>
                  <a:pt x="943461" y="1871268"/>
                </a:lnTo>
                <a:lnTo>
                  <a:pt x="933716" y="1872152"/>
                </a:lnTo>
                <a:close/>
              </a:path>
              <a:path w="1158240" h="1885314">
                <a:moveTo>
                  <a:pt x="948189" y="1869399"/>
                </a:moveTo>
                <a:lnTo>
                  <a:pt x="948095" y="1869115"/>
                </a:lnTo>
                <a:lnTo>
                  <a:pt x="948462" y="1869115"/>
                </a:lnTo>
                <a:lnTo>
                  <a:pt x="948189" y="1869399"/>
                </a:lnTo>
                <a:close/>
              </a:path>
            </a:pathLst>
          </a:custGeom>
          <a:solidFill>
            <a:srgbClr val="E4C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1" i="0">
                <a:solidFill>
                  <a:srgbClr val="54413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3999" y="5143499"/>
                </a:moveTo>
                <a:lnTo>
                  <a:pt x="0" y="5143499"/>
                </a:lnTo>
                <a:lnTo>
                  <a:pt x="0" y="0"/>
                </a:lnTo>
                <a:lnTo>
                  <a:pt x="9143999" y="0"/>
                </a:lnTo>
                <a:lnTo>
                  <a:pt x="9143999" y="5143499"/>
                </a:lnTo>
                <a:close/>
              </a:path>
            </a:pathLst>
          </a:custGeom>
          <a:solidFill>
            <a:srgbClr val="F6EDE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3024" y="519810"/>
            <a:ext cx="4957445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1" i="0">
                <a:solidFill>
                  <a:srgbClr val="544139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09193" y="2474092"/>
            <a:ext cx="4125612" cy="1678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43434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2652909" cy="1863480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-9525" y="-9525"/>
            <a:ext cx="9163050" cy="5162550"/>
            <a:chOff x="-9525" y="-9525"/>
            <a:chExt cx="9163050" cy="516255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9525" y="3109084"/>
              <a:ext cx="9163049" cy="204394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71131" y="201823"/>
              <a:ext cx="2172868" cy="287170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687694" y="0"/>
              <a:ext cx="1852930" cy="903605"/>
            </a:xfrm>
            <a:custGeom>
              <a:avLst/>
              <a:gdLst/>
              <a:ahLst/>
              <a:cxnLst/>
              <a:rect l="l" t="t" r="r" b="b"/>
              <a:pathLst>
                <a:path w="1852929" h="903605">
                  <a:moveTo>
                    <a:pt x="1788854" y="0"/>
                  </a:moveTo>
                  <a:lnTo>
                    <a:pt x="1826309" y="62261"/>
                  </a:lnTo>
                  <a:lnTo>
                    <a:pt x="1842985" y="109057"/>
                  </a:lnTo>
                  <a:lnTo>
                    <a:pt x="1851958" y="158008"/>
                  </a:lnTo>
                  <a:lnTo>
                    <a:pt x="1852565" y="207740"/>
                  </a:lnTo>
                  <a:lnTo>
                    <a:pt x="1845205" y="256849"/>
                  </a:lnTo>
                  <a:lnTo>
                    <a:pt x="1830445" y="304344"/>
                  </a:lnTo>
                  <a:lnTo>
                    <a:pt x="1808857" y="349236"/>
                  </a:lnTo>
                  <a:lnTo>
                    <a:pt x="1781010" y="390535"/>
                  </a:lnTo>
                  <a:lnTo>
                    <a:pt x="1747474" y="427252"/>
                  </a:lnTo>
                  <a:lnTo>
                    <a:pt x="1708819" y="458396"/>
                  </a:lnTo>
                  <a:lnTo>
                    <a:pt x="1665614" y="482980"/>
                  </a:lnTo>
                  <a:lnTo>
                    <a:pt x="1618697" y="500553"/>
                  </a:lnTo>
                  <a:lnTo>
                    <a:pt x="1570134" y="511618"/>
                  </a:lnTo>
                  <a:lnTo>
                    <a:pt x="1520343" y="517235"/>
                  </a:lnTo>
                  <a:lnTo>
                    <a:pt x="1469742" y="518463"/>
                  </a:lnTo>
                  <a:lnTo>
                    <a:pt x="1418752" y="516358"/>
                  </a:lnTo>
                  <a:lnTo>
                    <a:pt x="1367791" y="511981"/>
                  </a:lnTo>
                  <a:lnTo>
                    <a:pt x="1317277" y="506389"/>
                  </a:lnTo>
                  <a:lnTo>
                    <a:pt x="1266708" y="500721"/>
                  </a:lnTo>
                  <a:lnTo>
                    <a:pt x="1215713" y="496216"/>
                  </a:lnTo>
                  <a:lnTo>
                    <a:pt x="1164701" y="493936"/>
                  </a:lnTo>
                  <a:lnTo>
                    <a:pt x="1114080" y="494944"/>
                  </a:lnTo>
                  <a:lnTo>
                    <a:pt x="1064260" y="500303"/>
                  </a:lnTo>
                  <a:lnTo>
                    <a:pt x="1015647" y="511074"/>
                  </a:lnTo>
                  <a:lnTo>
                    <a:pt x="968651" y="528320"/>
                  </a:lnTo>
                  <a:lnTo>
                    <a:pt x="929952" y="550318"/>
                  </a:lnTo>
                  <a:lnTo>
                    <a:pt x="895225" y="579027"/>
                  </a:lnTo>
                  <a:lnTo>
                    <a:pt x="865683" y="613080"/>
                  </a:lnTo>
                  <a:lnTo>
                    <a:pt x="842539" y="651112"/>
                  </a:lnTo>
                  <a:lnTo>
                    <a:pt x="827006" y="691756"/>
                  </a:lnTo>
                  <a:lnTo>
                    <a:pt x="820297" y="733646"/>
                  </a:lnTo>
                  <a:lnTo>
                    <a:pt x="823624" y="775416"/>
                  </a:lnTo>
                  <a:lnTo>
                    <a:pt x="838201" y="815701"/>
                  </a:lnTo>
                  <a:lnTo>
                    <a:pt x="865134" y="852044"/>
                  </a:lnTo>
                  <a:lnTo>
                    <a:pt x="900945" y="878838"/>
                  </a:lnTo>
                  <a:lnTo>
                    <a:pt x="942973" y="895965"/>
                  </a:lnTo>
                  <a:lnTo>
                    <a:pt x="988558" y="903307"/>
                  </a:lnTo>
                  <a:lnTo>
                    <a:pt x="1035040" y="900747"/>
                  </a:lnTo>
                  <a:lnTo>
                    <a:pt x="1079757" y="888167"/>
                  </a:lnTo>
                  <a:lnTo>
                    <a:pt x="1120048" y="865450"/>
                  </a:lnTo>
                  <a:lnTo>
                    <a:pt x="1153604" y="834149"/>
                  </a:lnTo>
                  <a:lnTo>
                    <a:pt x="1180025" y="797009"/>
                  </a:lnTo>
                  <a:lnTo>
                    <a:pt x="1199351" y="755396"/>
                  </a:lnTo>
                  <a:lnTo>
                    <a:pt x="1211621" y="710676"/>
                  </a:lnTo>
                  <a:lnTo>
                    <a:pt x="1216876" y="664214"/>
                  </a:lnTo>
                  <a:lnTo>
                    <a:pt x="1215154" y="617375"/>
                  </a:lnTo>
                  <a:lnTo>
                    <a:pt x="1206495" y="571524"/>
                  </a:lnTo>
                  <a:lnTo>
                    <a:pt x="1191731" y="527791"/>
                  </a:lnTo>
                  <a:lnTo>
                    <a:pt x="1171841" y="486293"/>
                  </a:lnTo>
                  <a:lnTo>
                    <a:pt x="1147458" y="447074"/>
                  </a:lnTo>
                  <a:lnTo>
                    <a:pt x="1119218" y="410179"/>
                  </a:lnTo>
                  <a:lnTo>
                    <a:pt x="1087753" y="375655"/>
                  </a:lnTo>
                  <a:lnTo>
                    <a:pt x="1053698" y="343544"/>
                  </a:lnTo>
                  <a:lnTo>
                    <a:pt x="1017686" y="313894"/>
                  </a:lnTo>
                  <a:lnTo>
                    <a:pt x="979372" y="286122"/>
                  </a:lnTo>
                  <a:lnTo>
                    <a:pt x="939540" y="260774"/>
                  </a:lnTo>
                  <a:lnTo>
                    <a:pt x="898328" y="237851"/>
                  </a:lnTo>
                  <a:lnTo>
                    <a:pt x="855877" y="217358"/>
                  </a:lnTo>
                  <a:lnTo>
                    <a:pt x="812327" y="199297"/>
                  </a:lnTo>
                  <a:lnTo>
                    <a:pt x="767818" y="183671"/>
                  </a:lnTo>
                  <a:lnTo>
                    <a:pt x="722489" y="170483"/>
                  </a:lnTo>
                  <a:lnTo>
                    <a:pt x="676481" y="159737"/>
                  </a:lnTo>
                  <a:lnTo>
                    <a:pt x="629933" y="151435"/>
                  </a:lnTo>
                  <a:lnTo>
                    <a:pt x="582987" y="145580"/>
                  </a:lnTo>
                  <a:lnTo>
                    <a:pt x="535780" y="142175"/>
                  </a:lnTo>
                  <a:lnTo>
                    <a:pt x="488454" y="141223"/>
                  </a:lnTo>
                  <a:lnTo>
                    <a:pt x="441149" y="142728"/>
                  </a:lnTo>
                  <a:lnTo>
                    <a:pt x="394003" y="146691"/>
                  </a:lnTo>
                  <a:lnTo>
                    <a:pt x="347158" y="153117"/>
                  </a:lnTo>
                  <a:lnTo>
                    <a:pt x="300753" y="162009"/>
                  </a:lnTo>
                  <a:lnTo>
                    <a:pt x="254929" y="173368"/>
                  </a:lnTo>
                  <a:lnTo>
                    <a:pt x="209824" y="187199"/>
                  </a:lnTo>
                  <a:lnTo>
                    <a:pt x="165579" y="203504"/>
                  </a:lnTo>
                  <a:lnTo>
                    <a:pt x="122334" y="222286"/>
                  </a:lnTo>
                  <a:lnTo>
                    <a:pt x="80230" y="243549"/>
                  </a:lnTo>
                  <a:lnTo>
                    <a:pt x="39405" y="267295"/>
                  </a:lnTo>
                  <a:lnTo>
                    <a:pt x="0" y="293527"/>
                  </a:lnTo>
                </a:path>
              </a:pathLst>
            </a:custGeom>
            <a:ln w="19049">
              <a:solidFill>
                <a:srgbClr val="5441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410498" y="1362148"/>
            <a:ext cx="6590502" cy="11413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325" algn="ctr">
              <a:lnSpc>
                <a:spcPts val="2765"/>
              </a:lnSpc>
              <a:spcBef>
                <a:spcPts val="100"/>
              </a:spcBef>
            </a:pPr>
            <a:r>
              <a:rPr sz="2600" b="0" spc="-30" dirty="0">
                <a:latin typeface="Lucida Sans"/>
                <a:cs typeface="Lucida Sans"/>
              </a:rPr>
              <a:t>Understanding</a:t>
            </a:r>
            <a:r>
              <a:rPr sz="2600" b="0" spc="-130" dirty="0">
                <a:latin typeface="Lucida Sans"/>
                <a:cs typeface="Lucida Sans"/>
              </a:rPr>
              <a:t> </a:t>
            </a:r>
            <a:r>
              <a:rPr sz="2600" b="0" spc="-10" dirty="0">
                <a:latin typeface="Lucida Sans"/>
                <a:cs typeface="Lucida Sans"/>
              </a:rPr>
              <a:t>Energy</a:t>
            </a:r>
            <a:endParaRPr sz="2600" dirty="0">
              <a:latin typeface="Lucida Sans"/>
              <a:cs typeface="Lucida Sans"/>
            </a:endParaRPr>
          </a:p>
          <a:p>
            <a:pPr marL="12700">
              <a:lnSpc>
                <a:spcPts val="6005"/>
              </a:lnSpc>
            </a:pPr>
            <a:r>
              <a:rPr sz="5300" spc="204" dirty="0">
                <a:solidFill>
                  <a:srgbClr val="7D9A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Urban</a:t>
            </a:r>
            <a:r>
              <a:rPr sz="5300" spc="-560" dirty="0">
                <a:solidFill>
                  <a:srgbClr val="7D9A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5300" spc="170" dirty="0">
                <a:solidFill>
                  <a:srgbClr val="7D9A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</a:t>
            </a:r>
            <a:r>
              <a:rPr sz="5300" spc="-560" dirty="0">
                <a:solidFill>
                  <a:srgbClr val="7D9A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5300" spc="345" dirty="0">
                <a:solidFill>
                  <a:srgbClr val="7D9A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Island</a:t>
            </a:r>
            <a:endParaRPr sz="5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95054" y="2391838"/>
            <a:ext cx="2172867" cy="8284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300" b="1" spc="160" dirty="0">
                <a:solidFill>
                  <a:srgbClr val="7D9A8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Effect</a:t>
            </a:r>
            <a:endParaRPr sz="5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03866"/>
            <a:ext cx="9144000" cy="1149350"/>
            <a:chOff x="0" y="4003866"/>
            <a:chExt cx="9144000" cy="1149350"/>
          </a:xfrm>
        </p:grpSpPr>
        <p:sp>
          <p:nvSpPr>
            <p:cNvPr id="3" name="object 3"/>
            <p:cNvSpPr/>
            <p:nvPr/>
          </p:nvSpPr>
          <p:spPr>
            <a:xfrm>
              <a:off x="0" y="4638565"/>
              <a:ext cx="9144000" cy="505459"/>
            </a:xfrm>
            <a:custGeom>
              <a:avLst/>
              <a:gdLst/>
              <a:ahLst/>
              <a:cxnLst/>
              <a:rect l="l" t="t" r="r" b="b"/>
              <a:pathLst>
                <a:path w="9144000" h="505460">
                  <a:moveTo>
                    <a:pt x="1686575" y="71917"/>
                  </a:moveTo>
                  <a:lnTo>
                    <a:pt x="125037" y="71917"/>
                  </a:lnTo>
                  <a:lnTo>
                    <a:pt x="169279" y="70891"/>
                  </a:lnTo>
                  <a:lnTo>
                    <a:pt x="213508" y="68158"/>
                  </a:lnTo>
                  <a:lnTo>
                    <a:pt x="257537" y="64232"/>
                  </a:lnTo>
                  <a:lnTo>
                    <a:pt x="665961" y="19862"/>
                  </a:lnTo>
                  <a:lnTo>
                    <a:pt x="770729" y="10856"/>
                  </a:lnTo>
                  <a:lnTo>
                    <a:pt x="823143" y="7179"/>
                  </a:lnTo>
                  <a:lnTo>
                    <a:pt x="875562" y="4168"/>
                  </a:lnTo>
                  <a:lnTo>
                    <a:pt x="929113" y="1861"/>
                  </a:lnTo>
                  <a:lnTo>
                    <a:pt x="929788" y="1861"/>
                  </a:lnTo>
                  <a:lnTo>
                    <a:pt x="980363" y="492"/>
                  </a:lnTo>
                  <a:lnTo>
                    <a:pt x="1032721" y="0"/>
                  </a:lnTo>
                  <a:lnTo>
                    <a:pt x="1080472" y="492"/>
                  </a:lnTo>
                  <a:lnTo>
                    <a:pt x="1085118" y="492"/>
                  </a:lnTo>
                  <a:lnTo>
                    <a:pt x="1141820" y="2324"/>
                  </a:lnTo>
                  <a:lnTo>
                    <a:pt x="1196258" y="5397"/>
                  </a:lnTo>
                  <a:lnTo>
                    <a:pt x="1250561" y="9895"/>
                  </a:lnTo>
                  <a:lnTo>
                    <a:pt x="1302801" y="15534"/>
                  </a:lnTo>
                  <a:lnTo>
                    <a:pt x="1354852" y="22267"/>
                  </a:lnTo>
                  <a:lnTo>
                    <a:pt x="1406725" y="29799"/>
                  </a:lnTo>
                  <a:lnTo>
                    <a:pt x="1604083" y="60727"/>
                  </a:lnTo>
                  <a:lnTo>
                    <a:pt x="1651728" y="67502"/>
                  </a:lnTo>
                  <a:lnTo>
                    <a:pt x="1686575" y="71917"/>
                  </a:lnTo>
                  <a:close/>
                </a:path>
                <a:path w="9144000" h="505460">
                  <a:moveTo>
                    <a:pt x="9143999" y="262708"/>
                  </a:moveTo>
                  <a:lnTo>
                    <a:pt x="7780365" y="262708"/>
                  </a:lnTo>
                  <a:lnTo>
                    <a:pt x="7833695" y="261927"/>
                  </a:lnTo>
                  <a:lnTo>
                    <a:pt x="7886507" y="259496"/>
                  </a:lnTo>
                  <a:lnTo>
                    <a:pt x="7938736" y="255286"/>
                  </a:lnTo>
                  <a:lnTo>
                    <a:pt x="7990316" y="249169"/>
                  </a:lnTo>
                  <a:lnTo>
                    <a:pt x="8041184" y="241015"/>
                  </a:lnTo>
                  <a:lnTo>
                    <a:pt x="8091275" y="230696"/>
                  </a:lnTo>
                  <a:lnTo>
                    <a:pt x="8140523" y="218083"/>
                  </a:lnTo>
                  <a:lnTo>
                    <a:pt x="8190525" y="202483"/>
                  </a:lnTo>
                  <a:lnTo>
                    <a:pt x="8238134" y="185014"/>
                  </a:lnTo>
                  <a:lnTo>
                    <a:pt x="8283947" y="166136"/>
                  </a:lnTo>
                  <a:lnTo>
                    <a:pt x="8328563" y="146308"/>
                  </a:lnTo>
                  <a:lnTo>
                    <a:pt x="8416596" y="105639"/>
                  </a:lnTo>
                  <a:lnTo>
                    <a:pt x="8461208" y="85718"/>
                  </a:lnTo>
                  <a:lnTo>
                    <a:pt x="8507014" y="66685"/>
                  </a:lnTo>
                  <a:lnTo>
                    <a:pt x="8548410" y="51289"/>
                  </a:lnTo>
                  <a:lnTo>
                    <a:pt x="8592113" y="37227"/>
                  </a:lnTo>
                  <a:lnTo>
                    <a:pt x="8637696" y="24876"/>
                  </a:lnTo>
                  <a:lnTo>
                    <a:pt x="8684729" y="14613"/>
                  </a:lnTo>
                  <a:lnTo>
                    <a:pt x="8732784" y="6816"/>
                  </a:lnTo>
                  <a:lnTo>
                    <a:pt x="8781434" y="1861"/>
                  </a:lnTo>
                  <a:lnTo>
                    <a:pt x="8833785" y="0"/>
                  </a:lnTo>
                  <a:lnTo>
                    <a:pt x="8824515" y="0"/>
                  </a:lnTo>
                  <a:lnTo>
                    <a:pt x="8886007" y="2623"/>
                  </a:lnTo>
                  <a:lnTo>
                    <a:pt x="8940781" y="10462"/>
                  </a:lnTo>
                  <a:lnTo>
                    <a:pt x="8987621" y="22025"/>
                  </a:lnTo>
                  <a:lnTo>
                    <a:pt x="9031324" y="36631"/>
                  </a:lnTo>
                  <a:lnTo>
                    <a:pt x="9073139" y="53089"/>
                  </a:lnTo>
                  <a:lnTo>
                    <a:pt x="9114318" y="70207"/>
                  </a:lnTo>
                  <a:lnTo>
                    <a:pt x="9143999" y="81985"/>
                  </a:lnTo>
                  <a:lnTo>
                    <a:pt x="9143999" y="262708"/>
                  </a:lnTo>
                  <a:close/>
                </a:path>
                <a:path w="9144000" h="505460">
                  <a:moveTo>
                    <a:pt x="3004079" y="85718"/>
                  </a:moveTo>
                  <a:lnTo>
                    <a:pt x="1896407" y="85718"/>
                  </a:lnTo>
                  <a:lnTo>
                    <a:pt x="1911163" y="85589"/>
                  </a:lnTo>
                  <a:lnTo>
                    <a:pt x="1936394" y="84904"/>
                  </a:lnTo>
                  <a:lnTo>
                    <a:pt x="1935106" y="84904"/>
                  </a:lnTo>
                  <a:lnTo>
                    <a:pt x="1955533" y="83948"/>
                  </a:lnTo>
                  <a:lnTo>
                    <a:pt x="1978216" y="82415"/>
                  </a:lnTo>
                  <a:lnTo>
                    <a:pt x="1978075" y="82415"/>
                  </a:lnTo>
                  <a:lnTo>
                    <a:pt x="2029964" y="77068"/>
                  </a:lnTo>
                  <a:lnTo>
                    <a:pt x="2081555" y="69630"/>
                  </a:lnTo>
                  <a:lnTo>
                    <a:pt x="2131891" y="60932"/>
                  </a:lnTo>
                  <a:lnTo>
                    <a:pt x="2232542" y="41844"/>
                  </a:lnTo>
                  <a:lnTo>
                    <a:pt x="2283102" y="32780"/>
                  </a:lnTo>
                  <a:lnTo>
                    <a:pt x="2334245" y="24876"/>
                  </a:lnTo>
                  <a:lnTo>
                    <a:pt x="2386122" y="18782"/>
                  </a:lnTo>
                  <a:lnTo>
                    <a:pt x="2415183" y="16366"/>
                  </a:lnTo>
                  <a:lnTo>
                    <a:pt x="2445225" y="14613"/>
                  </a:lnTo>
                  <a:lnTo>
                    <a:pt x="2445994" y="14613"/>
                  </a:lnTo>
                  <a:lnTo>
                    <a:pt x="2472948" y="13686"/>
                  </a:lnTo>
                  <a:lnTo>
                    <a:pt x="2552022" y="14318"/>
                  </a:lnTo>
                  <a:lnTo>
                    <a:pt x="2602074" y="17074"/>
                  </a:lnTo>
                  <a:lnTo>
                    <a:pt x="2651863" y="21461"/>
                  </a:lnTo>
                  <a:lnTo>
                    <a:pt x="2701419" y="27313"/>
                  </a:lnTo>
                  <a:lnTo>
                    <a:pt x="2750776" y="34461"/>
                  </a:lnTo>
                  <a:lnTo>
                    <a:pt x="2799964" y="42736"/>
                  </a:lnTo>
                  <a:lnTo>
                    <a:pt x="2849016" y="51971"/>
                  </a:lnTo>
                  <a:lnTo>
                    <a:pt x="2897963" y="61998"/>
                  </a:lnTo>
                  <a:lnTo>
                    <a:pt x="2995670" y="83756"/>
                  </a:lnTo>
                  <a:lnTo>
                    <a:pt x="3004079" y="85718"/>
                  </a:lnTo>
                  <a:close/>
                </a:path>
                <a:path w="9144000" h="505460">
                  <a:moveTo>
                    <a:pt x="9143999" y="504934"/>
                  </a:moveTo>
                  <a:lnTo>
                    <a:pt x="0" y="504934"/>
                  </a:lnTo>
                  <a:lnTo>
                    <a:pt x="0" y="60727"/>
                  </a:lnTo>
                  <a:lnTo>
                    <a:pt x="45095" y="67694"/>
                  </a:lnTo>
                  <a:lnTo>
                    <a:pt x="64946" y="69630"/>
                  </a:lnTo>
                  <a:lnTo>
                    <a:pt x="84153" y="70891"/>
                  </a:lnTo>
                  <a:lnTo>
                    <a:pt x="83586" y="70891"/>
                  </a:lnTo>
                  <a:lnTo>
                    <a:pt x="104917" y="71682"/>
                  </a:lnTo>
                  <a:lnTo>
                    <a:pt x="125037" y="71917"/>
                  </a:lnTo>
                  <a:lnTo>
                    <a:pt x="1686575" y="71917"/>
                  </a:lnTo>
                  <a:lnTo>
                    <a:pt x="1699011" y="73492"/>
                  </a:lnTo>
                  <a:lnTo>
                    <a:pt x="1746355" y="78537"/>
                  </a:lnTo>
                  <a:lnTo>
                    <a:pt x="1793787" y="82415"/>
                  </a:lnTo>
                  <a:lnTo>
                    <a:pt x="1841334" y="84904"/>
                  </a:lnTo>
                  <a:lnTo>
                    <a:pt x="1885512" y="85718"/>
                  </a:lnTo>
                  <a:lnTo>
                    <a:pt x="3004079" y="85718"/>
                  </a:lnTo>
                  <a:lnTo>
                    <a:pt x="3191231" y="129380"/>
                  </a:lnTo>
                  <a:lnTo>
                    <a:pt x="3240338" y="140246"/>
                  </a:lnTo>
                  <a:lnTo>
                    <a:pt x="3289594" y="150559"/>
                  </a:lnTo>
                  <a:lnTo>
                    <a:pt x="3339032" y="160152"/>
                  </a:lnTo>
                  <a:lnTo>
                    <a:pt x="3388684" y="168856"/>
                  </a:lnTo>
                  <a:lnTo>
                    <a:pt x="3436976" y="176287"/>
                  </a:lnTo>
                  <a:lnTo>
                    <a:pt x="3485550" y="182760"/>
                  </a:lnTo>
                  <a:lnTo>
                    <a:pt x="3534386" y="188318"/>
                  </a:lnTo>
                  <a:lnTo>
                    <a:pt x="3583465" y="193001"/>
                  </a:lnTo>
                  <a:lnTo>
                    <a:pt x="3632768" y="196850"/>
                  </a:lnTo>
                  <a:lnTo>
                    <a:pt x="3682275" y="199907"/>
                  </a:lnTo>
                  <a:lnTo>
                    <a:pt x="3731967" y="202212"/>
                  </a:lnTo>
                  <a:lnTo>
                    <a:pt x="3781825" y="203808"/>
                  </a:lnTo>
                  <a:lnTo>
                    <a:pt x="3831829" y="204736"/>
                  </a:lnTo>
                  <a:lnTo>
                    <a:pt x="7207927" y="205036"/>
                  </a:lnTo>
                  <a:lnTo>
                    <a:pt x="7335410" y="224416"/>
                  </a:lnTo>
                  <a:lnTo>
                    <a:pt x="7435239" y="237966"/>
                  </a:lnTo>
                  <a:lnTo>
                    <a:pt x="7485086" y="243951"/>
                  </a:lnTo>
                  <a:lnTo>
                    <a:pt x="7533791" y="249169"/>
                  </a:lnTo>
                  <a:lnTo>
                    <a:pt x="7533625" y="249169"/>
                  </a:lnTo>
                  <a:lnTo>
                    <a:pt x="7584417" y="253857"/>
                  </a:lnTo>
                  <a:lnTo>
                    <a:pt x="7633812" y="257584"/>
                  </a:lnTo>
                  <a:lnTo>
                    <a:pt x="7682964" y="260367"/>
                  </a:lnTo>
                  <a:lnTo>
                    <a:pt x="7731831" y="262107"/>
                  </a:lnTo>
                  <a:lnTo>
                    <a:pt x="7780365" y="262708"/>
                  </a:lnTo>
                  <a:lnTo>
                    <a:pt x="9143999" y="262708"/>
                  </a:lnTo>
                  <a:lnTo>
                    <a:pt x="9143999" y="504934"/>
                  </a:lnTo>
                  <a:close/>
                </a:path>
                <a:path w="9144000" h="505460">
                  <a:moveTo>
                    <a:pt x="7207927" y="205036"/>
                  </a:moveTo>
                  <a:lnTo>
                    <a:pt x="3881960" y="205036"/>
                  </a:lnTo>
                  <a:lnTo>
                    <a:pt x="3934849" y="204736"/>
                  </a:lnTo>
                  <a:lnTo>
                    <a:pt x="3933085" y="204736"/>
                  </a:lnTo>
                  <a:lnTo>
                    <a:pt x="3989530" y="203808"/>
                  </a:lnTo>
                  <a:lnTo>
                    <a:pt x="3986866" y="203808"/>
                  </a:lnTo>
                  <a:lnTo>
                    <a:pt x="4037214" y="202483"/>
                  </a:lnTo>
                  <a:lnTo>
                    <a:pt x="4036087" y="202483"/>
                  </a:lnTo>
                  <a:lnTo>
                    <a:pt x="4083239" y="200814"/>
                  </a:lnTo>
                  <a:lnTo>
                    <a:pt x="4184193" y="196038"/>
                  </a:lnTo>
                  <a:lnTo>
                    <a:pt x="4335596" y="186479"/>
                  </a:lnTo>
                  <a:lnTo>
                    <a:pt x="4835915" y="147094"/>
                  </a:lnTo>
                  <a:lnTo>
                    <a:pt x="5287819" y="117093"/>
                  </a:lnTo>
                  <a:lnTo>
                    <a:pt x="5539762" y="105494"/>
                  </a:lnTo>
                  <a:lnTo>
                    <a:pt x="5741269" y="99736"/>
                  </a:lnTo>
                  <a:lnTo>
                    <a:pt x="5942412" y="97696"/>
                  </a:lnTo>
                  <a:lnTo>
                    <a:pt x="5992431" y="97828"/>
                  </a:lnTo>
                  <a:lnTo>
                    <a:pt x="6041369" y="98217"/>
                  </a:lnTo>
                  <a:lnTo>
                    <a:pt x="6087258" y="98856"/>
                  </a:lnTo>
                  <a:lnTo>
                    <a:pt x="6089297" y="98856"/>
                  </a:lnTo>
                  <a:lnTo>
                    <a:pt x="6245348" y="102875"/>
                  </a:lnTo>
                  <a:lnTo>
                    <a:pt x="6345833" y="107087"/>
                  </a:lnTo>
                  <a:lnTo>
                    <a:pt x="6394031" y="109598"/>
                  </a:lnTo>
                  <a:lnTo>
                    <a:pt x="6394261" y="109598"/>
                  </a:lnTo>
                  <a:lnTo>
                    <a:pt x="6495969" y="115974"/>
                  </a:lnTo>
                  <a:lnTo>
                    <a:pt x="6595609" y="123712"/>
                  </a:lnTo>
                  <a:lnTo>
                    <a:pt x="6694844" y="132982"/>
                  </a:lnTo>
                  <a:lnTo>
                    <a:pt x="6793637" y="143852"/>
                  </a:lnTo>
                  <a:lnTo>
                    <a:pt x="6891949" y="156392"/>
                  </a:lnTo>
                  <a:lnTo>
                    <a:pt x="7207927" y="205036"/>
                  </a:lnTo>
                  <a:close/>
                </a:path>
              </a:pathLst>
            </a:custGeom>
            <a:solidFill>
              <a:srgbClr val="E4C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42673" y="4065764"/>
              <a:ext cx="564515" cy="752475"/>
            </a:xfrm>
            <a:custGeom>
              <a:avLst/>
              <a:gdLst/>
              <a:ahLst/>
              <a:cxnLst/>
              <a:rect l="l" t="t" r="r" b="b"/>
              <a:pathLst>
                <a:path w="564515" h="752475">
                  <a:moveTo>
                    <a:pt x="112242" y="752263"/>
                  </a:moveTo>
                  <a:lnTo>
                    <a:pt x="54245" y="735683"/>
                  </a:lnTo>
                  <a:lnTo>
                    <a:pt x="7797" y="673048"/>
                  </a:lnTo>
                  <a:lnTo>
                    <a:pt x="0" y="574826"/>
                  </a:lnTo>
                  <a:lnTo>
                    <a:pt x="38917" y="502537"/>
                  </a:lnTo>
                  <a:lnTo>
                    <a:pt x="88618" y="457900"/>
                  </a:lnTo>
                  <a:lnTo>
                    <a:pt x="113170" y="442638"/>
                  </a:lnTo>
                  <a:lnTo>
                    <a:pt x="78373" y="425787"/>
                  </a:lnTo>
                  <a:lnTo>
                    <a:pt x="52620" y="398856"/>
                  </a:lnTo>
                  <a:lnTo>
                    <a:pt x="35693" y="364997"/>
                  </a:lnTo>
                  <a:lnTo>
                    <a:pt x="27372" y="327364"/>
                  </a:lnTo>
                  <a:lnTo>
                    <a:pt x="27440" y="289109"/>
                  </a:lnTo>
                  <a:lnTo>
                    <a:pt x="35679" y="253386"/>
                  </a:lnTo>
                  <a:lnTo>
                    <a:pt x="51869" y="223347"/>
                  </a:lnTo>
                  <a:lnTo>
                    <a:pt x="75793" y="202146"/>
                  </a:lnTo>
                  <a:lnTo>
                    <a:pt x="107233" y="192935"/>
                  </a:lnTo>
                  <a:lnTo>
                    <a:pt x="106806" y="160051"/>
                  </a:lnTo>
                  <a:lnTo>
                    <a:pt x="135850" y="87403"/>
                  </a:lnTo>
                  <a:lnTo>
                    <a:pt x="163744" y="53739"/>
                  </a:lnTo>
                  <a:lnTo>
                    <a:pt x="199501" y="25918"/>
                  </a:lnTo>
                  <a:lnTo>
                    <a:pt x="242332" y="6987"/>
                  </a:lnTo>
                  <a:lnTo>
                    <a:pt x="291449" y="0"/>
                  </a:lnTo>
                  <a:lnTo>
                    <a:pt x="307754" y="742"/>
                  </a:lnTo>
                  <a:lnTo>
                    <a:pt x="359904" y="12429"/>
                  </a:lnTo>
                  <a:lnTo>
                    <a:pt x="402745" y="34909"/>
                  </a:lnTo>
                  <a:lnTo>
                    <a:pt x="433487" y="65394"/>
                  </a:lnTo>
                  <a:lnTo>
                    <a:pt x="452868" y="101645"/>
                  </a:lnTo>
                  <a:lnTo>
                    <a:pt x="461625" y="141424"/>
                  </a:lnTo>
                  <a:lnTo>
                    <a:pt x="460494" y="182492"/>
                  </a:lnTo>
                  <a:lnTo>
                    <a:pt x="450211" y="222608"/>
                  </a:lnTo>
                  <a:lnTo>
                    <a:pt x="431513" y="259535"/>
                  </a:lnTo>
                  <a:lnTo>
                    <a:pt x="439757" y="257451"/>
                  </a:lnTo>
                  <a:lnTo>
                    <a:pt x="447792" y="255941"/>
                  </a:lnTo>
                  <a:lnTo>
                    <a:pt x="455618" y="255022"/>
                  </a:lnTo>
                  <a:lnTo>
                    <a:pt x="463236" y="254712"/>
                  </a:lnTo>
                  <a:lnTo>
                    <a:pt x="498836" y="261762"/>
                  </a:lnTo>
                  <a:lnTo>
                    <a:pt x="528094" y="281355"/>
                  </a:lnTo>
                  <a:lnTo>
                    <a:pt x="549668" y="311153"/>
                  </a:lnTo>
                  <a:lnTo>
                    <a:pt x="562213" y="348821"/>
                  </a:lnTo>
                  <a:lnTo>
                    <a:pt x="564388" y="392023"/>
                  </a:lnTo>
                  <a:lnTo>
                    <a:pt x="554847" y="438420"/>
                  </a:lnTo>
                  <a:lnTo>
                    <a:pt x="532248" y="485678"/>
                  </a:lnTo>
                  <a:lnTo>
                    <a:pt x="547931" y="508441"/>
                  </a:lnTo>
                  <a:lnTo>
                    <a:pt x="553849" y="541098"/>
                  </a:lnTo>
                  <a:lnTo>
                    <a:pt x="550079" y="579663"/>
                  </a:lnTo>
                  <a:lnTo>
                    <a:pt x="536700" y="620153"/>
                  </a:lnTo>
                  <a:lnTo>
                    <a:pt x="513790" y="658582"/>
                  </a:lnTo>
                  <a:lnTo>
                    <a:pt x="481428" y="690965"/>
                  </a:lnTo>
                  <a:lnTo>
                    <a:pt x="439692" y="713317"/>
                  </a:lnTo>
                  <a:lnTo>
                    <a:pt x="388659" y="721653"/>
                  </a:lnTo>
                  <a:lnTo>
                    <a:pt x="370055" y="720659"/>
                  </a:lnTo>
                  <a:lnTo>
                    <a:pt x="350443" y="717595"/>
                  </a:lnTo>
                  <a:lnTo>
                    <a:pt x="329857" y="712339"/>
                  </a:lnTo>
                  <a:lnTo>
                    <a:pt x="308332" y="704771"/>
                  </a:lnTo>
                  <a:lnTo>
                    <a:pt x="304462" y="708957"/>
                  </a:lnTo>
                  <a:lnTo>
                    <a:pt x="293652" y="717804"/>
                  </a:lnTo>
                  <a:lnTo>
                    <a:pt x="277104" y="726581"/>
                  </a:lnTo>
                  <a:lnTo>
                    <a:pt x="256016" y="730558"/>
                  </a:lnTo>
                  <a:lnTo>
                    <a:pt x="247296" y="729888"/>
                  </a:lnTo>
                  <a:lnTo>
                    <a:pt x="238160" y="727705"/>
                  </a:lnTo>
                  <a:lnTo>
                    <a:pt x="228675" y="723749"/>
                  </a:lnTo>
                  <a:lnTo>
                    <a:pt x="218913" y="717757"/>
                  </a:lnTo>
                  <a:lnTo>
                    <a:pt x="209941" y="723149"/>
                  </a:lnTo>
                  <a:lnTo>
                    <a:pt x="186100" y="735010"/>
                  </a:lnTo>
                  <a:lnTo>
                    <a:pt x="151997" y="746872"/>
                  </a:lnTo>
                  <a:lnTo>
                    <a:pt x="112242" y="752263"/>
                  </a:lnTo>
                  <a:close/>
                </a:path>
              </a:pathLst>
            </a:custGeom>
            <a:solidFill>
              <a:srgbClr val="93A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35062" y="4013391"/>
              <a:ext cx="564515" cy="1130300"/>
            </a:xfrm>
            <a:custGeom>
              <a:avLst/>
              <a:gdLst/>
              <a:ahLst/>
              <a:cxnLst/>
              <a:rect l="l" t="t" r="r" b="b"/>
              <a:pathLst>
                <a:path w="564515" h="1130300">
                  <a:moveTo>
                    <a:pt x="218727" y="1130108"/>
                  </a:moveTo>
                  <a:lnTo>
                    <a:pt x="218727" y="716828"/>
                  </a:lnTo>
                  <a:lnTo>
                    <a:pt x="193857" y="730582"/>
                  </a:lnTo>
                  <a:lnTo>
                    <a:pt x="134828" y="749780"/>
                  </a:lnTo>
                  <a:lnTo>
                    <a:pt x="65017" y="741325"/>
                  </a:lnTo>
                  <a:lnTo>
                    <a:pt x="7797" y="672118"/>
                  </a:lnTo>
                  <a:lnTo>
                    <a:pt x="0" y="574161"/>
                  </a:lnTo>
                  <a:lnTo>
                    <a:pt x="38917" y="501909"/>
                  </a:lnTo>
                  <a:lnTo>
                    <a:pt x="88618" y="457205"/>
                  </a:lnTo>
                  <a:lnTo>
                    <a:pt x="113169" y="441895"/>
                  </a:lnTo>
                  <a:lnTo>
                    <a:pt x="78373" y="425142"/>
                  </a:lnTo>
                  <a:lnTo>
                    <a:pt x="52618" y="398266"/>
                  </a:lnTo>
                  <a:lnTo>
                    <a:pt x="35686" y="364432"/>
                  </a:lnTo>
                  <a:lnTo>
                    <a:pt x="27356" y="326805"/>
                  </a:lnTo>
                  <a:lnTo>
                    <a:pt x="27409" y="288551"/>
                  </a:lnTo>
                  <a:lnTo>
                    <a:pt x="35624" y="252834"/>
                  </a:lnTo>
                  <a:lnTo>
                    <a:pt x="51782" y="222821"/>
                  </a:lnTo>
                  <a:lnTo>
                    <a:pt x="75664" y="201675"/>
                  </a:lnTo>
                  <a:lnTo>
                    <a:pt x="107048" y="192562"/>
                  </a:lnTo>
                  <a:lnTo>
                    <a:pt x="106252" y="162528"/>
                  </a:lnTo>
                  <a:lnTo>
                    <a:pt x="129969" y="95868"/>
                  </a:lnTo>
                  <a:lnTo>
                    <a:pt x="153263" y="63923"/>
                  </a:lnTo>
                  <a:lnTo>
                    <a:pt x="183368" y="36024"/>
                  </a:lnTo>
                  <a:lnTo>
                    <a:pt x="219676" y="14509"/>
                  </a:lnTo>
                  <a:lnTo>
                    <a:pt x="261576" y="1721"/>
                  </a:lnTo>
                  <a:lnTo>
                    <a:pt x="308460" y="0"/>
                  </a:lnTo>
                  <a:lnTo>
                    <a:pt x="359719" y="11685"/>
                  </a:lnTo>
                  <a:lnTo>
                    <a:pt x="402745" y="34301"/>
                  </a:lnTo>
                  <a:lnTo>
                    <a:pt x="433582" y="64877"/>
                  </a:lnTo>
                  <a:lnTo>
                    <a:pt x="452990" y="101174"/>
                  </a:lnTo>
                  <a:lnTo>
                    <a:pt x="461727" y="140953"/>
                  </a:lnTo>
                  <a:lnTo>
                    <a:pt x="460554" y="181975"/>
                  </a:lnTo>
                  <a:lnTo>
                    <a:pt x="450230" y="222001"/>
                  </a:lnTo>
                  <a:lnTo>
                    <a:pt x="431513" y="258791"/>
                  </a:lnTo>
                  <a:lnTo>
                    <a:pt x="470204" y="254424"/>
                  </a:lnTo>
                  <a:lnTo>
                    <a:pt x="531421" y="284403"/>
                  </a:lnTo>
                  <a:lnTo>
                    <a:pt x="562836" y="351654"/>
                  </a:lnTo>
                  <a:lnTo>
                    <a:pt x="564275" y="393875"/>
                  </a:lnTo>
                  <a:lnTo>
                    <a:pt x="554554" y="438958"/>
                  </a:lnTo>
                  <a:lnTo>
                    <a:pt x="532434" y="484749"/>
                  </a:lnTo>
                  <a:lnTo>
                    <a:pt x="546281" y="503358"/>
                  </a:lnTo>
                  <a:lnTo>
                    <a:pt x="553146" y="529452"/>
                  </a:lnTo>
                  <a:lnTo>
                    <a:pt x="553072" y="560626"/>
                  </a:lnTo>
                  <a:lnTo>
                    <a:pt x="546107" y="594476"/>
                  </a:lnTo>
                  <a:lnTo>
                    <a:pt x="511678" y="660588"/>
                  </a:lnTo>
                  <a:lnTo>
                    <a:pt x="484305" y="688041"/>
                  </a:lnTo>
                  <a:lnTo>
                    <a:pt x="450220" y="708553"/>
                  </a:lnTo>
                  <a:lnTo>
                    <a:pt x="409469" y="719719"/>
                  </a:lnTo>
                  <a:lnTo>
                    <a:pt x="362096" y="719136"/>
                  </a:lnTo>
                  <a:lnTo>
                    <a:pt x="308146" y="704398"/>
                  </a:lnTo>
                </a:path>
              </a:pathLst>
            </a:custGeom>
            <a:ln w="1904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6464" y="0"/>
            <a:ext cx="1047535" cy="177799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4387865"/>
            <a:ext cx="1141095" cy="755650"/>
          </a:xfrm>
          <a:custGeom>
            <a:avLst/>
            <a:gdLst/>
            <a:ahLst/>
            <a:cxnLst/>
            <a:rect l="l" t="t" r="r" b="b"/>
            <a:pathLst>
              <a:path w="1141095" h="755650">
                <a:moveTo>
                  <a:pt x="0" y="0"/>
                </a:moveTo>
                <a:lnTo>
                  <a:pt x="217616" y="62393"/>
                </a:lnTo>
                <a:lnTo>
                  <a:pt x="252671" y="83899"/>
                </a:lnTo>
                <a:lnTo>
                  <a:pt x="284276" y="108511"/>
                </a:lnTo>
                <a:lnTo>
                  <a:pt x="312888" y="135651"/>
                </a:lnTo>
                <a:lnTo>
                  <a:pt x="338963" y="164741"/>
                </a:lnTo>
                <a:lnTo>
                  <a:pt x="362957" y="195205"/>
                </a:lnTo>
                <a:lnTo>
                  <a:pt x="385326" y="226464"/>
                </a:lnTo>
                <a:lnTo>
                  <a:pt x="427011" y="289057"/>
                </a:lnTo>
                <a:lnTo>
                  <a:pt x="447241" y="319237"/>
                </a:lnTo>
                <a:lnTo>
                  <a:pt x="488753" y="374476"/>
                </a:lnTo>
                <a:lnTo>
                  <a:pt x="534709" y="419036"/>
                </a:lnTo>
                <a:lnTo>
                  <a:pt x="588759" y="448297"/>
                </a:lnTo>
                <a:lnTo>
                  <a:pt x="654550" y="457638"/>
                </a:lnTo>
                <a:lnTo>
                  <a:pt x="692989" y="453396"/>
                </a:lnTo>
                <a:lnTo>
                  <a:pt x="735731" y="442441"/>
                </a:lnTo>
                <a:lnTo>
                  <a:pt x="783233" y="424196"/>
                </a:lnTo>
                <a:lnTo>
                  <a:pt x="812631" y="413541"/>
                </a:lnTo>
                <a:lnTo>
                  <a:pt x="842332" y="407197"/>
                </a:lnTo>
                <a:lnTo>
                  <a:pt x="872068" y="405011"/>
                </a:lnTo>
                <a:lnTo>
                  <a:pt x="901568" y="406830"/>
                </a:lnTo>
                <a:lnTo>
                  <a:pt x="958778" y="421870"/>
                </a:lnTo>
                <a:lnTo>
                  <a:pt x="1011802" y="451093"/>
                </a:lnTo>
                <a:lnTo>
                  <a:pt x="1058479" y="493274"/>
                </a:lnTo>
                <a:lnTo>
                  <a:pt x="1096648" y="547187"/>
                </a:lnTo>
                <a:lnTo>
                  <a:pt x="1124146" y="611607"/>
                </a:lnTo>
                <a:lnTo>
                  <a:pt x="1138814" y="685310"/>
                </a:lnTo>
                <a:lnTo>
                  <a:pt x="1140661" y="725259"/>
                </a:lnTo>
                <a:lnTo>
                  <a:pt x="1139084" y="755634"/>
                </a:lnTo>
              </a:path>
            </a:pathLst>
          </a:custGeom>
          <a:ln w="19049">
            <a:solidFill>
              <a:srgbClr val="5441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7"/>
            <a:ext cx="627380" cy="1257300"/>
          </a:xfrm>
          <a:custGeom>
            <a:avLst/>
            <a:gdLst/>
            <a:ahLst/>
            <a:cxnLst/>
            <a:rect l="l" t="t" r="r" b="b"/>
            <a:pathLst>
              <a:path w="627380" h="1257300">
                <a:moveTo>
                  <a:pt x="334625" y="31846"/>
                </a:moveTo>
                <a:lnTo>
                  <a:pt x="328855" y="23227"/>
                </a:lnTo>
                <a:lnTo>
                  <a:pt x="322792" y="18114"/>
                </a:lnTo>
                <a:lnTo>
                  <a:pt x="323338" y="14900"/>
                </a:lnTo>
                <a:lnTo>
                  <a:pt x="323449" y="14243"/>
                </a:lnTo>
                <a:lnTo>
                  <a:pt x="324444" y="9130"/>
                </a:lnTo>
                <a:lnTo>
                  <a:pt x="324472" y="8984"/>
                </a:lnTo>
                <a:lnTo>
                  <a:pt x="330900" y="4747"/>
                </a:lnTo>
                <a:lnTo>
                  <a:pt x="334771" y="0"/>
                </a:lnTo>
                <a:lnTo>
                  <a:pt x="339373" y="4893"/>
                </a:lnTo>
                <a:lnTo>
                  <a:pt x="346093" y="9130"/>
                </a:lnTo>
                <a:lnTo>
                  <a:pt x="347354" y="14243"/>
                </a:lnTo>
                <a:lnTo>
                  <a:pt x="347480" y="14754"/>
                </a:lnTo>
                <a:lnTo>
                  <a:pt x="347626" y="14900"/>
                </a:lnTo>
                <a:lnTo>
                  <a:pt x="348605" y="18114"/>
                </a:lnTo>
                <a:lnTo>
                  <a:pt x="348649" y="18260"/>
                </a:lnTo>
                <a:lnTo>
                  <a:pt x="341199" y="23665"/>
                </a:lnTo>
                <a:lnTo>
                  <a:pt x="334625" y="31846"/>
                </a:lnTo>
                <a:close/>
              </a:path>
              <a:path w="627380" h="1257300">
                <a:moveTo>
                  <a:pt x="8499" y="213868"/>
                </a:moveTo>
                <a:lnTo>
                  <a:pt x="6007" y="213868"/>
                </a:lnTo>
                <a:lnTo>
                  <a:pt x="0" y="212379"/>
                </a:lnTo>
                <a:lnTo>
                  <a:pt x="0" y="156530"/>
                </a:lnTo>
                <a:lnTo>
                  <a:pt x="7395" y="155142"/>
                </a:lnTo>
                <a:lnTo>
                  <a:pt x="8709" y="155142"/>
                </a:lnTo>
                <a:lnTo>
                  <a:pt x="19195" y="158488"/>
                </a:lnTo>
                <a:lnTo>
                  <a:pt x="29326" y="165970"/>
                </a:lnTo>
                <a:lnTo>
                  <a:pt x="36853" y="175397"/>
                </a:lnTo>
                <a:lnTo>
                  <a:pt x="39533" y="184578"/>
                </a:lnTo>
                <a:lnTo>
                  <a:pt x="36679" y="196839"/>
                </a:lnTo>
                <a:lnTo>
                  <a:pt x="30175" y="206080"/>
                </a:lnTo>
                <a:lnTo>
                  <a:pt x="20479" y="211911"/>
                </a:lnTo>
                <a:lnTo>
                  <a:pt x="8499" y="213868"/>
                </a:lnTo>
                <a:close/>
              </a:path>
              <a:path w="627380" h="1257300">
                <a:moveTo>
                  <a:pt x="89056" y="344395"/>
                </a:moveTo>
                <a:lnTo>
                  <a:pt x="85960" y="344395"/>
                </a:lnTo>
                <a:lnTo>
                  <a:pt x="82994" y="343518"/>
                </a:lnTo>
                <a:lnTo>
                  <a:pt x="82482" y="342496"/>
                </a:lnTo>
                <a:lnTo>
                  <a:pt x="81314" y="339939"/>
                </a:lnTo>
                <a:lnTo>
                  <a:pt x="80802" y="335557"/>
                </a:lnTo>
                <a:lnTo>
                  <a:pt x="82336" y="333658"/>
                </a:lnTo>
                <a:lnTo>
                  <a:pt x="85039" y="330152"/>
                </a:lnTo>
                <a:lnTo>
                  <a:pt x="89421" y="327887"/>
                </a:lnTo>
                <a:lnTo>
                  <a:pt x="94534" y="324016"/>
                </a:lnTo>
                <a:lnTo>
                  <a:pt x="86573" y="316931"/>
                </a:lnTo>
                <a:lnTo>
                  <a:pt x="88472" y="316200"/>
                </a:lnTo>
                <a:lnTo>
                  <a:pt x="90590" y="315178"/>
                </a:lnTo>
                <a:lnTo>
                  <a:pt x="91262" y="315178"/>
                </a:lnTo>
                <a:lnTo>
                  <a:pt x="94680" y="319487"/>
                </a:lnTo>
                <a:lnTo>
                  <a:pt x="100962" y="324673"/>
                </a:lnTo>
                <a:lnTo>
                  <a:pt x="100426" y="327887"/>
                </a:lnTo>
                <a:lnTo>
                  <a:pt x="99376" y="333658"/>
                </a:lnTo>
                <a:lnTo>
                  <a:pt x="99282" y="334169"/>
                </a:lnTo>
                <a:lnTo>
                  <a:pt x="93512" y="339282"/>
                </a:lnTo>
                <a:lnTo>
                  <a:pt x="89275" y="344176"/>
                </a:lnTo>
                <a:lnTo>
                  <a:pt x="89056" y="344395"/>
                </a:lnTo>
                <a:close/>
              </a:path>
              <a:path w="627380" h="1257300">
                <a:moveTo>
                  <a:pt x="468868" y="434748"/>
                </a:moveTo>
                <a:lnTo>
                  <a:pt x="458505" y="434748"/>
                </a:lnTo>
                <a:lnTo>
                  <a:pt x="457482" y="434529"/>
                </a:lnTo>
                <a:lnTo>
                  <a:pt x="450324" y="433361"/>
                </a:lnTo>
                <a:lnTo>
                  <a:pt x="444408" y="425691"/>
                </a:lnTo>
                <a:lnTo>
                  <a:pt x="437980" y="421016"/>
                </a:lnTo>
                <a:lnTo>
                  <a:pt x="437980" y="416269"/>
                </a:lnTo>
                <a:lnTo>
                  <a:pt x="438199" y="413858"/>
                </a:lnTo>
                <a:lnTo>
                  <a:pt x="444627" y="408964"/>
                </a:lnTo>
                <a:lnTo>
                  <a:pt x="450543" y="400857"/>
                </a:lnTo>
                <a:lnTo>
                  <a:pt x="458757" y="400053"/>
                </a:lnTo>
                <a:lnTo>
                  <a:pt x="468439" y="400053"/>
                </a:lnTo>
                <a:lnTo>
                  <a:pt x="475013" y="407942"/>
                </a:lnTo>
                <a:lnTo>
                  <a:pt x="474892" y="416269"/>
                </a:lnTo>
                <a:lnTo>
                  <a:pt x="474823" y="421016"/>
                </a:lnTo>
                <a:lnTo>
                  <a:pt x="474720" y="428102"/>
                </a:lnTo>
                <a:lnTo>
                  <a:pt x="468868" y="434748"/>
                </a:lnTo>
                <a:close/>
              </a:path>
              <a:path w="627380" h="1257300">
                <a:moveTo>
                  <a:pt x="181518" y="435844"/>
                </a:moveTo>
                <a:lnTo>
                  <a:pt x="179629" y="435844"/>
                </a:lnTo>
                <a:lnTo>
                  <a:pt x="165105" y="431887"/>
                </a:lnTo>
                <a:lnTo>
                  <a:pt x="154046" y="422322"/>
                </a:lnTo>
                <a:lnTo>
                  <a:pt x="147232" y="408306"/>
                </a:lnTo>
                <a:lnTo>
                  <a:pt x="145445" y="390996"/>
                </a:lnTo>
                <a:lnTo>
                  <a:pt x="150243" y="376026"/>
                </a:lnTo>
                <a:lnTo>
                  <a:pt x="161642" y="363103"/>
                </a:lnTo>
                <a:lnTo>
                  <a:pt x="177287" y="354028"/>
                </a:lnTo>
                <a:lnTo>
                  <a:pt x="194822" y="350603"/>
                </a:lnTo>
                <a:lnTo>
                  <a:pt x="198022" y="350603"/>
                </a:lnTo>
                <a:lnTo>
                  <a:pt x="210394" y="355379"/>
                </a:lnTo>
                <a:lnTo>
                  <a:pt x="220670" y="365705"/>
                </a:lnTo>
                <a:lnTo>
                  <a:pt x="227644" y="379510"/>
                </a:lnTo>
                <a:lnTo>
                  <a:pt x="229736" y="394575"/>
                </a:lnTo>
                <a:lnTo>
                  <a:pt x="225454" y="410433"/>
                </a:lnTo>
                <a:lnTo>
                  <a:pt x="213393" y="423600"/>
                </a:lnTo>
                <a:lnTo>
                  <a:pt x="197360" y="432590"/>
                </a:lnTo>
                <a:lnTo>
                  <a:pt x="181518" y="435844"/>
                </a:lnTo>
                <a:close/>
              </a:path>
              <a:path w="627380" h="1257300">
                <a:moveTo>
                  <a:pt x="215948" y="516556"/>
                </a:moveTo>
                <a:lnTo>
                  <a:pt x="214470" y="516556"/>
                </a:lnTo>
                <a:lnTo>
                  <a:pt x="210964" y="515899"/>
                </a:lnTo>
                <a:lnTo>
                  <a:pt x="206216" y="509982"/>
                </a:lnTo>
                <a:lnTo>
                  <a:pt x="205867" y="506421"/>
                </a:lnTo>
                <a:lnTo>
                  <a:pt x="205851" y="506257"/>
                </a:lnTo>
                <a:lnTo>
                  <a:pt x="206191" y="496673"/>
                </a:lnTo>
                <a:lnTo>
                  <a:pt x="206269" y="494470"/>
                </a:lnTo>
                <a:lnTo>
                  <a:pt x="209302" y="484490"/>
                </a:lnTo>
                <a:lnTo>
                  <a:pt x="214335" y="477579"/>
                </a:lnTo>
                <a:lnTo>
                  <a:pt x="220752" y="474995"/>
                </a:lnTo>
                <a:lnTo>
                  <a:pt x="221400" y="474995"/>
                </a:lnTo>
                <a:lnTo>
                  <a:pt x="229371" y="476310"/>
                </a:lnTo>
                <a:lnTo>
                  <a:pt x="235798" y="482591"/>
                </a:lnTo>
                <a:lnTo>
                  <a:pt x="242591" y="486609"/>
                </a:lnTo>
                <a:lnTo>
                  <a:pt x="238656" y="496673"/>
                </a:lnTo>
                <a:lnTo>
                  <a:pt x="231664" y="506257"/>
                </a:lnTo>
                <a:lnTo>
                  <a:pt x="231544" y="506421"/>
                </a:lnTo>
                <a:lnTo>
                  <a:pt x="223199" y="513787"/>
                </a:lnTo>
                <a:lnTo>
                  <a:pt x="215948" y="516556"/>
                </a:lnTo>
                <a:close/>
              </a:path>
              <a:path w="627380" h="1257300">
                <a:moveTo>
                  <a:pt x="138433" y="603915"/>
                </a:moveTo>
                <a:lnTo>
                  <a:pt x="134269" y="603915"/>
                </a:lnTo>
                <a:lnTo>
                  <a:pt x="129887" y="603550"/>
                </a:lnTo>
                <a:lnTo>
                  <a:pt x="123094" y="597122"/>
                </a:lnTo>
                <a:lnTo>
                  <a:pt x="122583" y="592885"/>
                </a:lnTo>
                <a:lnTo>
                  <a:pt x="122071" y="589306"/>
                </a:lnTo>
                <a:lnTo>
                  <a:pt x="128718" y="582586"/>
                </a:lnTo>
                <a:lnTo>
                  <a:pt x="133938" y="581418"/>
                </a:lnTo>
                <a:lnTo>
                  <a:pt x="137848" y="581418"/>
                </a:lnTo>
                <a:lnTo>
                  <a:pt x="142815" y="586312"/>
                </a:lnTo>
                <a:lnTo>
                  <a:pt x="150850" y="590694"/>
                </a:lnTo>
                <a:lnTo>
                  <a:pt x="142815" y="597341"/>
                </a:lnTo>
                <a:lnTo>
                  <a:pt x="138433" y="603915"/>
                </a:lnTo>
                <a:close/>
              </a:path>
              <a:path w="627380" h="1257300">
                <a:moveTo>
                  <a:pt x="243760" y="605084"/>
                </a:moveTo>
                <a:lnTo>
                  <a:pt x="242737" y="605084"/>
                </a:lnTo>
                <a:lnTo>
                  <a:pt x="232029" y="604133"/>
                </a:lnTo>
                <a:lnTo>
                  <a:pt x="215478" y="563988"/>
                </a:lnTo>
                <a:lnTo>
                  <a:pt x="215401" y="563212"/>
                </a:lnTo>
                <a:lnTo>
                  <a:pt x="217227" y="554120"/>
                </a:lnTo>
                <a:lnTo>
                  <a:pt x="223819" y="545700"/>
                </a:lnTo>
                <a:lnTo>
                  <a:pt x="227764" y="542413"/>
                </a:lnTo>
                <a:lnTo>
                  <a:pt x="231343" y="540295"/>
                </a:lnTo>
                <a:lnTo>
                  <a:pt x="238209" y="540295"/>
                </a:lnTo>
                <a:lnTo>
                  <a:pt x="268814" y="573602"/>
                </a:lnTo>
                <a:lnTo>
                  <a:pt x="268884" y="586132"/>
                </a:lnTo>
                <a:lnTo>
                  <a:pt x="264395" y="596054"/>
                </a:lnTo>
                <a:lnTo>
                  <a:pt x="255851" y="602620"/>
                </a:lnTo>
                <a:lnTo>
                  <a:pt x="243760" y="605084"/>
                </a:lnTo>
                <a:close/>
              </a:path>
              <a:path w="627380" h="1257300">
                <a:moveTo>
                  <a:pt x="226376" y="673597"/>
                </a:moveTo>
                <a:lnTo>
                  <a:pt x="216807" y="673597"/>
                </a:lnTo>
                <a:lnTo>
                  <a:pt x="215858" y="673451"/>
                </a:lnTo>
                <a:lnTo>
                  <a:pt x="200603" y="670789"/>
                </a:lnTo>
                <a:lnTo>
                  <a:pt x="189252" y="665024"/>
                </a:lnTo>
                <a:lnTo>
                  <a:pt x="182311" y="656698"/>
                </a:lnTo>
                <a:lnTo>
                  <a:pt x="180286" y="646353"/>
                </a:lnTo>
                <a:lnTo>
                  <a:pt x="182604" y="638529"/>
                </a:lnTo>
                <a:lnTo>
                  <a:pt x="188038" y="631644"/>
                </a:lnTo>
                <a:lnTo>
                  <a:pt x="195457" y="626744"/>
                </a:lnTo>
                <a:lnTo>
                  <a:pt x="203733" y="624878"/>
                </a:lnTo>
                <a:lnTo>
                  <a:pt x="204025" y="624878"/>
                </a:lnTo>
                <a:lnTo>
                  <a:pt x="212686" y="628564"/>
                </a:lnTo>
                <a:lnTo>
                  <a:pt x="222149" y="637332"/>
                </a:lnTo>
                <a:lnTo>
                  <a:pt x="229653" y="648071"/>
                </a:lnTo>
                <a:lnTo>
                  <a:pt x="232438" y="657674"/>
                </a:lnTo>
                <a:lnTo>
                  <a:pt x="231781" y="668192"/>
                </a:lnTo>
                <a:lnTo>
                  <a:pt x="226376" y="673597"/>
                </a:lnTo>
                <a:close/>
              </a:path>
              <a:path w="627380" h="1257300">
                <a:moveTo>
                  <a:pt x="403285" y="677323"/>
                </a:moveTo>
                <a:lnTo>
                  <a:pt x="399048" y="671552"/>
                </a:lnTo>
                <a:lnTo>
                  <a:pt x="393643" y="666512"/>
                </a:lnTo>
                <a:lnTo>
                  <a:pt x="394374" y="665271"/>
                </a:lnTo>
                <a:lnTo>
                  <a:pt x="397222" y="661107"/>
                </a:lnTo>
                <a:lnTo>
                  <a:pt x="401313" y="657674"/>
                </a:lnTo>
                <a:lnTo>
                  <a:pt x="406060" y="655775"/>
                </a:lnTo>
                <a:lnTo>
                  <a:pt x="407814" y="655775"/>
                </a:lnTo>
                <a:lnTo>
                  <a:pt x="413949" y="662203"/>
                </a:lnTo>
                <a:lnTo>
                  <a:pt x="413438" y="664467"/>
                </a:lnTo>
                <a:lnTo>
                  <a:pt x="413438" y="664613"/>
                </a:lnTo>
                <a:lnTo>
                  <a:pt x="412634" y="668704"/>
                </a:lnTo>
                <a:lnTo>
                  <a:pt x="408033" y="671917"/>
                </a:lnTo>
                <a:lnTo>
                  <a:pt x="403285" y="677323"/>
                </a:lnTo>
                <a:close/>
              </a:path>
              <a:path w="627380" h="1257300">
                <a:moveTo>
                  <a:pt x="259172" y="693538"/>
                </a:moveTo>
                <a:lnTo>
                  <a:pt x="245586" y="685065"/>
                </a:lnTo>
                <a:lnTo>
                  <a:pt x="246463" y="682728"/>
                </a:lnTo>
                <a:lnTo>
                  <a:pt x="247485" y="680171"/>
                </a:lnTo>
                <a:lnTo>
                  <a:pt x="248508" y="677688"/>
                </a:lnTo>
                <a:lnTo>
                  <a:pt x="263043" y="681705"/>
                </a:lnTo>
                <a:lnTo>
                  <a:pt x="259172" y="693538"/>
                </a:lnTo>
                <a:close/>
              </a:path>
              <a:path w="627380" h="1257300">
                <a:moveTo>
                  <a:pt x="286052" y="768699"/>
                </a:moveTo>
                <a:lnTo>
                  <a:pt x="285394" y="768699"/>
                </a:lnTo>
                <a:lnTo>
                  <a:pt x="277327" y="766753"/>
                </a:lnTo>
                <a:lnTo>
                  <a:pt x="270813" y="761623"/>
                </a:lnTo>
                <a:lnTo>
                  <a:pt x="266423" y="753548"/>
                </a:lnTo>
                <a:lnTo>
                  <a:pt x="264723" y="742769"/>
                </a:lnTo>
                <a:lnTo>
                  <a:pt x="265023" y="734844"/>
                </a:lnTo>
                <a:lnTo>
                  <a:pt x="265088" y="733127"/>
                </a:lnTo>
                <a:lnTo>
                  <a:pt x="274073" y="729110"/>
                </a:lnTo>
                <a:lnTo>
                  <a:pt x="285686" y="728745"/>
                </a:lnTo>
                <a:lnTo>
                  <a:pt x="286417" y="728745"/>
                </a:lnTo>
                <a:lnTo>
                  <a:pt x="294609" y="730329"/>
                </a:lnTo>
                <a:lnTo>
                  <a:pt x="300843" y="734844"/>
                </a:lnTo>
                <a:lnTo>
                  <a:pt x="304885" y="741933"/>
                </a:lnTo>
                <a:lnTo>
                  <a:pt x="306504" y="751242"/>
                </a:lnTo>
                <a:lnTo>
                  <a:pt x="305064" y="757975"/>
                </a:lnTo>
                <a:lnTo>
                  <a:pt x="300688" y="763531"/>
                </a:lnTo>
                <a:lnTo>
                  <a:pt x="294106" y="767306"/>
                </a:lnTo>
                <a:lnTo>
                  <a:pt x="286052" y="768699"/>
                </a:lnTo>
                <a:close/>
              </a:path>
              <a:path w="627380" h="1257300">
                <a:moveTo>
                  <a:pt x="411246" y="827060"/>
                </a:moveTo>
                <a:lnTo>
                  <a:pt x="409932" y="827060"/>
                </a:lnTo>
                <a:lnTo>
                  <a:pt x="399472" y="825300"/>
                </a:lnTo>
                <a:lnTo>
                  <a:pt x="393908" y="820760"/>
                </a:lnTo>
                <a:lnTo>
                  <a:pt x="391535" y="814549"/>
                </a:lnTo>
                <a:lnTo>
                  <a:pt x="390649" y="807776"/>
                </a:lnTo>
                <a:lnTo>
                  <a:pt x="389407" y="797624"/>
                </a:lnTo>
                <a:lnTo>
                  <a:pt x="396200" y="794264"/>
                </a:lnTo>
                <a:lnTo>
                  <a:pt x="406082" y="793460"/>
                </a:lnTo>
                <a:lnTo>
                  <a:pt x="417601" y="793460"/>
                </a:lnTo>
                <a:lnTo>
                  <a:pt x="422714" y="801130"/>
                </a:lnTo>
                <a:lnTo>
                  <a:pt x="421253" y="816761"/>
                </a:lnTo>
                <a:lnTo>
                  <a:pt x="413949" y="822969"/>
                </a:lnTo>
                <a:lnTo>
                  <a:pt x="411246" y="827060"/>
                </a:lnTo>
                <a:close/>
              </a:path>
              <a:path w="627380" h="1257300">
                <a:moveTo>
                  <a:pt x="552219" y="837870"/>
                </a:moveTo>
                <a:lnTo>
                  <a:pt x="551561" y="837870"/>
                </a:lnTo>
                <a:lnTo>
                  <a:pt x="539790" y="836132"/>
                </a:lnTo>
                <a:lnTo>
                  <a:pt x="539939" y="836132"/>
                </a:lnTo>
                <a:lnTo>
                  <a:pt x="531572" y="831360"/>
                </a:lnTo>
                <a:lnTo>
                  <a:pt x="526519" y="823705"/>
                </a:lnTo>
                <a:lnTo>
                  <a:pt x="524974" y="813328"/>
                </a:lnTo>
                <a:lnTo>
                  <a:pt x="527741" y="805484"/>
                </a:lnTo>
                <a:lnTo>
                  <a:pt x="534624" y="798126"/>
                </a:lnTo>
                <a:lnTo>
                  <a:pt x="543822" y="792672"/>
                </a:lnTo>
                <a:lnTo>
                  <a:pt x="553533" y="790538"/>
                </a:lnTo>
                <a:lnTo>
                  <a:pt x="562917" y="792426"/>
                </a:lnTo>
                <a:lnTo>
                  <a:pt x="570315" y="797642"/>
                </a:lnTo>
                <a:lnTo>
                  <a:pt x="575146" y="805484"/>
                </a:lnTo>
                <a:lnTo>
                  <a:pt x="576907" y="815373"/>
                </a:lnTo>
                <a:lnTo>
                  <a:pt x="577053" y="815373"/>
                </a:lnTo>
                <a:lnTo>
                  <a:pt x="575178" y="823705"/>
                </a:lnTo>
                <a:lnTo>
                  <a:pt x="575063" y="824219"/>
                </a:lnTo>
                <a:lnTo>
                  <a:pt x="569785" y="831360"/>
                </a:lnTo>
                <a:lnTo>
                  <a:pt x="561933" y="836132"/>
                </a:lnTo>
                <a:lnTo>
                  <a:pt x="552219" y="837870"/>
                </a:lnTo>
                <a:close/>
              </a:path>
              <a:path w="627380" h="1257300">
                <a:moveTo>
                  <a:pt x="128061" y="881695"/>
                </a:moveTo>
                <a:lnTo>
                  <a:pt x="121268" y="872200"/>
                </a:lnTo>
                <a:lnTo>
                  <a:pt x="114183" y="866649"/>
                </a:lnTo>
                <a:lnTo>
                  <a:pt x="114183" y="856861"/>
                </a:lnTo>
                <a:lnTo>
                  <a:pt x="123240" y="848826"/>
                </a:lnTo>
                <a:lnTo>
                  <a:pt x="127574" y="848826"/>
                </a:lnTo>
                <a:lnTo>
                  <a:pt x="133466" y="850433"/>
                </a:lnTo>
                <a:lnTo>
                  <a:pt x="139528" y="857665"/>
                </a:lnTo>
                <a:lnTo>
                  <a:pt x="141428" y="863581"/>
                </a:lnTo>
                <a:lnTo>
                  <a:pt x="142276" y="866649"/>
                </a:lnTo>
                <a:lnTo>
                  <a:pt x="142377" y="867014"/>
                </a:lnTo>
                <a:lnTo>
                  <a:pt x="134927" y="872930"/>
                </a:lnTo>
                <a:lnTo>
                  <a:pt x="128061" y="881695"/>
                </a:lnTo>
                <a:close/>
              </a:path>
              <a:path w="627380" h="1257300">
                <a:moveTo>
                  <a:pt x="402627" y="1102357"/>
                </a:moveTo>
                <a:lnTo>
                  <a:pt x="390649" y="1087310"/>
                </a:lnTo>
                <a:lnTo>
                  <a:pt x="394885" y="1083877"/>
                </a:lnTo>
                <a:lnTo>
                  <a:pt x="398756" y="1079129"/>
                </a:lnTo>
                <a:lnTo>
                  <a:pt x="403504" y="1077815"/>
                </a:lnTo>
                <a:lnTo>
                  <a:pt x="405768" y="1077815"/>
                </a:lnTo>
                <a:lnTo>
                  <a:pt x="411246" y="1084535"/>
                </a:lnTo>
                <a:lnTo>
                  <a:pt x="411504" y="1087310"/>
                </a:lnTo>
                <a:lnTo>
                  <a:pt x="411612" y="1088479"/>
                </a:lnTo>
                <a:lnTo>
                  <a:pt x="412123" y="1092058"/>
                </a:lnTo>
                <a:lnTo>
                  <a:pt x="407010" y="1095929"/>
                </a:lnTo>
                <a:lnTo>
                  <a:pt x="402627" y="1102357"/>
                </a:lnTo>
                <a:close/>
              </a:path>
              <a:path w="627380" h="1257300">
                <a:moveTo>
                  <a:pt x="586622" y="1161740"/>
                </a:moveTo>
                <a:lnTo>
                  <a:pt x="584577" y="1161740"/>
                </a:lnTo>
                <a:lnTo>
                  <a:pt x="572318" y="1157633"/>
                </a:lnTo>
                <a:lnTo>
                  <a:pt x="560628" y="1147105"/>
                </a:lnTo>
                <a:lnTo>
                  <a:pt x="551854" y="1133248"/>
                </a:lnTo>
                <a:lnTo>
                  <a:pt x="548128" y="1119084"/>
                </a:lnTo>
                <a:lnTo>
                  <a:pt x="550604" y="1105400"/>
                </a:lnTo>
                <a:lnTo>
                  <a:pt x="558455" y="1094687"/>
                </a:lnTo>
                <a:lnTo>
                  <a:pt x="570839" y="1087591"/>
                </a:lnTo>
                <a:lnTo>
                  <a:pt x="586914" y="1084754"/>
                </a:lnTo>
                <a:lnTo>
                  <a:pt x="587717" y="1084754"/>
                </a:lnTo>
                <a:lnTo>
                  <a:pt x="601997" y="1088756"/>
                </a:lnTo>
                <a:lnTo>
                  <a:pt x="614798" y="1099189"/>
                </a:lnTo>
                <a:lnTo>
                  <a:pt x="623955" y="1113689"/>
                </a:lnTo>
                <a:lnTo>
                  <a:pt x="627306" y="1129894"/>
                </a:lnTo>
                <a:lnTo>
                  <a:pt x="623727" y="1141195"/>
                </a:lnTo>
                <a:lnTo>
                  <a:pt x="614560" y="1151332"/>
                </a:lnTo>
                <a:lnTo>
                  <a:pt x="601833" y="1158675"/>
                </a:lnTo>
                <a:lnTo>
                  <a:pt x="587571" y="1161594"/>
                </a:lnTo>
                <a:lnTo>
                  <a:pt x="586622" y="1161740"/>
                </a:lnTo>
                <a:close/>
              </a:path>
              <a:path w="627380" h="1257300">
                <a:moveTo>
                  <a:pt x="502769" y="1180512"/>
                </a:moveTo>
                <a:lnTo>
                  <a:pt x="495026" y="1179855"/>
                </a:lnTo>
                <a:lnTo>
                  <a:pt x="491812" y="1174085"/>
                </a:lnTo>
                <a:lnTo>
                  <a:pt x="485239" y="1167146"/>
                </a:lnTo>
                <a:lnTo>
                  <a:pt x="486491" y="1162763"/>
                </a:lnTo>
                <a:lnTo>
                  <a:pt x="488452" y="1156847"/>
                </a:lnTo>
                <a:lnTo>
                  <a:pt x="496049" y="1149908"/>
                </a:lnTo>
                <a:lnTo>
                  <a:pt x="502038" y="1149031"/>
                </a:lnTo>
                <a:lnTo>
                  <a:pt x="506494" y="1149031"/>
                </a:lnTo>
                <a:lnTo>
                  <a:pt x="515332" y="1158307"/>
                </a:lnTo>
                <a:lnTo>
                  <a:pt x="514985" y="1162544"/>
                </a:lnTo>
                <a:lnTo>
                  <a:pt x="514756" y="1167146"/>
                </a:lnTo>
                <a:lnTo>
                  <a:pt x="514675" y="1168826"/>
                </a:lnTo>
                <a:lnTo>
                  <a:pt x="507224" y="1174596"/>
                </a:lnTo>
                <a:lnTo>
                  <a:pt x="502769" y="1180512"/>
                </a:lnTo>
                <a:close/>
              </a:path>
              <a:path w="627380" h="1257300">
                <a:moveTo>
                  <a:pt x="270786" y="1256769"/>
                </a:moveTo>
                <a:lnTo>
                  <a:pt x="269544" y="1256769"/>
                </a:lnTo>
                <a:lnTo>
                  <a:pt x="268302" y="1256623"/>
                </a:lnTo>
                <a:lnTo>
                  <a:pt x="267134" y="1256331"/>
                </a:lnTo>
                <a:lnTo>
                  <a:pt x="262406" y="1253813"/>
                </a:lnTo>
                <a:lnTo>
                  <a:pt x="257802" y="1249227"/>
                </a:lnTo>
                <a:lnTo>
                  <a:pt x="252733" y="1243244"/>
                </a:lnTo>
                <a:lnTo>
                  <a:pt x="246609" y="1236536"/>
                </a:lnTo>
                <a:lnTo>
                  <a:pt x="253488" y="1230653"/>
                </a:lnTo>
                <a:lnTo>
                  <a:pt x="259409" y="1225242"/>
                </a:lnTo>
                <a:lnTo>
                  <a:pt x="264810" y="1221077"/>
                </a:lnTo>
                <a:lnTo>
                  <a:pt x="270128" y="1218933"/>
                </a:lnTo>
                <a:lnTo>
                  <a:pt x="272174" y="1218641"/>
                </a:lnTo>
                <a:lnTo>
                  <a:pt x="282692" y="1218641"/>
                </a:lnTo>
                <a:lnTo>
                  <a:pt x="288462" y="1226894"/>
                </a:lnTo>
                <a:lnTo>
                  <a:pt x="289056" y="1236536"/>
                </a:lnTo>
                <a:lnTo>
                  <a:pt x="289119" y="1237559"/>
                </a:lnTo>
                <a:lnTo>
                  <a:pt x="287970" y="1244504"/>
                </a:lnTo>
                <a:lnTo>
                  <a:pt x="283979" y="1250670"/>
                </a:lnTo>
                <a:lnTo>
                  <a:pt x="277975" y="1255082"/>
                </a:lnTo>
                <a:lnTo>
                  <a:pt x="270786" y="1256769"/>
                </a:lnTo>
                <a:close/>
              </a:path>
            </a:pathLst>
          </a:custGeom>
          <a:solidFill>
            <a:srgbClr val="7D9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Bellwork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5810" y="4237456"/>
            <a:ext cx="7478395" cy="5759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178810" marR="5080" indent="-3166745">
              <a:lnSpc>
                <a:spcPct val="100699"/>
              </a:lnSpc>
              <a:spcBef>
                <a:spcPts val="85"/>
              </a:spcBef>
            </a:pPr>
            <a:r>
              <a:rPr sz="1800" spc="75" dirty="0">
                <a:solidFill>
                  <a:srgbClr val="434343"/>
                </a:solidFill>
                <a:latin typeface="Gill Sans MT"/>
                <a:cs typeface="Gill Sans MT"/>
              </a:rPr>
              <a:t>With</a:t>
            </a:r>
            <a:r>
              <a:rPr sz="1800" spc="8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800" spc="175" dirty="0">
                <a:solidFill>
                  <a:srgbClr val="434343"/>
                </a:solidFill>
                <a:latin typeface="Gill Sans MT"/>
                <a:cs typeface="Gill Sans MT"/>
              </a:rPr>
              <a:t>those</a:t>
            </a:r>
            <a:r>
              <a:rPr sz="1800" spc="12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800" spc="155" dirty="0">
                <a:solidFill>
                  <a:srgbClr val="434343"/>
                </a:solidFill>
                <a:latin typeface="Gill Sans MT"/>
                <a:cs typeface="Gill Sans MT"/>
              </a:rPr>
              <a:t>around</a:t>
            </a:r>
            <a:r>
              <a:rPr sz="1800" spc="7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800" spc="130" dirty="0">
                <a:solidFill>
                  <a:srgbClr val="434343"/>
                </a:solidFill>
                <a:latin typeface="Gill Sans MT"/>
                <a:cs typeface="Gill Sans MT"/>
              </a:rPr>
              <a:t>you,</a:t>
            </a:r>
            <a:r>
              <a:rPr sz="1800" spc="12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800" spc="170" dirty="0">
                <a:solidFill>
                  <a:srgbClr val="434343"/>
                </a:solidFill>
                <a:latin typeface="Gill Sans MT"/>
                <a:cs typeface="Gill Sans MT"/>
              </a:rPr>
              <a:t>answer</a:t>
            </a:r>
            <a:r>
              <a:rPr sz="1800" spc="4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800" spc="180" dirty="0">
                <a:solidFill>
                  <a:srgbClr val="434343"/>
                </a:solidFill>
                <a:latin typeface="Gill Sans MT"/>
                <a:cs typeface="Gill Sans MT"/>
              </a:rPr>
              <a:t>the</a:t>
            </a:r>
            <a:r>
              <a:rPr sz="1800" spc="114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800" spc="180" dirty="0">
                <a:solidFill>
                  <a:srgbClr val="434343"/>
                </a:solidFill>
                <a:latin typeface="Gill Sans MT"/>
                <a:cs typeface="Gill Sans MT"/>
              </a:rPr>
              <a:t>questions</a:t>
            </a:r>
            <a:r>
              <a:rPr sz="1800" spc="12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434343"/>
                </a:solidFill>
                <a:latin typeface="Gill Sans MT"/>
                <a:cs typeface="Gill Sans MT"/>
              </a:rPr>
              <a:t>on</a:t>
            </a:r>
            <a:r>
              <a:rPr sz="1800" spc="8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800" spc="180" dirty="0">
                <a:solidFill>
                  <a:srgbClr val="434343"/>
                </a:solidFill>
                <a:latin typeface="Gill Sans MT"/>
                <a:cs typeface="Gill Sans MT"/>
              </a:rPr>
              <a:t>the</a:t>
            </a:r>
            <a:r>
              <a:rPr sz="1800" spc="12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434343"/>
                </a:solidFill>
                <a:latin typeface="Gill Sans MT"/>
                <a:cs typeface="Gill Sans MT"/>
              </a:rPr>
              <a:t>board</a:t>
            </a:r>
            <a:r>
              <a:rPr sz="1800" spc="114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800" spc="140" dirty="0">
                <a:solidFill>
                  <a:srgbClr val="434343"/>
                </a:solidFill>
                <a:latin typeface="Gill Sans MT"/>
                <a:cs typeface="Gill Sans MT"/>
              </a:rPr>
              <a:t>in</a:t>
            </a:r>
            <a:r>
              <a:rPr sz="1800" spc="8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800" spc="90" dirty="0">
                <a:solidFill>
                  <a:srgbClr val="434343"/>
                </a:solidFill>
                <a:latin typeface="Gill Sans MT"/>
                <a:cs typeface="Gill Sans MT"/>
              </a:rPr>
              <a:t>your </a:t>
            </a:r>
            <a:r>
              <a:rPr sz="1800" spc="130" dirty="0">
                <a:solidFill>
                  <a:srgbClr val="434343"/>
                </a:solidFill>
                <a:latin typeface="Gill Sans MT"/>
                <a:cs typeface="Gill Sans MT"/>
              </a:rPr>
              <a:t>notebook:</a:t>
            </a:r>
            <a:endParaRPr sz="1800">
              <a:latin typeface="Gill Sans MT"/>
              <a:cs typeface="Gill Sans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2562" y="1030737"/>
            <a:ext cx="7518875" cy="30820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03866"/>
            <a:ext cx="9144000" cy="1149350"/>
            <a:chOff x="0" y="4003866"/>
            <a:chExt cx="9144000" cy="1149350"/>
          </a:xfrm>
        </p:grpSpPr>
        <p:sp>
          <p:nvSpPr>
            <p:cNvPr id="3" name="object 3"/>
            <p:cNvSpPr/>
            <p:nvPr/>
          </p:nvSpPr>
          <p:spPr>
            <a:xfrm>
              <a:off x="0" y="4638565"/>
              <a:ext cx="9144000" cy="505459"/>
            </a:xfrm>
            <a:custGeom>
              <a:avLst/>
              <a:gdLst/>
              <a:ahLst/>
              <a:cxnLst/>
              <a:rect l="l" t="t" r="r" b="b"/>
              <a:pathLst>
                <a:path w="9144000" h="505460">
                  <a:moveTo>
                    <a:pt x="1686575" y="71917"/>
                  </a:moveTo>
                  <a:lnTo>
                    <a:pt x="125037" y="71917"/>
                  </a:lnTo>
                  <a:lnTo>
                    <a:pt x="169279" y="70891"/>
                  </a:lnTo>
                  <a:lnTo>
                    <a:pt x="213508" y="68158"/>
                  </a:lnTo>
                  <a:lnTo>
                    <a:pt x="257537" y="64232"/>
                  </a:lnTo>
                  <a:lnTo>
                    <a:pt x="665961" y="19862"/>
                  </a:lnTo>
                  <a:lnTo>
                    <a:pt x="770729" y="10856"/>
                  </a:lnTo>
                  <a:lnTo>
                    <a:pt x="823143" y="7179"/>
                  </a:lnTo>
                  <a:lnTo>
                    <a:pt x="875562" y="4168"/>
                  </a:lnTo>
                  <a:lnTo>
                    <a:pt x="929113" y="1861"/>
                  </a:lnTo>
                  <a:lnTo>
                    <a:pt x="929788" y="1861"/>
                  </a:lnTo>
                  <a:lnTo>
                    <a:pt x="980363" y="492"/>
                  </a:lnTo>
                  <a:lnTo>
                    <a:pt x="1032721" y="0"/>
                  </a:lnTo>
                  <a:lnTo>
                    <a:pt x="1080472" y="492"/>
                  </a:lnTo>
                  <a:lnTo>
                    <a:pt x="1085118" y="492"/>
                  </a:lnTo>
                  <a:lnTo>
                    <a:pt x="1141820" y="2324"/>
                  </a:lnTo>
                  <a:lnTo>
                    <a:pt x="1196258" y="5397"/>
                  </a:lnTo>
                  <a:lnTo>
                    <a:pt x="1250561" y="9895"/>
                  </a:lnTo>
                  <a:lnTo>
                    <a:pt x="1302801" y="15534"/>
                  </a:lnTo>
                  <a:lnTo>
                    <a:pt x="1354852" y="22267"/>
                  </a:lnTo>
                  <a:lnTo>
                    <a:pt x="1406725" y="29799"/>
                  </a:lnTo>
                  <a:lnTo>
                    <a:pt x="1604083" y="60727"/>
                  </a:lnTo>
                  <a:lnTo>
                    <a:pt x="1651728" y="67502"/>
                  </a:lnTo>
                  <a:lnTo>
                    <a:pt x="1686575" y="71917"/>
                  </a:lnTo>
                  <a:close/>
                </a:path>
                <a:path w="9144000" h="505460">
                  <a:moveTo>
                    <a:pt x="9143999" y="262708"/>
                  </a:moveTo>
                  <a:lnTo>
                    <a:pt x="7780365" y="262708"/>
                  </a:lnTo>
                  <a:lnTo>
                    <a:pt x="7833695" y="261927"/>
                  </a:lnTo>
                  <a:lnTo>
                    <a:pt x="7886507" y="259496"/>
                  </a:lnTo>
                  <a:lnTo>
                    <a:pt x="7938736" y="255286"/>
                  </a:lnTo>
                  <a:lnTo>
                    <a:pt x="7990316" y="249169"/>
                  </a:lnTo>
                  <a:lnTo>
                    <a:pt x="8041184" y="241015"/>
                  </a:lnTo>
                  <a:lnTo>
                    <a:pt x="8091275" y="230696"/>
                  </a:lnTo>
                  <a:lnTo>
                    <a:pt x="8140523" y="218083"/>
                  </a:lnTo>
                  <a:lnTo>
                    <a:pt x="8190525" y="202483"/>
                  </a:lnTo>
                  <a:lnTo>
                    <a:pt x="8238134" y="185014"/>
                  </a:lnTo>
                  <a:lnTo>
                    <a:pt x="8283947" y="166136"/>
                  </a:lnTo>
                  <a:lnTo>
                    <a:pt x="8328563" y="146308"/>
                  </a:lnTo>
                  <a:lnTo>
                    <a:pt x="8416596" y="105639"/>
                  </a:lnTo>
                  <a:lnTo>
                    <a:pt x="8461208" y="85718"/>
                  </a:lnTo>
                  <a:lnTo>
                    <a:pt x="8507014" y="66685"/>
                  </a:lnTo>
                  <a:lnTo>
                    <a:pt x="8548410" y="51289"/>
                  </a:lnTo>
                  <a:lnTo>
                    <a:pt x="8592113" y="37227"/>
                  </a:lnTo>
                  <a:lnTo>
                    <a:pt x="8637696" y="24876"/>
                  </a:lnTo>
                  <a:lnTo>
                    <a:pt x="8684729" y="14613"/>
                  </a:lnTo>
                  <a:lnTo>
                    <a:pt x="8732784" y="6816"/>
                  </a:lnTo>
                  <a:lnTo>
                    <a:pt x="8781434" y="1861"/>
                  </a:lnTo>
                  <a:lnTo>
                    <a:pt x="8833785" y="0"/>
                  </a:lnTo>
                  <a:lnTo>
                    <a:pt x="8824515" y="0"/>
                  </a:lnTo>
                  <a:lnTo>
                    <a:pt x="8886007" y="2623"/>
                  </a:lnTo>
                  <a:lnTo>
                    <a:pt x="8940781" y="10462"/>
                  </a:lnTo>
                  <a:lnTo>
                    <a:pt x="8987621" y="22025"/>
                  </a:lnTo>
                  <a:lnTo>
                    <a:pt x="9031324" y="36631"/>
                  </a:lnTo>
                  <a:lnTo>
                    <a:pt x="9073139" y="53089"/>
                  </a:lnTo>
                  <a:lnTo>
                    <a:pt x="9114318" y="70207"/>
                  </a:lnTo>
                  <a:lnTo>
                    <a:pt x="9143999" y="81985"/>
                  </a:lnTo>
                  <a:lnTo>
                    <a:pt x="9143999" y="262708"/>
                  </a:lnTo>
                  <a:close/>
                </a:path>
                <a:path w="9144000" h="505460">
                  <a:moveTo>
                    <a:pt x="3004079" y="85718"/>
                  </a:moveTo>
                  <a:lnTo>
                    <a:pt x="1896407" y="85718"/>
                  </a:lnTo>
                  <a:lnTo>
                    <a:pt x="1911163" y="85589"/>
                  </a:lnTo>
                  <a:lnTo>
                    <a:pt x="1936394" y="84904"/>
                  </a:lnTo>
                  <a:lnTo>
                    <a:pt x="1935106" y="84904"/>
                  </a:lnTo>
                  <a:lnTo>
                    <a:pt x="1955533" y="83948"/>
                  </a:lnTo>
                  <a:lnTo>
                    <a:pt x="1978216" y="82415"/>
                  </a:lnTo>
                  <a:lnTo>
                    <a:pt x="1978075" y="82415"/>
                  </a:lnTo>
                  <a:lnTo>
                    <a:pt x="2029964" y="77068"/>
                  </a:lnTo>
                  <a:lnTo>
                    <a:pt x="2081555" y="69630"/>
                  </a:lnTo>
                  <a:lnTo>
                    <a:pt x="2131891" y="60932"/>
                  </a:lnTo>
                  <a:lnTo>
                    <a:pt x="2232542" y="41844"/>
                  </a:lnTo>
                  <a:lnTo>
                    <a:pt x="2283102" y="32780"/>
                  </a:lnTo>
                  <a:lnTo>
                    <a:pt x="2334245" y="24876"/>
                  </a:lnTo>
                  <a:lnTo>
                    <a:pt x="2386122" y="18782"/>
                  </a:lnTo>
                  <a:lnTo>
                    <a:pt x="2415183" y="16366"/>
                  </a:lnTo>
                  <a:lnTo>
                    <a:pt x="2445225" y="14613"/>
                  </a:lnTo>
                  <a:lnTo>
                    <a:pt x="2445994" y="14613"/>
                  </a:lnTo>
                  <a:lnTo>
                    <a:pt x="2472948" y="13686"/>
                  </a:lnTo>
                  <a:lnTo>
                    <a:pt x="2552022" y="14318"/>
                  </a:lnTo>
                  <a:lnTo>
                    <a:pt x="2602074" y="17074"/>
                  </a:lnTo>
                  <a:lnTo>
                    <a:pt x="2651863" y="21461"/>
                  </a:lnTo>
                  <a:lnTo>
                    <a:pt x="2701419" y="27313"/>
                  </a:lnTo>
                  <a:lnTo>
                    <a:pt x="2750776" y="34461"/>
                  </a:lnTo>
                  <a:lnTo>
                    <a:pt x="2799964" y="42736"/>
                  </a:lnTo>
                  <a:lnTo>
                    <a:pt x="2849016" y="51971"/>
                  </a:lnTo>
                  <a:lnTo>
                    <a:pt x="2897963" y="61998"/>
                  </a:lnTo>
                  <a:lnTo>
                    <a:pt x="2995670" y="83756"/>
                  </a:lnTo>
                  <a:lnTo>
                    <a:pt x="3004079" y="85718"/>
                  </a:lnTo>
                  <a:close/>
                </a:path>
                <a:path w="9144000" h="505460">
                  <a:moveTo>
                    <a:pt x="9143999" y="504934"/>
                  </a:moveTo>
                  <a:lnTo>
                    <a:pt x="0" y="504934"/>
                  </a:lnTo>
                  <a:lnTo>
                    <a:pt x="0" y="60727"/>
                  </a:lnTo>
                  <a:lnTo>
                    <a:pt x="45095" y="67694"/>
                  </a:lnTo>
                  <a:lnTo>
                    <a:pt x="64946" y="69630"/>
                  </a:lnTo>
                  <a:lnTo>
                    <a:pt x="84153" y="70891"/>
                  </a:lnTo>
                  <a:lnTo>
                    <a:pt x="83586" y="70891"/>
                  </a:lnTo>
                  <a:lnTo>
                    <a:pt x="104917" y="71682"/>
                  </a:lnTo>
                  <a:lnTo>
                    <a:pt x="125037" y="71917"/>
                  </a:lnTo>
                  <a:lnTo>
                    <a:pt x="1686575" y="71917"/>
                  </a:lnTo>
                  <a:lnTo>
                    <a:pt x="1699011" y="73492"/>
                  </a:lnTo>
                  <a:lnTo>
                    <a:pt x="1746355" y="78537"/>
                  </a:lnTo>
                  <a:lnTo>
                    <a:pt x="1793787" y="82415"/>
                  </a:lnTo>
                  <a:lnTo>
                    <a:pt x="1841334" y="84904"/>
                  </a:lnTo>
                  <a:lnTo>
                    <a:pt x="1885512" y="85718"/>
                  </a:lnTo>
                  <a:lnTo>
                    <a:pt x="3004079" y="85718"/>
                  </a:lnTo>
                  <a:lnTo>
                    <a:pt x="3191231" y="129380"/>
                  </a:lnTo>
                  <a:lnTo>
                    <a:pt x="3240338" y="140246"/>
                  </a:lnTo>
                  <a:lnTo>
                    <a:pt x="3289594" y="150559"/>
                  </a:lnTo>
                  <a:lnTo>
                    <a:pt x="3339032" y="160152"/>
                  </a:lnTo>
                  <a:lnTo>
                    <a:pt x="3388684" y="168856"/>
                  </a:lnTo>
                  <a:lnTo>
                    <a:pt x="3436976" y="176287"/>
                  </a:lnTo>
                  <a:lnTo>
                    <a:pt x="3485550" y="182760"/>
                  </a:lnTo>
                  <a:lnTo>
                    <a:pt x="3534386" y="188318"/>
                  </a:lnTo>
                  <a:lnTo>
                    <a:pt x="3583465" y="193001"/>
                  </a:lnTo>
                  <a:lnTo>
                    <a:pt x="3632768" y="196850"/>
                  </a:lnTo>
                  <a:lnTo>
                    <a:pt x="3682275" y="199907"/>
                  </a:lnTo>
                  <a:lnTo>
                    <a:pt x="3731967" y="202212"/>
                  </a:lnTo>
                  <a:lnTo>
                    <a:pt x="3781825" y="203808"/>
                  </a:lnTo>
                  <a:lnTo>
                    <a:pt x="3831829" y="204736"/>
                  </a:lnTo>
                  <a:lnTo>
                    <a:pt x="7207927" y="205036"/>
                  </a:lnTo>
                  <a:lnTo>
                    <a:pt x="7335410" y="224416"/>
                  </a:lnTo>
                  <a:lnTo>
                    <a:pt x="7435239" y="237966"/>
                  </a:lnTo>
                  <a:lnTo>
                    <a:pt x="7485086" y="243951"/>
                  </a:lnTo>
                  <a:lnTo>
                    <a:pt x="7533791" y="249169"/>
                  </a:lnTo>
                  <a:lnTo>
                    <a:pt x="7533625" y="249169"/>
                  </a:lnTo>
                  <a:lnTo>
                    <a:pt x="7584417" y="253857"/>
                  </a:lnTo>
                  <a:lnTo>
                    <a:pt x="7633812" y="257584"/>
                  </a:lnTo>
                  <a:lnTo>
                    <a:pt x="7682964" y="260367"/>
                  </a:lnTo>
                  <a:lnTo>
                    <a:pt x="7731831" y="262107"/>
                  </a:lnTo>
                  <a:lnTo>
                    <a:pt x="7780365" y="262708"/>
                  </a:lnTo>
                  <a:lnTo>
                    <a:pt x="9143999" y="262708"/>
                  </a:lnTo>
                  <a:lnTo>
                    <a:pt x="9143999" y="504934"/>
                  </a:lnTo>
                  <a:close/>
                </a:path>
                <a:path w="9144000" h="505460">
                  <a:moveTo>
                    <a:pt x="7207927" y="205036"/>
                  </a:moveTo>
                  <a:lnTo>
                    <a:pt x="3881960" y="205036"/>
                  </a:lnTo>
                  <a:lnTo>
                    <a:pt x="3934849" y="204736"/>
                  </a:lnTo>
                  <a:lnTo>
                    <a:pt x="3933085" y="204736"/>
                  </a:lnTo>
                  <a:lnTo>
                    <a:pt x="3989530" y="203808"/>
                  </a:lnTo>
                  <a:lnTo>
                    <a:pt x="3986866" y="203808"/>
                  </a:lnTo>
                  <a:lnTo>
                    <a:pt x="4037214" y="202483"/>
                  </a:lnTo>
                  <a:lnTo>
                    <a:pt x="4036087" y="202483"/>
                  </a:lnTo>
                  <a:lnTo>
                    <a:pt x="4083239" y="200814"/>
                  </a:lnTo>
                  <a:lnTo>
                    <a:pt x="4184193" y="196038"/>
                  </a:lnTo>
                  <a:lnTo>
                    <a:pt x="4335596" y="186479"/>
                  </a:lnTo>
                  <a:lnTo>
                    <a:pt x="4835915" y="147094"/>
                  </a:lnTo>
                  <a:lnTo>
                    <a:pt x="5287819" y="117093"/>
                  </a:lnTo>
                  <a:lnTo>
                    <a:pt x="5539762" y="105494"/>
                  </a:lnTo>
                  <a:lnTo>
                    <a:pt x="5741269" y="99736"/>
                  </a:lnTo>
                  <a:lnTo>
                    <a:pt x="5942412" y="97696"/>
                  </a:lnTo>
                  <a:lnTo>
                    <a:pt x="5992431" y="97828"/>
                  </a:lnTo>
                  <a:lnTo>
                    <a:pt x="6041369" y="98217"/>
                  </a:lnTo>
                  <a:lnTo>
                    <a:pt x="6087258" y="98856"/>
                  </a:lnTo>
                  <a:lnTo>
                    <a:pt x="6089297" y="98856"/>
                  </a:lnTo>
                  <a:lnTo>
                    <a:pt x="6245348" y="102875"/>
                  </a:lnTo>
                  <a:lnTo>
                    <a:pt x="6345833" y="107087"/>
                  </a:lnTo>
                  <a:lnTo>
                    <a:pt x="6394031" y="109598"/>
                  </a:lnTo>
                  <a:lnTo>
                    <a:pt x="6394261" y="109598"/>
                  </a:lnTo>
                  <a:lnTo>
                    <a:pt x="6495969" y="115974"/>
                  </a:lnTo>
                  <a:lnTo>
                    <a:pt x="6595609" y="123712"/>
                  </a:lnTo>
                  <a:lnTo>
                    <a:pt x="6694844" y="132982"/>
                  </a:lnTo>
                  <a:lnTo>
                    <a:pt x="6793637" y="143852"/>
                  </a:lnTo>
                  <a:lnTo>
                    <a:pt x="6891949" y="156392"/>
                  </a:lnTo>
                  <a:lnTo>
                    <a:pt x="7207927" y="205036"/>
                  </a:lnTo>
                  <a:close/>
                </a:path>
              </a:pathLst>
            </a:custGeom>
            <a:solidFill>
              <a:srgbClr val="E4C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42673" y="4065764"/>
              <a:ext cx="564515" cy="752475"/>
            </a:xfrm>
            <a:custGeom>
              <a:avLst/>
              <a:gdLst/>
              <a:ahLst/>
              <a:cxnLst/>
              <a:rect l="l" t="t" r="r" b="b"/>
              <a:pathLst>
                <a:path w="564515" h="752475">
                  <a:moveTo>
                    <a:pt x="112242" y="752263"/>
                  </a:moveTo>
                  <a:lnTo>
                    <a:pt x="54245" y="735683"/>
                  </a:lnTo>
                  <a:lnTo>
                    <a:pt x="7797" y="673048"/>
                  </a:lnTo>
                  <a:lnTo>
                    <a:pt x="0" y="574826"/>
                  </a:lnTo>
                  <a:lnTo>
                    <a:pt x="38917" y="502537"/>
                  </a:lnTo>
                  <a:lnTo>
                    <a:pt x="88618" y="457900"/>
                  </a:lnTo>
                  <a:lnTo>
                    <a:pt x="113170" y="442638"/>
                  </a:lnTo>
                  <a:lnTo>
                    <a:pt x="78373" y="425787"/>
                  </a:lnTo>
                  <a:lnTo>
                    <a:pt x="52620" y="398856"/>
                  </a:lnTo>
                  <a:lnTo>
                    <a:pt x="35693" y="364997"/>
                  </a:lnTo>
                  <a:lnTo>
                    <a:pt x="27372" y="327364"/>
                  </a:lnTo>
                  <a:lnTo>
                    <a:pt x="27440" y="289109"/>
                  </a:lnTo>
                  <a:lnTo>
                    <a:pt x="35679" y="253386"/>
                  </a:lnTo>
                  <a:lnTo>
                    <a:pt x="51869" y="223347"/>
                  </a:lnTo>
                  <a:lnTo>
                    <a:pt x="75793" y="202146"/>
                  </a:lnTo>
                  <a:lnTo>
                    <a:pt x="107233" y="192935"/>
                  </a:lnTo>
                  <a:lnTo>
                    <a:pt x="106806" y="160051"/>
                  </a:lnTo>
                  <a:lnTo>
                    <a:pt x="135850" y="87403"/>
                  </a:lnTo>
                  <a:lnTo>
                    <a:pt x="163744" y="53739"/>
                  </a:lnTo>
                  <a:lnTo>
                    <a:pt x="199501" y="25918"/>
                  </a:lnTo>
                  <a:lnTo>
                    <a:pt x="242332" y="6987"/>
                  </a:lnTo>
                  <a:lnTo>
                    <a:pt x="291449" y="0"/>
                  </a:lnTo>
                  <a:lnTo>
                    <a:pt x="307754" y="742"/>
                  </a:lnTo>
                  <a:lnTo>
                    <a:pt x="359904" y="12429"/>
                  </a:lnTo>
                  <a:lnTo>
                    <a:pt x="402745" y="34909"/>
                  </a:lnTo>
                  <a:lnTo>
                    <a:pt x="433487" y="65394"/>
                  </a:lnTo>
                  <a:lnTo>
                    <a:pt x="452868" y="101645"/>
                  </a:lnTo>
                  <a:lnTo>
                    <a:pt x="461625" y="141424"/>
                  </a:lnTo>
                  <a:lnTo>
                    <a:pt x="460494" y="182492"/>
                  </a:lnTo>
                  <a:lnTo>
                    <a:pt x="450211" y="222608"/>
                  </a:lnTo>
                  <a:lnTo>
                    <a:pt x="431513" y="259535"/>
                  </a:lnTo>
                  <a:lnTo>
                    <a:pt x="439757" y="257451"/>
                  </a:lnTo>
                  <a:lnTo>
                    <a:pt x="447792" y="255941"/>
                  </a:lnTo>
                  <a:lnTo>
                    <a:pt x="455618" y="255022"/>
                  </a:lnTo>
                  <a:lnTo>
                    <a:pt x="463236" y="254712"/>
                  </a:lnTo>
                  <a:lnTo>
                    <a:pt x="498836" y="261762"/>
                  </a:lnTo>
                  <a:lnTo>
                    <a:pt x="528094" y="281355"/>
                  </a:lnTo>
                  <a:lnTo>
                    <a:pt x="549668" y="311153"/>
                  </a:lnTo>
                  <a:lnTo>
                    <a:pt x="562213" y="348821"/>
                  </a:lnTo>
                  <a:lnTo>
                    <a:pt x="564388" y="392023"/>
                  </a:lnTo>
                  <a:lnTo>
                    <a:pt x="554847" y="438420"/>
                  </a:lnTo>
                  <a:lnTo>
                    <a:pt x="532248" y="485678"/>
                  </a:lnTo>
                  <a:lnTo>
                    <a:pt x="547931" y="508441"/>
                  </a:lnTo>
                  <a:lnTo>
                    <a:pt x="553849" y="541098"/>
                  </a:lnTo>
                  <a:lnTo>
                    <a:pt x="550079" y="579663"/>
                  </a:lnTo>
                  <a:lnTo>
                    <a:pt x="536700" y="620153"/>
                  </a:lnTo>
                  <a:lnTo>
                    <a:pt x="513790" y="658582"/>
                  </a:lnTo>
                  <a:lnTo>
                    <a:pt x="481428" y="690965"/>
                  </a:lnTo>
                  <a:lnTo>
                    <a:pt x="439692" y="713317"/>
                  </a:lnTo>
                  <a:lnTo>
                    <a:pt x="388659" y="721653"/>
                  </a:lnTo>
                  <a:lnTo>
                    <a:pt x="370055" y="720659"/>
                  </a:lnTo>
                  <a:lnTo>
                    <a:pt x="350443" y="717595"/>
                  </a:lnTo>
                  <a:lnTo>
                    <a:pt x="329857" y="712339"/>
                  </a:lnTo>
                  <a:lnTo>
                    <a:pt x="308332" y="704771"/>
                  </a:lnTo>
                  <a:lnTo>
                    <a:pt x="304462" y="708957"/>
                  </a:lnTo>
                  <a:lnTo>
                    <a:pt x="293652" y="717804"/>
                  </a:lnTo>
                  <a:lnTo>
                    <a:pt x="277104" y="726581"/>
                  </a:lnTo>
                  <a:lnTo>
                    <a:pt x="256016" y="730558"/>
                  </a:lnTo>
                  <a:lnTo>
                    <a:pt x="247296" y="729888"/>
                  </a:lnTo>
                  <a:lnTo>
                    <a:pt x="238160" y="727705"/>
                  </a:lnTo>
                  <a:lnTo>
                    <a:pt x="228675" y="723749"/>
                  </a:lnTo>
                  <a:lnTo>
                    <a:pt x="218913" y="717757"/>
                  </a:lnTo>
                  <a:lnTo>
                    <a:pt x="209941" y="723149"/>
                  </a:lnTo>
                  <a:lnTo>
                    <a:pt x="186100" y="735010"/>
                  </a:lnTo>
                  <a:lnTo>
                    <a:pt x="151997" y="746872"/>
                  </a:lnTo>
                  <a:lnTo>
                    <a:pt x="112242" y="752263"/>
                  </a:lnTo>
                  <a:close/>
                </a:path>
              </a:pathLst>
            </a:custGeom>
            <a:solidFill>
              <a:srgbClr val="93A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35062" y="4013391"/>
              <a:ext cx="564515" cy="1130300"/>
            </a:xfrm>
            <a:custGeom>
              <a:avLst/>
              <a:gdLst/>
              <a:ahLst/>
              <a:cxnLst/>
              <a:rect l="l" t="t" r="r" b="b"/>
              <a:pathLst>
                <a:path w="564515" h="1130300">
                  <a:moveTo>
                    <a:pt x="218727" y="1130108"/>
                  </a:moveTo>
                  <a:lnTo>
                    <a:pt x="218727" y="716828"/>
                  </a:lnTo>
                  <a:lnTo>
                    <a:pt x="193857" y="730582"/>
                  </a:lnTo>
                  <a:lnTo>
                    <a:pt x="134828" y="749780"/>
                  </a:lnTo>
                  <a:lnTo>
                    <a:pt x="65017" y="741325"/>
                  </a:lnTo>
                  <a:lnTo>
                    <a:pt x="7797" y="672118"/>
                  </a:lnTo>
                  <a:lnTo>
                    <a:pt x="0" y="574161"/>
                  </a:lnTo>
                  <a:lnTo>
                    <a:pt x="38917" y="501909"/>
                  </a:lnTo>
                  <a:lnTo>
                    <a:pt x="88618" y="457205"/>
                  </a:lnTo>
                  <a:lnTo>
                    <a:pt x="113169" y="441895"/>
                  </a:lnTo>
                  <a:lnTo>
                    <a:pt x="78373" y="425142"/>
                  </a:lnTo>
                  <a:lnTo>
                    <a:pt x="52618" y="398266"/>
                  </a:lnTo>
                  <a:lnTo>
                    <a:pt x="35686" y="364432"/>
                  </a:lnTo>
                  <a:lnTo>
                    <a:pt x="27356" y="326805"/>
                  </a:lnTo>
                  <a:lnTo>
                    <a:pt x="27409" y="288551"/>
                  </a:lnTo>
                  <a:lnTo>
                    <a:pt x="35624" y="252834"/>
                  </a:lnTo>
                  <a:lnTo>
                    <a:pt x="51782" y="222821"/>
                  </a:lnTo>
                  <a:lnTo>
                    <a:pt x="75664" y="201675"/>
                  </a:lnTo>
                  <a:lnTo>
                    <a:pt x="107048" y="192562"/>
                  </a:lnTo>
                  <a:lnTo>
                    <a:pt x="106252" y="162528"/>
                  </a:lnTo>
                  <a:lnTo>
                    <a:pt x="129969" y="95868"/>
                  </a:lnTo>
                  <a:lnTo>
                    <a:pt x="153263" y="63923"/>
                  </a:lnTo>
                  <a:lnTo>
                    <a:pt x="183368" y="36024"/>
                  </a:lnTo>
                  <a:lnTo>
                    <a:pt x="219676" y="14509"/>
                  </a:lnTo>
                  <a:lnTo>
                    <a:pt x="261576" y="1721"/>
                  </a:lnTo>
                  <a:lnTo>
                    <a:pt x="308460" y="0"/>
                  </a:lnTo>
                  <a:lnTo>
                    <a:pt x="359719" y="11685"/>
                  </a:lnTo>
                  <a:lnTo>
                    <a:pt x="402745" y="34301"/>
                  </a:lnTo>
                  <a:lnTo>
                    <a:pt x="433582" y="64877"/>
                  </a:lnTo>
                  <a:lnTo>
                    <a:pt x="452990" y="101174"/>
                  </a:lnTo>
                  <a:lnTo>
                    <a:pt x="461727" y="140953"/>
                  </a:lnTo>
                  <a:lnTo>
                    <a:pt x="460554" y="181975"/>
                  </a:lnTo>
                  <a:lnTo>
                    <a:pt x="450230" y="222001"/>
                  </a:lnTo>
                  <a:lnTo>
                    <a:pt x="431513" y="258791"/>
                  </a:lnTo>
                  <a:lnTo>
                    <a:pt x="470204" y="254424"/>
                  </a:lnTo>
                  <a:lnTo>
                    <a:pt x="531421" y="284403"/>
                  </a:lnTo>
                  <a:lnTo>
                    <a:pt x="562836" y="351654"/>
                  </a:lnTo>
                  <a:lnTo>
                    <a:pt x="564275" y="393875"/>
                  </a:lnTo>
                  <a:lnTo>
                    <a:pt x="554554" y="438958"/>
                  </a:lnTo>
                  <a:lnTo>
                    <a:pt x="532434" y="484749"/>
                  </a:lnTo>
                  <a:lnTo>
                    <a:pt x="546281" y="503358"/>
                  </a:lnTo>
                  <a:lnTo>
                    <a:pt x="553146" y="529452"/>
                  </a:lnTo>
                  <a:lnTo>
                    <a:pt x="553072" y="560626"/>
                  </a:lnTo>
                  <a:lnTo>
                    <a:pt x="546107" y="594476"/>
                  </a:lnTo>
                  <a:lnTo>
                    <a:pt x="511678" y="660588"/>
                  </a:lnTo>
                  <a:lnTo>
                    <a:pt x="484305" y="688041"/>
                  </a:lnTo>
                  <a:lnTo>
                    <a:pt x="450220" y="708553"/>
                  </a:lnTo>
                  <a:lnTo>
                    <a:pt x="409469" y="719719"/>
                  </a:lnTo>
                  <a:lnTo>
                    <a:pt x="362096" y="719136"/>
                  </a:lnTo>
                  <a:lnTo>
                    <a:pt x="308146" y="704398"/>
                  </a:lnTo>
                </a:path>
              </a:pathLst>
            </a:custGeom>
            <a:ln w="1904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6464" y="0"/>
            <a:ext cx="1047535" cy="177799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4387865"/>
            <a:ext cx="1141095" cy="755650"/>
          </a:xfrm>
          <a:custGeom>
            <a:avLst/>
            <a:gdLst/>
            <a:ahLst/>
            <a:cxnLst/>
            <a:rect l="l" t="t" r="r" b="b"/>
            <a:pathLst>
              <a:path w="1141095" h="755650">
                <a:moveTo>
                  <a:pt x="0" y="0"/>
                </a:moveTo>
                <a:lnTo>
                  <a:pt x="217616" y="62393"/>
                </a:lnTo>
                <a:lnTo>
                  <a:pt x="252671" y="83899"/>
                </a:lnTo>
                <a:lnTo>
                  <a:pt x="284276" y="108511"/>
                </a:lnTo>
                <a:lnTo>
                  <a:pt x="312888" y="135651"/>
                </a:lnTo>
                <a:lnTo>
                  <a:pt x="338963" y="164741"/>
                </a:lnTo>
                <a:lnTo>
                  <a:pt x="362957" y="195205"/>
                </a:lnTo>
                <a:lnTo>
                  <a:pt x="385326" y="226464"/>
                </a:lnTo>
                <a:lnTo>
                  <a:pt x="427011" y="289057"/>
                </a:lnTo>
                <a:lnTo>
                  <a:pt x="447241" y="319237"/>
                </a:lnTo>
                <a:lnTo>
                  <a:pt x="488753" y="374476"/>
                </a:lnTo>
                <a:lnTo>
                  <a:pt x="534709" y="419036"/>
                </a:lnTo>
                <a:lnTo>
                  <a:pt x="588759" y="448297"/>
                </a:lnTo>
                <a:lnTo>
                  <a:pt x="654550" y="457638"/>
                </a:lnTo>
                <a:lnTo>
                  <a:pt x="692989" y="453396"/>
                </a:lnTo>
                <a:lnTo>
                  <a:pt x="735731" y="442441"/>
                </a:lnTo>
                <a:lnTo>
                  <a:pt x="783233" y="424196"/>
                </a:lnTo>
                <a:lnTo>
                  <a:pt x="812631" y="413541"/>
                </a:lnTo>
                <a:lnTo>
                  <a:pt x="842332" y="407197"/>
                </a:lnTo>
                <a:lnTo>
                  <a:pt x="872068" y="405011"/>
                </a:lnTo>
                <a:lnTo>
                  <a:pt x="901568" y="406830"/>
                </a:lnTo>
                <a:lnTo>
                  <a:pt x="958778" y="421870"/>
                </a:lnTo>
                <a:lnTo>
                  <a:pt x="1011802" y="451093"/>
                </a:lnTo>
                <a:lnTo>
                  <a:pt x="1058479" y="493274"/>
                </a:lnTo>
                <a:lnTo>
                  <a:pt x="1096648" y="547187"/>
                </a:lnTo>
                <a:lnTo>
                  <a:pt x="1124146" y="611607"/>
                </a:lnTo>
                <a:lnTo>
                  <a:pt x="1138814" y="685310"/>
                </a:lnTo>
                <a:lnTo>
                  <a:pt x="1140661" y="725259"/>
                </a:lnTo>
                <a:lnTo>
                  <a:pt x="1139084" y="755634"/>
                </a:lnTo>
              </a:path>
            </a:pathLst>
          </a:custGeom>
          <a:ln w="19049">
            <a:solidFill>
              <a:srgbClr val="5441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7"/>
            <a:ext cx="627380" cy="1257300"/>
          </a:xfrm>
          <a:custGeom>
            <a:avLst/>
            <a:gdLst/>
            <a:ahLst/>
            <a:cxnLst/>
            <a:rect l="l" t="t" r="r" b="b"/>
            <a:pathLst>
              <a:path w="627380" h="1257300">
                <a:moveTo>
                  <a:pt x="334625" y="31846"/>
                </a:moveTo>
                <a:lnTo>
                  <a:pt x="328855" y="23227"/>
                </a:lnTo>
                <a:lnTo>
                  <a:pt x="322792" y="18114"/>
                </a:lnTo>
                <a:lnTo>
                  <a:pt x="323338" y="14900"/>
                </a:lnTo>
                <a:lnTo>
                  <a:pt x="323449" y="14243"/>
                </a:lnTo>
                <a:lnTo>
                  <a:pt x="324444" y="9130"/>
                </a:lnTo>
                <a:lnTo>
                  <a:pt x="324472" y="8984"/>
                </a:lnTo>
                <a:lnTo>
                  <a:pt x="330900" y="4747"/>
                </a:lnTo>
                <a:lnTo>
                  <a:pt x="334771" y="0"/>
                </a:lnTo>
                <a:lnTo>
                  <a:pt x="339373" y="4893"/>
                </a:lnTo>
                <a:lnTo>
                  <a:pt x="346093" y="9130"/>
                </a:lnTo>
                <a:lnTo>
                  <a:pt x="347354" y="14243"/>
                </a:lnTo>
                <a:lnTo>
                  <a:pt x="347480" y="14754"/>
                </a:lnTo>
                <a:lnTo>
                  <a:pt x="347626" y="14900"/>
                </a:lnTo>
                <a:lnTo>
                  <a:pt x="348605" y="18114"/>
                </a:lnTo>
                <a:lnTo>
                  <a:pt x="348649" y="18260"/>
                </a:lnTo>
                <a:lnTo>
                  <a:pt x="341199" y="23665"/>
                </a:lnTo>
                <a:lnTo>
                  <a:pt x="334625" y="31846"/>
                </a:lnTo>
                <a:close/>
              </a:path>
              <a:path w="627380" h="1257300">
                <a:moveTo>
                  <a:pt x="8499" y="213868"/>
                </a:moveTo>
                <a:lnTo>
                  <a:pt x="6007" y="213868"/>
                </a:lnTo>
                <a:lnTo>
                  <a:pt x="0" y="212379"/>
                </a:lnTo>
                <a:lnTo>
                  <a:pt x="0" y="156530"/>
                </a:lnTo>
                <a:lnTo>
                  <a:pt x="7395" y="155142"/>
                </a:lnTo>
                <a:lnTo>
                  <a:pt x="8709" y="155142"/>
                </a:lnTo>
                <a:lnTo>
                  <a:pt x="19195" y="158488"/>
                </a:lnTo>
                <a:lnTo>
                  <a:pt x="29326" y="165970"/>
                </a:lnTo>
                <a:lnTo>
                  <a:pt x="36853" y="175397"/>
                </a:lnTo>
                <a:lnTo>
                  <a:pt x="39533" y="184578"/>
                </a:lnTo>
                <a:lnTo>
                  <a:pt x="36679" y="196839"/>
                </a:lnTo>
                <a:lnTo>
                  <a:pt x="30175" y="206080"/>
                </a:lnTo>
                <a:lnTo>
                  <a:pt x="20479" y="211911"/>
                </a:lnTo>
                <a:lnTo>
                  <a:pt x="8499" y="213868"/>
                </a:lnTo>
                <a:close/>
              </a:path>
              <a:path w="627380" h="1257300">
                <a:moveTo>
                  <a:pt x="89056" y="344395"/>
                </a:moveTo>
                <a:lnTo>
                  <a:pt x="85960" y="344395"/>
                </a:lnTo>
                <a:lnTo>
                  <a:pt x="82994" y="343518"/>
                </a:lnTo>
                <a:lnTo>
                  <a:pt x="82482" y="342496"/>
                </a:lnTo>
                <a:lnTo>
                  <a:pt x="81314" y="339939"/>
                </a:lnTo>
                <a:lnTo>
                  <a:pt x="80802" y="335557"/>
                </a:lnTo>
                <a:lnTo>
                  <a:pt x="82336" y="333658"/>
                </a:lnTo>
                <a:lnTo>
                  <a:pt x="85039" y="330152"/>
                </a:lnTo>
                <a:lnTo>
                  <a:pt x="89421" y="327887"/>
                </a:lnTo>
                <a:lnTo>
                  <a:pt x="94534" y="324016"/>
                </a:lnTo>
                <a:lnTo>
                  <a:pt x="86573" y="316931"/>
                </a:lnTo>
                <a:lnTo>
                  <a:pt x="88472" y="316200"/>
                </a:lnTo>
                <a:lnTo>
                  <a:pt x="90590" y="315178"/>
                </a:lnTo>
                <a:lnTo>
                  <a:pt x="91262" y="315178"/>
                </a:lnTo>
                <a:lnTo>
                  <a:pt x="94680" y="319487"/>
                </a:lnTo>
                <a:lnTo>
                  <a:pt x="100962" y="324673"/>
                </a:lnTo>
                <a:lnTo>
                  <a:pt x="100426" y="327887"/>
                </a:lnTo>
                <a:lnTo>
                  <a:pt x="99376" y="333658"/>
                </a:lnTo>
                <a:lnTo>
                  <a:pt x="99282" y="334169"/>
                </a:lnTo>
                <a:lnTo>
                  <a:pt x="93512" y="339282"/>
                </a:lnTo>
                <a:lnTo>
                  <a:pt x="89275" y="344176"/>
                </a:lnTo>
                <a:lnTo>
                  <a:pt x="89056" y="344395"/>
                </a:lnTo>
                <a:close/>
              </a:path>
              <a:path w="627380" h="1257300">
                <a:moveTo>
                  <a:pt x="468868" y="434748"/>
                </a:moveTo>
                <a:lnTo>
                  <a:pt x="458505" y="434748"/>
                </a:lnTo>
                <a:lnTo>
                  <a:pt x="457482" y="434529"/>
                </a:lnTo>
                <a:lnTo>
                  <a:pt x="450324" y="433361"/>
                </a:lnTo>
                <a:lnTo>
                  <a:pt x="444408" y="425691"/>
                </a:lnTo>
                <a:lnTo>
                  <a:pt x="437980" y="421016"/>
                </a:lnTo>
                <a:lnTo>
                  <a:pt x="437980" y="416269"/>
                </a:lnTo>
                <a:lnTo>
                  <a:pt x="438199" y="413858"/>
                </a:lnTo>
                <a:lnTo>
                  <a:pt x="444627" y="408964"/>
                </a:lnTo>
                <a:lnTo>
                  <a:pt x="450543" y="400857"/>
                </a:lnTo>
                <a:lnTo>
                  <a:pt x="458757" y="400053"/>
                </a:lnTo>
                <a:lnTo>
                  <a:pt x="468439" y="400053"/>
                </a:lnTo>
                <a:lnTo>
                  <a:pt x="475013" y="407942"/>
                </a:lnTo>
                <a:lnTo>
                  <a:pt x="474892" y="416269"/>
                </a:lnTo>
                <a:lnTo>
                  <a:pt x="474823" y="421016"/>
                </a:lnTo>
                <a:lnTo>
                  <a:pt x="474720" y="428102"/>
                </a:lnTo>
                <a:lnTo>
                  <a:pt x="468868" y="434748"/>
                </a:lnTo>
                <a:close/>
              </a:path>
              <a:path w="627380" h="1257300">
                <a:moveTo>
                  <a:pt x="181518" y="435844"/>
                </a:moveTo>
                <a:lnTo>
                  <a:pt x="179629" y="435844"/>
                </a:lnTo>
                <a:lnTo>
                  <a:pt x="165105" y="431887"/>
                </a:lnTo>
                <a:lnTo>
                  <a:pt x="154046" y="422322"/>
                </a:lnTo>
                <a:lnTo>
                  <a:pt x="147232" y="408306"/>
                </a:lnTo>
                <a:lnTo>
                  <a:pt x="145445" y="390996"/>
                </a:lnTo>
                <a:lnTo>
                  <a:pt x="150243" y="376026"/>
                </a:lnTo>
                <a:lnTo>
                  <a:pt x="161642" y="363103"/>
                </a:lnTo>
                <a:lnTo>
                  <a:pt x="177287" y="354028"/>
                </a:lnTo>
                <a:lnTo>
                  <a:pt x="194822" y="350603"/>
                </a:lnTo>
                <a:lnTo>
                  <a:pt x="198022" y="350603"/>
                </a:lnTo>
                <a:lnTo>
                  <a:pt x="210394" y="355379"/>
                </a:lnTo>
                <a:lnTo>
                  <a:pt x="220670" y="365705"/>
                </a:lnTo>
                <a:lnTo>
                  <a:pt x="227644" y="379510"/>
                </a:lnTo>
                <a:lnTo>
                  <a:pt x="229736" y="394575"/>
                </a:lnTo>
                <a:lnTo>
                  <a:pt x="225454" y="410433"/>
                </a:lnTo>
                <a:lnTo>
                  <a:pt x="213393" y="423600"/>
                </a:lnTo>
                <a:lnTo>
                  <a:pt x="197360" y="432590"/>
                </a:lnTo>
                <a:lnTo>
                  <a:pt x="181518" y="435844"/>
                </a:lnTo>
                <a:close/>
              </a:path>
              <a:path w="627380" h="1257300">
                <a:moveTo>
                  <a:pt x="215948" y="516556"/>
                </a:moveTo>
                <a:lnTo>
                  <a:pt x="214470" y="516556"/>
                </a:lnTo>
                <a:lnTo>
                  <a:pt x="210964" y="515899"/>
                </a:lnTo>
                <a:lnTo>
                  <a:pt x="206216" y="509982"/>
                </a:lnTo>
                <a:lnTo>
                  <a:pt x="205867" y="506421"/>
                </a:lnTo>
                <a:lnTo>
                  <a:pt x="205851" y="506257"/>
                </a:lnTo>
                <a:lnTo>
                  <a:pt x="206191" y="496673"/>
                </a:lnTo>
                <a:lnTo>
                  <a:pt x="206269" y="494470"/>
                </a:lnTo>
                <a:lnTo>
                  <a:pt x="209302" y="484490"/>
                </a:lnTo>
                <a:lnTo>
                  <a:pt x="214335" y="477579"/>
                </a:lnTo>
                <a:lnTo>
                  <a:pt x="220752" y="474995"/>
                </a:lnTo>
                <a:lnTo>
                  <a:pt x="221400" y="474995"/>
                </a:lnTo>
                <a:lnTo>
                  <a:pt x="229371" y="476310"/>
                </a:lnTo>
                <a:lnTo>
                  <a:pt x="235798" y="482591"/>
                </a:lnTo>
                <a:lnTo>
                  <a:pt x="242591" y="486609"/>
                </a:lnTo>
                <a:lnTo>
                  <a:pt x="238656" y="496673"/>
                </a:lnTo>
                <a:lnTo>
                  <a:pt x="231664" y="506257"/>
                </a:lnTo>
                <a:lnTo>
                  <a:pt x="231544" y="506421"/>
                </a:lnTo>
                <a:lnTo>
                  <a:pt x="223199" y="513787"/>
                </a:lnTo>
                <a:lnTo>
                  <a:pt x="215948" y="516556"/>
                </a:lnTo>
                <a:close/>
              </a:path>
              <a:path w="627380" h="1257300">
                <a:moveTo>
                  <a:pt x="138433" y="603915"/>
                </a:moveTo>
                <a:lnTo>
                  <a:pt x="134269" y="603915"/>
                </a:lnTo>
                <a:lnTo>
                  <a:pt x="129887" y="603550"/>
                </a:lnTo>
                <a:lnTo>
                  <a:pt x="123094" y="597122"/>
                </a:lnTo>
                <a:lnTo>
                  <a:pt x="122583" y="592885"/>
                </a:lnTo>
                <a:lnTo>
                  <a:pt x="122071" y="589306"/>
                </a:lnTo>
                <a:lnTo>
                  <a:pt x="128718" y="582586"/>
                </a:lnTo>
                <a:lnTo>
                  <a:pt x="133938" y="581418"/>
                </a:lnTo>
                <a:lnTo>
                  <a:pt x="137848" y="581418"/>
                </a:lnTo>
                <a:lnTo>
                  <a:pt x="142815" y="586312"/>
                </a:lnTo>
                <a:lnTo>
                  <a:pt x="150850" y="590694"/>
                </a:lnTo>
                <a:lnTo>
                  <a:pt x="142815" y="597341"/>
                </a:lnTo>
                <a:lnTo>
                  <a:pt x="138433" y="603915"/>
                </a:lnTo>
                <a:close/>
              </a:path>
              <a:path w="627380" h="1257300">
                <a:moveTo>
                  <a:pt x="243760" y="605084"/>
                </a:moveTo>
                <a:lnTo>
                  <a:pt x="242737" y="605084"/>
                </a:lnTo>
                <a:lnTo>
                  <a:pt x="232029" y="604133"/>
                </a:lnTo>
                <a:lnTo>
                  <a:pt x="215478" y="563988"/>
                </a:lnTo>
                <a:lnTo>
                  <a:pt x="215401" y="563212"/>
                </a:lnTo>
                <a:lnTo>
                  <a:pt x="217227" y="554120"/>
                </a:lnTo>
                <a:lnTo>
                  <a:pt x="223819" y="545700"/>
                </a:lnTo>
                <a:lnTo>
                  <a:pt x="227764" y="542413"/>
                </a:lnTo>
                <a:lnTo>
                  <a:pt x="231343" y="540295"/>
                </a:lnTo>
                <a:lnTo>
                  <a:pt x="238209" y="540295"/>
                </a:lnTo>
                <a:lnTo>
                  <a:pt x="268814" y="573602"/>
                </a:lnTo>
                <a:lnTo>
                  <a:pt x="268884" y="586132"/>
                </a:lnTo>
                <a:lnTo>
                  <a:pt x="264395" y="596054"/>
                </a:lnTo>
                <a:lnTo>
                  <a:pt x="255851" y="602620"/>
                </a:lnTo>
                <a:lnTo>
                  <a:pt x="243760" y="605084"/>
                </a:lnTo>
                <a:close/>
              </a:path>
              <a:path w="627380" h="1257300">
                <a:moveTo>
                  <a:pt x="226376" y="673597"/>
                </a:moveTo>
                <a:lnTo>
                  <a:pt x="216807" y="673597"/>
                </a:lnTo>
                <a:lnTo>
                  <a:pt x="215858" y="673451"/>
                </a:lnTo>
                <a:lnTo>
                  <a:pt x="200603" y="670789"/>
                </a:lnTo>
                <a:lnTo>
                  <a:pt x="189252" y="665024"/>
                </a:lnTo>
                <a:lnTo>
                  <a:pt x="182311" y="656698"/>
                </a:lnTo>
                <a:lnTo>
                  <a:pt x="180286" y="646353"/>
                </a:lnTo>
                <a:lnTo>
                  <a:pt x="182604" y="638529"/>
                </a:lnTo>
                <a:lnTo>
                  <a:pt x="188038" y="631644"/>
                </a:lnTo>
                <a:lnTo>
                  <a:pt x="195457" y="626744"/>
                </a:lnTo>
                <a:lnTo>
                  <a:pt x="203733" y="624878"/>
                </a:lnTo>
                <a:lnTo>
                  <a:pt x="204025" y="624878"/>
                </a:lnTo>
                <a:lnTo>
                  <a:pt x="212686" y="628564"/>
                </a:lnTo>
                <a:lnTo>
                  <a:pt x="222149" y="637332"/>
                </a:lnTo>
                <a:lnTo>
                  <a:pt x="229653" y="648071"/>
                </a:lnTo>
                <a:lnTo>
                  <a:pt x="232438" y="657674"/>
                </a:lnTo>
                <a:lnTo>
                  <a:pt x="231781" y="668192"/>
                </a:lnTo>
                <a:lnTo>
                  <a:pt x="226376" y="673597"/>
                </a:lnTo>
                <a:close/>
              </a:path>
              <a:path w="627380" h="1257300">
                <a:moveTo>
                  <a:pt x="403285" y="677323"/>
                </a:moveTo>
                <a:lnTo>
                  <a:pt x="399048" y="671552"/>
                </a:lnTo>
                <a:lnTo>
                  <a:pt x="393643" y="666512"/>
                </a:lnTo>
                <a:lnTo>
                  <a:pt x="394374" y="665271"/>
                </a:lnTo>
                <a:lnTo>
                  <a:pt x="397222" y="661107"/>
                </a:lnTo>
                <a:lnTo>
                  <a:pt x="401313" y="657674"/>
                </a:lnTo>
                <a:lnTo>
                  <a:pt x="406060" y="655775"/>
                </a:lnTo>
                <a:lnTo>
                  <a:pt x="407814" y="655775"/>
                </a:lnTo>
                <a:lnTo>
                  <a:pt x="413949" y="662203"/>
                </a:lnTo>
                <a:lnTo>
                  <a:pt x="413438" y="664467"/>
                </a:lnTo>
                <a:lnTo>
                  <a:pt x="413438" y="664613"/>
                </a:lnTo>
                <a:lnTo>
                  <a:pt x="412634" y="668704"/>
                </a:lnTo>
                <a:lnTo>
                  <a:pt x="408033" y="671917"/>
                </a:lnTo>
                <a:lnTo>
                  <a:pt x="403285" y="677323"/>
                </a:lnTo>
                <a:close/>
              </a:path>
              <a:path w="627380" h="1257300">
                <a:moveTo>
                  <a:pt x="259172" y="693538"/>
                </a:moveTo>
                <a:lnTo>
                  <a:pt x="245586" y="685065"/>
                </a:lnTo>
                <a:lnTo>
                  <a:pt x="246463" y="682728"/>
                </a:lnTo>
                <a:lnTo>
                  <a:pt x="247485" y="680171"/>
                </a:lnTo>
                <a:lnTo>
                  <a:pt x="248508" y="677688"/>
                </a:lnTo>
                <a:lnTo>
                  <a:pt x="263043" y="681705"/>
                </a:lnTo>
                <a:lnTo>
                  <a:pt x="259172" y="693538"/>
                </a:lnTo>
                <a:close/>
              </a:path>
              <a:path w="627380" h="1257300">
                <a:moveTo>
                  <a:pt x="286052" y="768699"/>
                </a:moveTo>
                <a:lnTo>
                  <a:pt x="285394" y="768699"/>
                </a:lnTo>
                <a:lnTo>
                  <a:pt x="277327" y="766753"/>
                </a:lnTo>
                <a:lnTo>
                  <a:pt x="270813" y="761623"/>
                </a:lnTo>
                <a:lnTo>
                  <a:pt x="266423" y="753548"/>
                </a:lnTo>
                <a:lnTo>
                  <a:pt x="264723" y="742769"/>
                </a:lnTo>
                <a:lnTo>
                  <a:pt x="265023" y="734844"/>
                </a:lnTo>
                <a:lnTo>
                  <a:pt x="265088" y="733127"/>
                </a:lnTo>
                <a:lnTo>
                  <a:pt x="274073" y="729110"/>
                </a:lnTo>
                <a:lnTo>
                  <a:pt x="285686" y="728745"/>
                </a:lnTo>
                <a:lnTo>
                  <a:pt x="286417" y="728745"/>
                </a:lnTo>
                <a:lnTo>
                  <a:pt x="294609" y="730329"/>
                </a:lnTo>
                <a:lnTo>
                  <a:pt x="300843" y="734844"/>
                </a:lnTo>
                <a:lnTo>
                  <a:pt x="304885" y="741933"/>
                </a:lnTo>
                <a:lnTo>
                  <a:pt x="306504" y="751242"/>
                </a:lnTo>
                <a:lnTo>
                  <a:pt x="305064" y="757975"/>
                </a:lnTo>
                <a:lnTo>
                  <a:pt x="300688" y="763531"/>
                </a:lnTo>
                <a:lnTo>
                  <a:pt x="294106" y="767306"/>
                </a:lnTo>
                <a:lnTo>
                  <a:pt x="286052" y="768699"/>
                </a:lnTo>
                <a:close/>
              </a:path>
              <a:path w="627380" h="1257300">
                <a:moveTo>
                  <a:pt x="411246" y="827060"/>
                </a:moveTo>
                <a:lnTo>
                  <a:pt x="409932" y="827060"/>
                </a:lnTo>
                <a:lnTo>
                  <a:pt x="399472" y="825300"/>
                </a:lnTo>
                <a:lnTo>
                  <a:pt x="393908" y="820760"/>
                </a:lnTo>
                <a:lnTo>
                  <a:pt x="391535" y="814549"/>
                </a:lnTo>
                <a:lnTo>
                  <a:pt x="390649" y="807776"/>
                </a:lnTo>
                <a:lnTo>
                  <a:pt x="389407" y="797624"/>
                </a:lnTo>
                <a:lnTo>
                  <a:pt x="396200" y="794264"/>
                </a:lnTo>
                <a:lnTo>
                  <a:pt x="406082" y="793460"/>
                </a:lnTo>
                <a:lnTo>
                  <a:pt x="417601" y="793460"/>
                </a:lnTo>
                <a:lnTo>
                  <a:pt x="422714" y="801130"/>
                </a:lnTo>
                <a:lnTo>
                  <a:pt x="421253" y="816761"/>
                </a:lnTo>
                <a:lnTo>
                  <a:pt x="413949" y="822969"/>
                </a:lnTo>
                <a:lnTo>
                  <a:pt x="411246" y="827060"/>
                </a:lnTo>
                <a:close/>
              </a:path>
              <a:path w="627380" h="1257300">
                <a:moveTo>
                  <a:pt x="552219" y="837870"/>
                </a:moveTo>
                <a:lnTo>
                  <a:pt x="551561" y="837870"/>
                </a:lnTo>
                <a:lnTo>
                  <a:pt x="539790" y="836132"/>
                </a:lnTo>
                <a:lnTo>
                  <a:pt x="539939" y="836132"/>
                </a:lnTo>
                <a:lnTo>
                  <a:pt x="531572" y="831360"/>
                </a:lnTo>
                <a:lnTo>
                  <a:pt x="526519" y="823705"/>
                </a:lnTo>
                <a:lnTo>
                  <a:pt x="524974" y="813328"/>
                </a:lnTo>
                <a:lnTo>
                  <a:pt x="527741" y="805484"/>
                </a:lnTo>
                <a:lnTo>
                  <a:pt x="534624" y="798126"/>
                </a:lnTo>
                <a:lnTo>
                  <a:pt x="543822" y="792672"/>
                </a:lnTo>
                <a:lnTo>
                  <a:pt x="553533" y="790538"/>
                </a:lnTo>
                <a:lnTo>
                  <a:pt x="562917" y="792426"/>
                </a:lnTo>
                <a:lnTo>
                  <a:pt x="570315" y="797642"/>
                </a:lnTo>
                <a:lnTo>
                  <a:pt x="575146" y="805484"/>
                </a:lnTo>
                <a:lnTo>
                  <a:pt x="576907" y="815373"/>
                </a:lnTo>
                <a:lnTo>
                  <a:pt x="577053" y="815373"/>
                </a:lnTo>
                <a:lnTo>
                  <a:pt x="575178" y="823705"/>
                </a:lnTo>
                <a:lnTo>
                  <a:pt x="575063" y="824219"/>
                </a:lnTo>
                <a:lnTo>
                  <a:pt x="569785" y="831360"/>
                </a:lnTo>
                <a:lnTo>
                  <a:pt x="561933" y="836132"/>
                </a:lnTo>
                <a:lnTo>
                  <a:pt x="552219" y="837870"/>
                </a:lnTo>
                <a:close/>
              </a:path>
              <a:path w="627380" h="1257300">
                <a:moveTo>
                  <a:pt x="128061" y="881695"/>
                </a:moveTo>
                <a:lnTo>
                  <a:pt x="121268" y="872200"/>
                </a:lnTo>
                <a:lnTo>
                  <a:pt x="114183" y="866649"/>
                </a:lnTo>
                <a:lnTo>
                  <a:pt x="114183" y="856861"/>
                </a:lnTo>
                <a:lnTo>
                  <a:pt x="123240" y="848826"/>
                </a:lnTo>
                <a:lnTo>
                  <a:pt x="127574" y="848826"/>
                </a:lnTo>
                <a:lnTo>
                  <a:pt x="133466" y="850433"/>
                </a:lnTo>
                <a:lnTo>
                  <a:pt x="139528" y="857665"/>
                </a:lnTo>
                <a:lnTo>
                  <a:pt x="141428" y="863581"/>
                </a:lnTo>
                <a:lnTo>
                  <a:pt x="142276" y="866649"/>
                </a:lnTo>
                <a:lnTo>
                  <a:pt x="142377" y="867014"/>
                </a:lnTo>
                <a:lnTo>
                  <a:pt x="134927" y="872930"/>
                </a:lnTo>
                <a:lnTo>
                  <a:pt x="128061" y="881695"/>
                </a:lnTo>
                <a:close/>
              </a:path>
              <a:path w="627380" h="1257300">
                <a:moveTo>
                  <a:pt x="402627" y="1102357"/>
                </a:moveTo>
                <a:lnTo>
                  <a:pt x="390649" y="1087310"/>
                </a:lnTo>
                <a:lnTo>
                  <a:pt x="394885" y="1083877"/>
                </a:lnTo>
                <a:lnTo>
                  <a:pt x="398756" y="1079129"/>
                </a:lnTo>
                <a:lnTo>
                  <a:pt x="403504" y="1077815"/>
                </a:lnTo>
                <a:lnTo>
                  <a:pt x="405768" y="1077815"/>
                </a:lnTo>
                <a:lnTo>
                  <a:pt x="411246" y="1084535"/>
                </a:lnTo>
                <a:lnTo>
                  <a:pt x="411504" y="1087310"/>
                </a:lnTo>
                <a:lnTo>
                  <a:pt x="411612" y="1088479"/>
                </a:lnTo>
                <a:lnTo>
                  <a:pt x="412123" y="1092058"/>
                </a:lnTo>
                <a:lnTo>
                  <a:pt x="407010" y="1095929"/>
                </a:lnTo>
                <a:lnTo>
                  <a:pt x="402627" y="1102357"/>
                </a:lnTo>
                <a:close/>
              </a:path>
              <a:path w="627380" h="1257300">
                <a:moveTo>
                  <a:pt x="586622" y="1161740"/>
                </a:moveTo>
                <a:lnTo>
                  <a:pt x="584577" y="1161740"/>
                </a:lnTo>
                <a:lnTo>
                  <a:pt x="572318" y="1157633"/>
                </a:lnTo>
                <a:lnTo>
                  <a:pt x="560628" y="1147105"/>
                </a:lnTo>
                <a:lnTo>
                  <a:pt x="551854" y="1133248"/>
                </a:lnTo>
                <a:lnTo>
                  <a:pt x="548128" y="1119084"/>
                </a:lnTo>
                <a:lnTo>
                  <a:pt x="550604" y="1105400"/>
                </a:lnTo>
                <a:lnTo>
                  <a:pt x="558455" y="1094687"/>
                </a:lnTo>
                <a:lnTo>
                  <a:pt x="570839" y="1087591"/>
                </a:lnTo>
                <a:lnTo>
                  <a:pt x="586914" y="1084754"/>
                </a:lnTo>
                <a:lnTo>
                  <a:pt x="587717" y="1084754"/>
                </a:lnTo>
                <a:lnTo>
                  <a:pt x="601997" y="1088756"/>
                </a:lnTo>
                <a:lnTo>
                  <a:pt x="614798" y="1099189"/>
                </a:lnTo>
                <a:lnTo>
                  <a:pt x="623955" y="1113689"/>
                </a:lnTo>
                <a:lnTo>
                  <a:pt x="627306" y="1129894"/>
                </a:lnTo>
                <a:lnTo>
                  <a:pt x="623727" y="1141195"/>
                </a:lnTo>
                <a:lnTo>
                  <a:pt x="614560" y="1151332"/>
                </a:lnTo>
                <a:lnTo>
                  <a:pt x="601833" y="1158675"/>
                </a:lnTo>
                <a:lnTo>
                  <a:pt x="587571" y="1161594"/>
                </a:lnTo>
                <a:lnTo>
                  <a:pt x="586622" y="1161740"/>
                </a:lnTo>
                <a:close/>
              </a:path>
              <a:path w="627380" h="1257300">
                <a:moveTo>
                  <a:pt x="502769" y="1180512"/>
                </a:moveTo>
                <a:lnTo>
                  <a:pt x="495026" y="1179855"/>
                </a:lnTo>
                <a:lnTo>
                  <a:pt x="491812" y="1174085"/>
                </a:lnTo>
                <a:lnTo>
                  <a:pt x="485239" y="1167146"/>
                </a:lnTo>
                <a:lnTo>
                  <a:pt x="486491" y="1162763"/>
                </a:lnTo>
                <a:lnTo>
                  <a:pt x="488452" y="1156847"/>
                </a:lnTo>
                <a:lnTo>
                  <a:pt x="496049" y="1149908"/>
                </a:lnTo>
                <a:lnTo>
                  <a:pt x="502038" y="1149031"/>
                </a:lnTo>
                <a:lnTo>
                  <a:pt x="506494" y="1149031"/>
                </a:lnTo>
                <a:lnTo>
                  <a:pt x="515332" y="1158307"/>
                </a:lnTo>
                <a:lnTo>
                  <a:pt x="514985" y="1162544"/>
                </a:lnTo>
                <a:lnTo>
                  <a:pt x="514756" y="1167146"/>
                </a:lnTo>
                <a:lnTo>
                  <a:pt x="514675" y="1168826"/>
                </a:lnTo>
                <a:lnTo>
                  <a:pt x="507224" y="1174596"/>
                </a:lnTo>
                <a:lnTo>
                  <a:pt x="502769" y="1180512"/>
                </a:lnTo>
                <a:close/>
              </a:path>
              <a:path w="627380" h="1257300">
                <a:moveTo>
                  <a:pt x="270786" y="1256769"/>
                </a:moveTo>
                <a:lnTo>
                  <a:pt x="269544" y="1256769"/>
                </a:lnTo>
                <a:lnTo>
                  <a:pt x="268302" y="1256623"/>
                </a:lnTo>
                <a:lnTo>
                  <a:pt x="267134" y="1256331"/>
                </a:lnTo>
                <a:lnTo>
                  <a:pt x="262406" y="1253813"/>
                </a:lnTo>
                <a:lnTo>
                  <a:pt x="257802" y="1249227"/>
                </a:lnTo>
                <a:lnTo>
                  <a:pt x="252733" y="1243244"/>
                </a:lnTo>
                <a:lnTo>
                  <a:pt x="246609" y="1236536"/>
                </a:lnTo>
                <a:lnTo>
                  <a:pt x="253488" y="1230653"/>
                </a:lnTo>
                <a:lnTo>
                  <a:pt x="259409" y="1225242"/>
                </a:lnTo>
                <a:lnTo>
                  <a:pt x="264810" y="1221077"/>
                </a:lnTo>
                <a:lnTo>
                  <a:pt x="270128" y="1218933"/>
                </a:lnTo>
                <a:lnTo>
                  <a:pt x="272174" y="1218641"/>
                </a:lnTo>
                <a:lnTo>
                  <a:pt x="282692" y="1218641"/>
                </a:lnTo>
                <a:lnTo>
                  <a:pt x="288462" y="1226894"/>
                </a:lnTo>
                <a:lnTo>
                  <a:pt x="289056" y="1236536"/>
                </a:lnTo>
                <a:lnTo>
                  <a:pt x="289119" y="1237559"/>
                </a:lnTo>
                <a:lnTo>
                  <a:pt x="287970" y="1244504"/>
                </a:lnTo>
                <a:lnTo>
                  <a:pt x="283979" y="1250670"/>
                </a:lnTo>
                <a:lnTo>
                  <a:pt x="277975" y="1255082"/>
                </a:lnTo>
                <a:lnTo>
                  <a:pt x="270786" y="1256769"/>
                </a:lnTo>
                <a:close/>
              </a:path>
            </a:pathLst>
          </a:custGeom>
          <a:solidFill>
            <a:srgbClr val="7D9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400" dirty="0"/>
              <a:t>My</a:t>
            </a:r>
            <a:r>
              <a:rPr spc="-315" dirty="0"/>
              <a:t> </a:t>
            </a:r>
            <a:r>
              <a:rPr spc="235" dirty="0"/>
              <a:t>NASA</a:t>
            </a:r>
            <a:r>
              <a:rPr spc="-315" dirty="0"/>
              <a:t> </a:t>
            </a:r>
            <a:r>
              <a:rPr spc="185" dirty="0"/>
              <a:t>Data</a:t>
            </a:r>
            <a:r>
              <a:rPr spc="-310" dirty="0"/>
              <a:t> </a:t>
            </a:r>
            <a:r>
              <a:rPr spc="90" dirty="0"/>
              <a:t>Simulation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3024" y="1885139"/>
            <a:ext cx="390144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145" dirty="0">
                <a:solidFill>
                  <a:srgbClr val="434343"/>
                </a:solidFill>
                <a:latin typeface="Gill Sans MT"/>
                <a:cs typeface="Gill Sans MT"/>
              </a:rPr>
              <a:t>Use</a:t>
            </a:r>
            <a:r>
              <a:rPr sz="2000" spc="9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200" dirty="0">
                <a:solidFill>
                  <a:srgbClr val="434343"/>
                </a:solidFill>
                <a:latin typeface="Gill Sans MT"/>
                <a:cs typeface="Gill Sans MT"/>
              </a:rPr>
              <a:t>the</a:t>
            </a:r>
            <a:r>
              <a:rPr sz="2000" spc="14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95" dirty="0">
                <a:solidFill>
                  <a:srgbClr val="434343"/>
                </a:solidFill>
                <a:latin typeface="Gill Sans MT"/>
                <a:cs typeface="Gill Sans MT"/>
              </a:rPr>
              <a:t>simulation</a:t>
            </a:r>
            <a:r>
              <a:rPr sz="2000" spc="9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30" dirty="0">
                <a:solidFill>
                  <a:srgbClr val="434343"/>
                </a:solidFill>
                <a:latin typeface="Gill Sans MT"/>
                <a:cs typeface="Gill Sans MT"/>
              </a:rPr>
              <a:t>to</a:t>
            </a:r>
            <a:r>
              <a:rPr sz="2000" spc="14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14" dirty="0">
                <a:solidFill>
                  <a:srgbClr val="434343"/>
                </a:solidFill>
                <a:latin typeface="Gill Sans MT"/>
                <a:cs typeface="Gill Sans MT"/>
              </a:rPr>
              <a:t>explore </a:t>
            </a:r>
            <a:r>
              <a:rPr sz="2000" spc="155" dirty="0">
                <a:solidFill>
                  <a:srgbClr val="434343"/>
                </a:solidFill>
                <a:latin typeface="Gill Sans MT"/>
                <a:cs typeface="Gill Sans MT"/>
              </a:rPr>
              <a:t>more</a:t>
            </a:r>
            <a:r>
              <a:rPr sz="2000" spc="14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75" dirty="0">
                <a:solidFill>
                  <a:srgbClr val="434343"/>
                </a:solidFill>
                <a:latin typeface="Gill Sans MT"/>
                <a:cs typeface="Gill Sans MT"/>
              </a:rPr>
              <a:t>how</a:t>
            </a:r>
            <a:r>
              <a:rPr sz="2000" spc="10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204" dirty="0">
                <a:solidFill>
                  <a:srgbClr val="434343"/>
                </a:solidFill>
                <a:latin typeface="Gill Sans MT"/>
                <a:cs typeface="Gill Sans MT"/>
              </a:rPr>
              <a:t>surface</a:t>
            </a:r>
            <a:r>
              <a:rPr sz="2000" spc="10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65" dirty="0">
                <a:solidFill>
                  <a:srgbClr val="434343"/>
                </a:solidFill>
                <a:latin typeface="Gill Sans MT"/>
                <a:cs typeface="Gill Sans MT"/>
              </a:rPr>
              <a:t>temperature </a:t>
            </a:r>
            <a:r>
              <a:rPr sz="2000" spc="229" dirty="0">
                <a:solidFill>
                  <a:srgbClr val="434343"/>
                </a:solidFill>
                <a:latin typeface="Gill Sans MT"/>
                <a:cs typeface="Gill Sans MT"/>
              </a:rPr>
              <a:t>changes</a:t>
            </a:r>
            <a:r>
              <a:rPr sz="2000" spc="14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65" dirty="0">
                <a:solidFill>
                  <a:srgbClr val="434343"/>
                </a:solidFill>
                <a:latin typeface="Gill Sans MT"/>
                <a:cs typeface="Gill Sans MT"/>
              </a:rPr>
              <a:t>in</a:t>
            </a:r>
            <a:r>
              <a:rPr sz="2000" spc="14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65" dirty="0">
                <a:solidFill>
                  <a:srgbClr val="434343"/>
                </a:solidFill>
                <a:latin typeface="Gill Sans MT"/>
                <a:cs typeface="Gill Sans MT"/>
              </a:rPr>
              <a:t>different </a:t>
            </a:r>
            <a:r>
              <a:rPr sz="2000" spc="204" dirty="0">
                <a:solidFill>
                  <a:srgbClr val="434343"/>
                </a:solidFill>
                <a:latin typeface="Gill Sans MT"/>
                <a:cs typeface="Gill Sans MT"/>
              </a:rPr>
              <a:t>communities.</a:t>
            </a:r>
            <a:r>
              <a:rPr sz="2000" spc="7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434343"/>
                </a:solidFill>
                <a:latin typeface="Gill Sans MT"/>
                <a:cs typeface="Gill Sans MT"/>
              </a:rPr>
              <a:t>You</a:t>
            </a:r>
            <a:r>
              <a:rPr sz="2000" spc="16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240" dirty="0">
                <a:solidFill>
                  <a:srgbClr val="434343"/>
                </a:solidFill>
                <a:latin typeface="Gill Sans MT"/>
                <a:cs typeface="Gill Sans MT"/>
              </a:rPr>
              <a:t>may</a:t>
            </a:r>
            <a:r>
              <a:rPr sz="2000" spc="6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20" dirty="0">
                <a:solidFill>
                  <a:srgbClr val="434343"/>
                </a:solidFill>
                <a:latin typeface="Gill Sans MT"/>
                <a:cs typeface="Gill Sans MT"/>
              </a:rPr>
              <a:t>work </a:t>
            </a:r>
            <a:r>
              <a:rPr sz="2000" spc="140" dirty="0">
                <a:solidFill>
                  <a:srgbClr val="434343"/>
                </a:solidFill>
                <a:latin typeface="Gill Sans MT"/>
                <a:cs typeface="Gill Sans MT"/>
              </a:rPr>
              <a:t>in </a:t>
            </a:r>
            <a:r>
              <a:rPr sz="2000" spc="235" dirty="0">
                <a:solidFill>
                  <a:srgbClr val="434343"/>
                </a:solidFill>
                <a:latin typeface="Gill Sans MT"/>
                <a:cs typeface="Gill Sans MT"/>
              </a:rPr>
              <a:t>lab</a:t>
            </a:r>
            <a:r>
              <a:rPr sz="2000" spc="13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60" dirty="0">
                <a:solidFill>
                  <a:srgbClr val="434343"/>
                </a:solidFill>
                <a:latin typeface="Gill Sans MT"/>
                <a:cs typeface="Gill Sans MT"/>
              </a:rPr>
              <a:t>groups,</a:t>
            </a:r>
            <a:r>
              <a:rPr sz="2000" spc="13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210" dirty="0">
                <a:solidFill>
                  <a:srgbClr val="434343"/>
                </a:solidFill>
                <a:latin typeface="Gill Sans MT"/>
                <a:cs typeface="Gill Sans MT"/>
              </a:rPr>
              <a:t>but</a:t>
            </a:r>
            <a:r>
              <a:rPr sz="2000" spc="9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60" dirty="0">
                <a:solidFill>
                  <a:srgbClr val="434343"/>
                </a:solidFill>
                <a:latin typeface="Gill Sans MT"/>
                <a:cs typeface="Gill Sans MT"/>
              </a:rPr>
              <a:t>turn</a:t>
            </a:r>
            <a:r>
              <a:rPr sz="2000" spc="14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65" dirty="0">
                <a:solidFill>
                  <a:srgbClr val="434343"/>
                </a:solidFill>
                <a:latin typeface="Gill Sans MT"/>
                <a:cs typeface="Gill Sans MT"/>
              </a:rPr>
              <a:t>in</a:t>
            </a:r>
            <a:r>
              <a:rPr sz="2000" spc="13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45" dirty="0">
                <a:solidFill>
                  <a:srgbClr val="434343"/>
                </a:solidFill>
                <a:latin typeface="Gill Sans MT"/>
                <a:cs typeface="Gill Sans MT"/>
              </a:rPr>
              <a:t>one </a:t>
            </a:r>
            <a:r>
              <a:rPr sz="2000" spc="190" dirty="0">
                <a:solidFill>
                  <a:srgbClr val="434343"/>
                </a:solidFill>
                <a:latin typeface="Gill Sans MT"/>
                <a:cs typeface="Gill Sans MT"/>
              </a:rPr>
              <a:t>paper</a:t>
            </a:r>
            <a:r>
              <a:rPr sz="2000" spc="8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55" dirty="0">
                <a:solidFill>
                  <a:srgbClr val="434343"/>
                </a:solidFill>
                <a:latin typeface="Gill Sans MT"/>
                <a:cs typeface="Gill Sans MT"/>
              </a:rPr>
              <a:t>per</a:t>
            </a:r>
            <a:r>
              <a:rPr sz="2000" spc="9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50" dirty="0">
                <a:solidFill>
                  <a:srgbClr val="434343"/>
                </a:solidFill>
                <a:latin typeface="Gill Sans MT"/>
                <a:cs typeface="Gill Sans MT"/>
              </a:rPr>
              <a:t>person.</a:t>
            </a:r>
            <a:endParaRPr sz="2000">
              <a:latin typeface="Gill Sans MT"/>
              <a:cs typeface="Gill Sans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09600" y="1431925"/>
            <a:ext cx="2857499" cy="285749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25" y="3378973"/>
            <a:ext cx="9153525" cy="1774189"/>
            <a:chOff x="-9525" y="3378973"/>
            <a:chExt cx="9153525" cy="1774189"/>
          </a:xfrm>
        </p:grpSpPr>
        <p:sp>
          <p:nvSpPr>
            <p:cNvPr id="3" name="object 3"/>
            <p:cNvSpPr/>
            <p:nvPr/>
          </p:nvSpPr>
          <p:spPr>
            <a:xfrm>
              <a:off x="0" y="3771748"/>
              <a:ext cx="9144000" cy="1372235"/>
            </a:xfrm>
            <a:custGeom>
              <a:avLst/>
              <a:gdLst/>
              <a:ahLst/>
              <a:cxnLst/>
              <a:rect l="l" t="t" r="r" b="b"/>
              <a:pathLst>
                <a:path w="9144000" h="1372235">
                  <a:moveTo>
                    <a:pt x="9143999" y="162632"/>
                  </a:moveTo>
                  <a:lnTo>
                    <a:pt x="7222991" y="162632"/>
                  </a:lnTo>
                  <a:lnTo>
                    <a:pt x="7270679" y="160966"/>
                  </a:lnTo>
                  <a:lnTo>
                    <a:pt x="7318226" y="156247"/>
                  </a:lnTo>
                  <a:lnTo>
                    <a:pt x="7365659" y="148895"/>
                  </a:lnTo>
                  <a:lnTo>
                    <a:pt x="7413003" y="139331"/>
                  </a:lnTo>
                  <a:lnTo>
                    <a:pt x="7460285" y="127974"/>
                  </a:lnTo>
                  <a:lnTo>
                    <a:pt x="7507533" y="115245"/>
                  </a:lnTo>
                  <a:lnTo>
                    <a:pt x="7705288" y="56496"/>
                  </a:lnTo>
                  <a:lnTo>
                    <a:pt x="7757507" y="42131"/>
                  </a:lnTo>
                  <a:lnTo>
                    <a:pt x="7809212" y="29450"/>
                  </a:lnTo>
                  <a:lnTo>
                    <a:pt x="7861452" y="18760"/>
                  </a:lnTo>
                  <a:lnTo>
                    <a:pt x="7915755" y="10233"/>
                  </a:lnTo>
                  <a:lnTo>
                    <a:pt x="7970193" y="4406"/>
                  </a:lnTo>
                  <a:lnTo>
                    <a:pt x="8024720" y="1066"/>
                  </a:lnTo>
                  <a:lnTo>
                    <a:pt x="8079292" y="0"/>
                  </a:lnTo>
                  <a:lnTo>
                    <a:pt x="8128159" y="814"/>
                  </a:lnTo>
                  <a:lnTo>
                    <a:pt x="8177054" y="3167"/>
                  </a:lnTo>
                  <a:lnTo>
                    <a:pt x="8225969" y="6926"/>
                  </a:lnTo>
                  <a:lnTo>
                    <a:pt x="8274892" y="11958"/>
                  </a:lnTo>
                  <a:lnTo>
                    <a:pt x="8323814" y="18127"/>
                  </a:lnTo>
                  <a:lnTo>
                    <a:pt x="8372726" y="25302"/>
                  </a:lnTo>
                  <a:lnTo>
                    <a:pt x="8421617" y="33348"/>
                  </a:lnTo>
                  <a:lnTo>
                    <a:pt x="8470478" y="42131"/>
                  </a:lnTo>
                  <a:lnTo>
                    <a:pt x="8568071" y="61376"/>
                  </a:lnTo>
                  <a:lnTo>
                    <a:pt x="8810840" y="113042"/>
                  </a:lnTo>
                  <a:lnTo>
                    <a:pt x="8854476" y="121774"/>
                  </a:lnTo>
                  <a:lnTo>
                    <a:pt x="8898505" y="129218"/>
                  </a:lnTo>
                  <a:lnTo>
                    <a:pt x="8942735" y="134400"/>
                  </a:lnTo>
                  <a:lnTo>
                    <a:pt x="8986976" y="136343"/>
                  </a:lnTo>
                  <a:lnTo>
                    <a:pt x="9143999" y="136343"/>
                  </a:lnTo>
                  <a:lnTo>
                    <a:pt x="9143999" y="162632"/>
                  </a:lnTo>
                  <a:close/>
                </a:path>
                <a:path w="9144000" h="1372235">
                  <a:moveTo>
                    <a:pt x="9143999" y="1371751"/>
                  </a:moveTo>
                  <a:lnTo>
                    <a:pt x="0" y="1371751"/>
                  </a:lnTo>
                  <a:lnTo>
                    <a:pt x="0" y="131285"/>
                  </a:lnTo>
                  <a:lnTo>
                    <a:pt x="38874" y="100650"/>
                  </a:lnTo>
                  <a:lnTo>
                    <a:pt x="80689" y="69448"/>
                  </a:lnTo>
                  <a:lnTo>
                    <a:pt x="124392" y="41757"/>
                  </a:lnTo>
                  <a:lnTo>
                    <a:pt x="171232" y="19836"/>
                  </a:lnTo>
                  <a:lnTo>
                    <a:pt x="226006" y="4974"/>
                  </a:lnTo>
                  <a:lnTo>
                    <a:pt x="281765" y="239"/>
                  </a:lnTo>
                  <a:lnTo>
                    <a:pt x="330579" y="3529"/>
                  </a:lnTo>
                  <a:lnTo>
                    <a:pt x="379228" y="12923"/>
                  </a:lnTo>
                  <a:lnTo>
                    <a:pt x="427284" y="27705"/>
                  </a:lnTo>
                  <a:lnTo>
                    <a:pt x="474317" y="47162"/>
                  </a:lnTo>
                  <a:lnTo>
                    <a:pt x="519900" y="70577"/>
                  </a:lnTo>
                  <a:lnTo>
                    <a:pt x="563603" y="97236"/>
                  </a:lnTo>
                  <a:lnTo>
                    <a:pt x="604999" y="126425"/>
                  </a:lnTo>
                  <a:lnTo>
                    <a:pt x="645786" y="158401"/>
                  </a:lnTo>
                  <a:lnTo>
                    <a:pt x="685576" y="191783"/>
                  </a:lnTo>
                  <a:lnTo>
                    <a:pt x="763849" y="260320"/>
                  </a:lnTo>
                  <a:lnTo>
                    <a:pt x="803170" y="294251"/>
                  </a:lnTo>
                  <a:lnTo>
                    <a:pt x="843175" y="327142"/>
                  </a:lnTo>
                  <a:lnTo>
                    <a:pt x="884283" y="358380"/>
                  </a:lnTo>
                  <a:lnTo>
                    <a:pt x="926915" y="387354"/>
                  </a:lnTo>
                  <a:lnTo>
                    <a:pt x="971490" y="413452"/>
                  </a:lnTo>
                  <a:lnTo>
                    <a:pt x="1020738" y="437365"/>
                  </a:lnTo>
                  <a:lnTo>
                    <a:pt x="1070829" y="456928"/>
                  </a:lnTo>
                  <a:lnTo>
                    <a:pt x="1121697" y="472386"/>
                  </a:lnTo>
                  <a:lnTo>
                    <a:pt x="1173277" y="483983"/>
                  </a:lnTo>
                  <a:lnTo>
                    <a:pt x="1225506" y="491964"/>
                  </a:lnTo>
                  <a:lnTo>
                    <a:pt x="1278318" y="496573"/>
                  </a:lnTo>
                  <a:lnTo>
                    <a:pt x="1331648" y="498055"/>
                  </a:lnTo>
                  <a:lnTo>
                    <a:pt x="9143999" y="498055"/>
                  </a:lnTo>
                  <a:lnTo>
                    <a:pt x="9143999" y="1371751"/>
                  </a:lnTo>
                  <a:close/>
                </a:path>
                <a:path w="9144000" h="1372235">
                  <a:moveTo>
                    <a:pt x="9143999" y="388717"/>
                  </a:moveTo>
                  <a:lnTo>
                    <a:pt x="5230053" y="388717"/>
                  </a:lnTo>
                  <a:lnTo>
                    <a:pt x="5280184" y="388148"/>
                  </a:lnTo>
                  <a:lnTo>
                    <a:pt x="5330188" y="386390"/>
                  </a:lnTo>
                  <a:lnTo>
                    <a:pt x="5380046" y="383364"/>
                  </a:lnTo>
                  <a:lnTo>
                    <a:pt x="5429738" y="378993"/>
                  </a:lnTo>
                  <a:lnTo>
                    <a:pt x="5479245" y="373197"/>
                  </a:lnTo>
                  <a:lnTo>
                    <a:pt x="5528548" y="365900"/>
                  </a:lnTo>
                  <a:lnTo>
                    <a:pt x="5577627" y="357022"/>
                  </a:lnTo>
                  <a:lnTo>
                    <a:pt x="5626463" y="346486"/>
                  </a:lnTo>
                  <a:lnTo>
                    <a:pt x="5675037" y="334214"/>
                  </a:lnTo>
                  <a:lnTo>
                    <a:pt x="5723328" y="320126"/>
                  </a:lnTo>
                  <a:lnTo>
                    <a:pt x="5770373" y="304537"/>
                  </a:lnTo>
                  <a:lnTo>
                    <a:pt x="5817224" y="287422"/>
                  </a:lnTo>
                  <a:lnTo>
                    <a:pt x="5863909" y="269050"/>
                  </a:lnTo>
                  <a:lnTo>
                    <a:pt x="5910454" y="249694"/>
                  </a:lnTo>
                  <a:lnTo>
                    <a:pt x="5956888" y="229624"/>
                  </a:lnTo>
                  <a:lnTo>
                    <a:pt x="6142041" y="147618"/>
                  </a:lnTo>
                  <a:lnTo>
                    <a:pt x="6188485" y="127974"/>
                  </a:lnTo>
                  <a:lnTo>
                    <a:pt x="6234649" y="109373"/>
                  </a:lnTo>
                  <a:lnTo>
                    <a:pt x="6281056" y="91888"/>
                  </a:lnTo>
                  <a:lnTo>
                    <a:pt x="6327566" y="75856"/>
                  </a:lnTo>
                  <a:lnTo>
                    <a:pt x="6374209" y="61546"/>
                  </a:lnTo>
                  <a:lnTo>
                    <a:pt x="6421009" y="49232"/>
                  </a:lnTo>
                  <a:lnTo>
                    <a:pt x="6467996" y="39182"/>
                  </a:lnTo>
                  <a:lnTo>
                    <a:pt x="6515195" y="31668"/>
                  </a:lnTo>
                  <a:lnTo>
                    <a:pt x="6562634" y="26962"/>
                  </a:lnTo>
                  <a:lnTo>
                    <a:pt x="6611239" y="25302"/>
                  </a:lnTo>
                  <a:lnTo>
                    <a:pt x="6608905" y="25302"/>
                  </a:lnTo>
                  <a:lnTo>
                    <a:pt x="6639065" y="25947"/>
                  </a:lnTo>
                  <a:lnTo>
                    <a:pt x="6666023" y="27705"/>
                  </a:lnTo>
                  <a:lnTo>
                    <a:pt x="6666790" y="27705"/>
                  </a:lnTo>
                  <a:lnTo>
                    <a:pt x="6725892" y="35609"/>
                  </a:lnTo>
                  <a:lnTo>
                    <a:pt x="6772090" y="45696"/>
                  </a:lnTo>
                  <a:lnTo>
                    <a:pt x="6817613" y="58585"/>
                  </a:lnTo>
                  <a:lnTo>
                    <a:pt x="6862660" y="73432"/>
                  </a:lnTo>
                  <a:lnTo>
                    <a:pt x="6952133" y="105616"/>
                  </a:lnTo>
                  <a:lnTo>
                    <a:pt x="6996959" y="121265"/>
                  </a:lnTo>
                  <a:lnTo>
                    <a:pt x="7042113" y="135492"/>
                  </a:lnTo>
                  <a:lnTo>
                    <a:pt x="7087795" y="147451"/>
                  </a:lnTo>
                  <a:lnTo>
                    <a:pt x="7133931" y="156247"/>
                  </a:lnTo>
                  <a:lnTo>
                    <a:pt x="7133797" y="156247"/>
                  </a:lnTo>
                  <a:lnTo>
                    <a:pt x="7156480" y="159154"/>
                  </a:lnTo>
                  <a:lnTo>
                    <a:pt x="7178688" y="161124"/>
                  </a:lnTo>
                  <a:lnTo>
                    <a:pt x="7200851" y="162265"/>
                  </a:lnTo>
                  <a:lnTo>
                    <a:pt x="7222991" y="162632"/>
                  </a:lnTo>
                  <a:lnTo>
                    <a:pt x="9143999" y="162632"/>
                  </a:lnTo>
                  <a:lnTo>
                    <a:pt x="9143999" y="388717"/>
                  </a:lnTo>
                  <a:close/>
                </a:path>
                <a:path w="9144000" h="1372235">
                  <a:moveTo>
                    <a:pt x="9143999" y="136343"/>
                  </a:moveTo>
                  <a:lnTo>
                    <a:pt x="8986976" y="136343"/>
                  </a:lnTo>
                  <a:lnTo>
                    <a:pt x="9007096" y="135899"/>
                  </a:lnTo>
                  <a:lnTo>
                    <a:pt x="9028428" y="134400"/>
                  </a:lnTo>
                  <a:lnTo>
                    <a:pt x="9027861" y="134400"/>
                  </a:lnTo>
                  <a:lnTo>
                    <a:pt x="9047067" y="132008"/>
                  </a:lnTo>
                  <a:lnTo>
                    <a:pt x="9066918" y="128337"/>
                  </a:lnTo>
                  <a:lnTo>
                    <a:pt x="9114335" y="114785"/>
                  </a:lnTo>
                  <a:lnTo>
                    <a:pt x="9143999" y="102793"/>
                  </a:lnTo>
                  <a:lnTo>
                    <a:pt x="9143999" y="136343"/>
                  </a:lnTo>
                  <a:close/>
                </a:path>
                <a:path w="9144000" h="1372235">
                  <a:moveTo>
                    <a:pt x="9143999" y="498055"/>
                  </a:moveTo>
                  <a:lnTo>
                    <a:pt x="1331648" y="498055"/>
                  </a:lnTo>
                  <a:lnTo>
                    <a:pt x="1380183" y="496914"/>
                  </a:lnTo>
                  <a:lnTo>
                    <a:pt x="1429049" y="493615"/>
                  </a:lnTo>
                  <a:lnTo>
                    <a:pt x="1478201" y="488340"/>
                  </a:lnTo>
                  <a:lnTo>
                    <a:pt x="1527596" y="481273"/>
                  </a:lnTo>
                  <a:lnTo>
                    <a:pt x="1577186" y="472596"/>
                  </a:lnTo>
                  <a:lnTo>
                    <a:pt x="1626927" y="462493"/>
                  </a:lnTo>
                  <a:lnTo>
                    <a:pt x="1676774" y="451147"/>
                  </a:lnTo>
                  <a:lnTo>
                    <a:pt x="1726681" y="438741"/>
                  </a:lnTo>
                  <a:lnTo>
                    <a:pt x="1776604" y="425459"/>
                  </a:lnTo>
                  <a:lnTo>
                    <a:pt x="1826496" y="411482"/>
                  </a:lnTo>
                  <a:lnTo>
                    <a:pt x="2122685" y="323315"/>
                  </a:lnTo>
                  <a:lnTo>
                    <a:pt x="2171101" y="309611"/>
                  </a:lnTo>
                  <a:lnTo>
                    <a:pt x="2220064" y="296496"/>
                  </a:lnTo>
                  <a:lnTo>
                    <a:pt x="2269158" y="284205"/>
                  </a:lnTo>
                  <a:lnTo>
                    <a:pt x="2318376" y="272722"/>
                  </a:lnTo>
                  <a:lnTo>
                    <a:pt x="2367715" y="262030"/>
                  </a:lnTo>
                  <a:lnTo>
                    <a:pt x="2417169" y="252114"/>
                  </a:lnTo>
                  <a:lnTo>
                    <a:pt x="2466734" y="242956"/>
                  </a:lnTo>
                  <a:lnTo>
                    <a:pt x="2516404" y="234540"/>
                  </a:lnTo>
                  <a:lnTo>
                    <a:pt x="2566176" y="226850"/>
                  </a:lnTo>
                  <a:lnTo>
                    <a:pt x="2616044" y="219869"/>
                  </a:lnTo>
                  <a:lnTo>
                    <a:pt x="2666004" y="213582"/>
                  </a:lnTo>
                  <a:lnTo>
                    <a:pt x="2716051" y="207971"/>
                  </a:lnTo>
                  <a:lnTo>
                    <a:pt x="2766180" y="203021"/>
                  </a:lnTo>
                  <a:lnTo>
                    <a:pt x="2816386" y="198714"/>
                  </a:lnTo>
                  <a:lnTo>
                    <a:pt x="2866666" y="195035"/>
                  </a:lnTo>
                  <a:lnTo>
                    <a:pt x="2917013" y="191966"/>
                  </a:lnTo>
                  <a:lnTo>
                    <a:pt x="2967423" y="189493"/>
                  </a:lnTo>
                  <a:lnTo>
                    <a:pt x="3017892" y="187597"/>
                  </a:lnTo>
                  <a:lnTo>
                    <a:pt x="3070644" y="186205"/>
                  </a:lnTo>
                  <a:lnTo>
                    <a:pt x="3072192" y="186205"/>
                  </a:lnTo>
                  <a:lnTo>
                    <a:pt x="3119582" y="185466"/>
                  </a:lnTo>
                  <a:lnTo>
                    <a:pt x="3169601" y="185217"/>
                  </a:lnTo>
                  <a:lnTo>
                    <a:pt x="3270108" y="186205"/>
                  </a:lnTo>
                  <a:lnTo>
                    <a:pt x="3370744" y="189084"/>
                  </a:lnTo>
                  <a:lnTo>
                    <a:pt x="3471471" y="193725"/>
                  </a:lnTo>
                  <a:lnTo>
                    <a:pt x="3572251" y="200000"/>
                  </a:lnTo>
                  <a:lnTo>
                    <a:pt x="3673049" y="207781"/>
                  </a:lnTo>
                  <a:lnTo>
                    <a:pt x="3824194" y="221991"/>
                  </a:lnTo>
                  <a:lnTo>
                    <a:pt x="3975168" y="238865"/>
                  </a:lnTo>
                  <a:lnTo>
                    <a:pt x="4175982" y="264757"/>
                  </a:lnTo>
                  <a:lnTo>
                    <a:pt x="4725233" y="346486"/>
                  </a:lnTo>
                  <a:lnTo>
                    <a:pt x="4826857" y="360077"/>
                  </a:lnTo>
                  <a:lnTo>
                    <a:pt x="4877330" y="366144"/>
                  </a:lnTo>
                  <a:lnTo>
                    <a:pt x="4927820" y="371659"/>
                  </a:lnTo>
                  <a:lnTo>
                    <a:pt x="4978308" y="376542"/>
                  </a:lnTo>
                  <a:lnTo>
                    <a:pt x="5028774" y="380714"/>
                  </a:lnTo>
                  <a:lnTo>
                    <a:pt x="5079201" y="384097"/>
                  </a:lnTo>
                  <a:lnTo>
                    <a:pt x="5129568" y="386611"/>
                  </a:lnTo>
                  <a:lnTo>
                    <a:pt x="5178928" y="388148"/>
                  </a:lnTo>
                  <a:lnTo>
                    <a:pt x="5177163" y="388148"/>
                  </a:lnTo>
                  <a:lnTo>
                    <a:pt x="5230053" y="388717"/>
                  </a:lnTo>
                  <a:lnTo>
                    <a:pt x="9143999" y="388717"/>
                  </a:lnTo>
                  <a:lnTo>
                    <a:pt x="9143999" y="498055"/>
                  </a:lnTo>
                  <a:close/>
                </a:path>
              </a:pathLst>
            </a:custGeom>
            <a:solidFill>
              <a:srgbClr val="E4C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54983" y="3438334"/>
              <a:ext cx="3086735" cy="1557020"/>
            </a:xfrm>
            <a:custGeom>
              <a:avLst/>
              <a:gdLst/>
              <a:ahLst/>
              <a:cxnLst/>
              <a:rect l="l" t="t" r="r" b="b"/>
              <a:pathLst>
                <a:path w="3086734" h="1557020">
                  <a:moveTo>
                    <a:pt x="3059813" y="1556396"/>
                  </a:moveTo>
                  <a:lnTo>
                    <a:pt x="26253" y="1556396"/>
                  </a:lnTo>
                  <a:lnTo>
                    <a:pt x="18301" y="1554800"/>
                  </a:lnTo>
                  <a:lnTo>
                    <a:pt x="11833" y="1550459"/>
                  </a:lnTo>
                  <a:lnTo>
                    <a:pt x="7486" y="1544047"/>
                  </a:lnTo>
                  <a:lnTo>
                    <a:pt x="5895" y="1536239"/>
                  </a:lnTo>
                  <a:lnTo>
                    <a:pt x="5895" y="1035823"/>
                  </a:lnTo>
                  <a:lnTo>
                    <a:pt x="3281" y="1006335"/>
                  </a:lnTo>
                  <a:lnTo>
                    <a:pt x="0" y="968465"/>
                  </a:lnTo>
                  <a:lnTo>
                    <a:pt x="2892" y="932989"/>
                  </a:lnTo>
                  <a:lnTo>
                    <a:pt x="18802" y="910686"/>
                  </a:lnTo>
                  <a:lnTo>
                    <a:pt x="26386" y="907027"/>
                  </a:lnTo>
                  <a:lnTo>
                    <a:pt x="34768" y="906495"/>
                  </a:lnTo>
                  <a:lnTo>
                    <a:pt x="46876" y="906495"/>
                  </a:lnTo>
                  <a:lnTo>
                    <a:pt x="48739" y="906562"/>
                  </a:lnTo>
                  <a:lnTo>
                    <a:pt x="271271" y="910553"/>
                  </a:lnTo>
                  <a:lnTo>
                    <a:pt x="283840" y="911099"/>
                  </a:lnTo>
                  <a:lnTo>
                    <a:pt x="297674" y="911975"/>
                  </a:lnTo>
                  <a:lnTo>
                    <a:pt x="312295" y="912789"/>
                  </a:lnTo>
                  <a:lnTo>
                    <a:pt x="354905" y="911131"/>
                  </a:lnTo>
                  <a:lnTo>
                    <a:pt x="395131" y="886766"/>
                  </a:lnTo>
                  <a:lnTo>
                    <a:pt x="400999" y="858928"/>
                  </a:lnTo>
                  <a:lnTo>
                    <a:pt x="400186" y="804495"/>
                  </a:lnTo>
                  <a:lnTo>
                    <a:pt x="399435" y="750074"/>
                  </a:lnTo>
                  <a:lnTo>
                    <a:pt x="398885" y="695678"/>
                  </a:lnTo>
                  <a:lnTo>
                    <a:pt x="398670" y="641319"/>
                  </a:lnTo>
                  <a:lnTo>
                    <a:pt x="400270" y="633395"/>
                  </a:lnTo>
                  <a:lnTo>
                    <a:pt x="404633" y="626924"/>
                  </a:lnTo>
                  <a:lnTo>
                    <a:pt x="411103" y="622561"/>
                  </a:lnTo>
                  <a:lnTo>
                    <a:pt x="419027" y="620962"/>
                  </a:lnTo>
                  <a:lnTo>
                    <a:pt x="470420" y="620917"/>
                  </a:lnTo>
                  <a:lnTo>
                    <a:pt x="521812" y="620806"/>
                  </a:lnTo>
                  <a:lnTo>
                    <a:pt x="624596" y="620518"/>
                  </a:lnTo>
                  <a:lnTo>
                    <a:pt x="675988" y="620407"/>
                  </a:lnTo>
                  <a:lnTo>
                    <a:pt x="727380" y="620363"/>
                  </a:lnTo>
                  <a:lnTo>
                    <a:pt x="738565" y="620613"/>
                  </a:lnTo>
                  <a:lnTo>
                    <a:pt x="785729" y="670958"/>
                  </a:lnTo>
                  <a:lnTo>
                    <a:pt x="787395" y="729575"/>
                  </a:lnTo>
                  <a:lnTo>
                    <a:pt x="782189" y="790301"/>
                  </a:lnTo>
                  <a:lnTo>
                    <a:pt x="778273" y="836575"/>
                  </a:lnTo>
                  <a:lnTo>
                    <a:pt x="790480" y="878759"/>
                  </a:lnTo>
                  <a:lnTo>
                    <a:pt x="833823" y="890462"/>
                  </a:lnTo>
                  <a:lnTo>
                    <a:pt x="838946" y="890462"/>
                  </a:lnTo>
                  <a:lnTo>
                    <a:pt x="841473" y="890329"/>
                  </a:lnTo>
                  <a:lnTo>
                    <a:pt x="1226997" y="878022"/>
                  </a:lnTo>
                  <a:lnTo>
                    <a:pt x="1263611" y="862911"/>
                  </a:lnTo>
                  <a:lnTo>
                    <a:pt x="1270505" y="825199"/>
                  </a:lnTo>
                  <a:lnTo>
                    <a:pt x="1269686" y="771506"/>
                  </a:lnTo>
                  <a:lnTo>
                    <a:pt x="1268673" y="717851"/>
                  </a:lnTo>
                  <a:lnTo>
                    <a:pt x="1267583" y="664225"/>
                  </a:lnTo>
                  <a:lnTo>
                    <a:pt x="1266533" y="610615"/>
                  </a:lnTo>
                  <a:lnTo>
                    <a:pt x="1265639" y="557013"/>
                  </a:lnTo>
                  <a:lnTo>
                    <a:pt x="1265017" y="503407"/>
                  </a:lnTo>
                  <a:lnTo>
                    <a:pt x="1264784" y="449788"/>
                  </a:lnTo>
                  <a:lnTo>
                    <a:pt x="1264911" y="440193"/>
                  </a:lnTo>
                  <a:lnTo>
                    <a:pt x="1291411" y="400267"/>
                  </a:lnTo>
                  <a:lnTo>
                    <a:pt x="1321399" y="397032"/>
                  </a:lnTo>
                  <a:lnTo>
                    <a:pt x="1340034" y="397711"/>
                  </a:lnTo>
                  <a:lnTo>
                    <a:pt x="1358071" y="399219"/>
                  </a:lnTo>
                  <a:lnTo>
                    <a:pt x="1374088" y="400765"/>
                  </a:lnTo>
                  <a:lnTo>
                    <a:pt x="1386661" y="401556"/>
                  </a:lnTo>
                  <a:lnTo>
                    <a:pt x="1417747" y="402176"/>
                  </a:lnTo>
                  <a:lnTo>
                    <a:pt x="1448839" y="402828"/>
                  </a:lnTo>
                  <a:lnTo>
                    <a:pt x="1479944" y="403343"/>
                  </a:lnTo>
                  <a:lnTo>
                    <a:pt x="1511067" y="403552"/>
                  </a:lnTo>
                  <a:lnTo>
                    <a:pt x="1538100" y="425287"/>
                  </a:lnTo>
                  <a:lnTo>
                    <a:pt x="1545461" y="475151"/>
                  </a:lnTo>
                  <a:lnTo>
                    <a:pt x="1542744" y="531776"/>
                  </a:lnTo>
                  <a:lnTo>
                    <a:pt x="1539540" y="573794"/>
                  </a:lnTo>
                  <a:lnTo>
                    <a:pt x="1539112" y="628151"/>
                  </a:lnTo>
                  <a:lnTo>
                    <a:pt x="1538306" y="736914"/>
                  </a:lnTo>
                  <a:lnTo>
                    <a:pt x="1537877" y="791270"/>
                  </a:lnTo>
                  <a:lnTo>
                    <a:pt x="1537919" y="800701"/>
                  </a:lnTo>
                  <a:lnTo>
                    <a:pt x="1552319" y="842827"/>
                  </a:lnTo>
                  <a:lnTo>
                    <a:pt x="1604138" y="856467"/>
                  </a:lnTo>
                  <a:lnTo>
                    <a:pt x="1613336" y="856307"/>
                  </a:lnTo>
                  <a:lnTo>
                    <a:pt x="1622233" y="855935"/>
                  </a:lnTo>
                  <a:lnTo>
                    <a:pt x="1630632" y="855513"/>
                  </a:lnTo>
                  <a:lnTo>
                    <a:pt x="1638333" y="855203"/>
                  </a:lnTo>
                  <a:lnTo>
                    <a:pt x="1670465" y="854294"/>
                  </a:lnTo>
                  <a:lnTo>
                    <a:pt x="1734730" y="852452"/>
                  </a:lnTo>
                  <a:lnTo>
                    <a:pt x="1766863" y="851544"/>
                  </a:lnTo>
                  <a:lnTo>
                    <a:pt x="1794118" y="849284"/>
                  </a:lnTo>
                  <a:lnTo>
                    <a:pt x="1814662" y="841997"/>
                  </a:lnTo>
                  <a:lnTo>
                    <a:pt x="1827523" y="826079"/>
                  </a:lnTo>
                  <a:lnTo>
                    <a:pt x="1831726" y="797923"/>
                  </a:lnTo>
                  <a:lnTo>
                    <a:pt x="1830671" y="693489"/>
                  </a:lnTo>
                  <a:lnTo>
                    <a:pt x="1830143" y="641275"/>
                  </a:lnTo>
                  <a:lnTo>
                    <a:pt x="1829614" y="589062"/>
                  </a:lnTo>
                  <a:lnTo>
                    <a:pt x="1829083" y="536851"/>
                  </a:lnTo>
                  <a:lnTo>
                    <a:pt x="1828551" y="484641"/>
                  </a:lnTo>
                  <a:lnTo>
                    <a:pt x="1828018" y="432433"/>
                  </a:lnTo>
                  <a:lnTo>
                    <a:pt x="1827482" y="380225"/>
                  </a:lnTo>
                  <a:lnTo>
                    <a:pt x="1826944" y="328018"/>
                  </a:lnTo>
                  <a:lnTo>
                    <a:pt x="1826404" y="275812"/>
                  </a:lnTo>
                  <a:lnTo>
                    <a:pt x="1825860" y="223607"/>
                  </a:lnTo>
                  <a:lnTo>
                    <a:pt x="1825313" y="171402"/>
                  </a:lnTo>
                  <a:lnTo>
                    <a:pt x="1824763" y="119197"/>
                  </a:lnTo>
                  <a:lnTo>
                    <a:pt x="1824209" y="66992"/>
                  </a:lnTo>
                  <a:lnTo>
                    <a:pt x="1830984" y="32725"/>
                  </a:lnTo>
                  <a:lnTo>
                    <a:pt x="1849273" y="12340"/>
                  </a:lnTo>
                  <a:lnTo>
                    <a:pt x="1876019" y="2534"/>
                  </a:lnTo>
                  <a:lnTo>
                    <a:pt x="1908166" y="0"/>
                  </a:lnTo>
                  <a:lnTo>
                    <a:pt x="1928776" y="592"/>
                  </a:lnTo>
                  <a:lnTo>
                    <a:pt x="1949554" y="1895"/>
                  </a:lnTo>
                  <a:lnTo>
                    <a:pt x="1969846" y="3199"/>
                  </a:lnTo>
                  <a:lnTo>
                    <a:pt x="1988996" y="3791"/>
                  </a:lnTo>
                  <a:lnTo>
                    <a:pt x="1989529" y="3791"/>
                  </a:lnTo>
                  <a:lnTo>
                    <a:pt x="2033468" y="3599"/>
                  </a:lnTo>
                  <a:lnTo>
                    <a:pt x="2077444" y="3501"/>
                  </a:lnTo>
                  <a:lnTo>
                    <a:pt x="2121420" y="3464"/>
                  </a:lnTo>
                  <a:lnTo>
                    <a:pt x="2165825" y="3459"/>
                  </a:lnTo>
                  <a:lnTo>
                    <a:pt x="2178490" y="2950"/>
                  </a:lnTo>
                  <a:lnTo>
                    <a:pt x="2193201" y="1829"/>
                  </a:lnTo>
                  <a:lnTo>
                    <a:pt x="2209159" y="709"/>
                  </a:lnTo>
                  <a:lnTo>
                    <a:pt x="2225566" y="199"/>
                  </a:lnTo>
                  <a:lnTo>
                    <a:pt x="2245217" y="1314"/>
                  </a:lnTo>
                  <a:lnTo>
                    <a:pt x="2286372" y="27209"/>
                  </a:lnTo>
                  <a:lnTo>
                    <a:pt x="2290937" y="56884"/>
                  </a:lnTo>
                  <a:lnTo>
                    <a:pt x="2290829" y="66992"/>
                  </a:lnTo>
                  <a:lnTo>
                    <a:pt x="2287436" y="289524"/>
                  </a:lnTo>
                  <a:lnTo>
                    <a:pt x="2291981" y="309184"/>
                  </a:lnTo>
                  <a:lnTo>
                    <a:pt x="2305240" y="321366"/>
                  </a:lnTo>
                  <a:lnTo>
                    <a:pt x="2325447" y="327573"/>
                  </a:lnTo>
                  <a:lnTo>
                    <a:pt x="2350836" y="329308"/>
                  </a:lnTo>
                  <a:lnTo>
                    <a:pt x="2379208" y="328102"/>
                  </a:lnTo>
                  <a:lnTo>
                    <a:pt x="2409213" y="325449"/>
                  </a:lnTo>
                  <a:lnTo>
                    <a:pt x="2439169" y="322796"/>
                  </a:lnTo>
                  <a:lnTo>
                    <a:pt x="2467391" y="321590"/>
                  </a:lnTo>
                  <a:lnTo>
                    <a:pt x="2506492" y="326913"/>
                  </a:lnTo>
                  <a:lnTo>
                    <a:pt x="2530608" y="366779"/>
                  </a:lnTo>
                  <a:lnTo>
                    <a:pt x="2530825" y="376529"/>
                  </a:lnTo>
                  <a:lnTo>
                    <a:pt x="2530592" y="386255"/>
                  </a:lnTo>
                  <a:lnTo>
                    <a:pt x="2529201" y="441179"/>
                  </a:lnTo>
                  <a:lnTo>
                    <a:pt x="2527812" y="496104"/>
                  </a:lnTo>
                  <a:lnTo>
                    <a:pt x="2526415" y="551028"/>
                  </a:lnTo>
                  <a:lnTo>
                    <a:pt x="2524995" y="605953"/>
                  </a:lnTo>
                  <a:lnTo>
                    <a:pt x="2523540" y="660878"/>
                  </a:lnTo>
                  <a:lnTo>
                    <a:pt x="2529762" y="684563"/>
                  </a:lnTo>
                  <a:lnTo>
                    <a:pt x="2547223" y="698532"/>
                  </a:lnTo>
                  <a:lnTo>
                    <a:pt x="2571869" y="705166"/>
                  </a:lnTo>
                  <a:lnTo>
                    <a:pt x="2599647" y="706848"/>
                  </a:lnTo>
                  <a:lnTo>
                    <a:pt x="2612639" y="706613"/>
                  </a:lnTo>
                  <a:lnTo>
                    <a:pt x="2625002" y="706066"/>
                  </a:lnTo>
                  <a:lnTo>
                    <a:pt x="2636329" y="705445"/>
                  </a:lnTo>
                  <a:lnTo>
                    <a:pt x="2646215" y="704985"/>
                  </a:lnTo>
                  <a:lnTo>
                    <a:pt x="2773615" y="700528"/>
                  </a:lnTo>
                  <a:lnTo>
                    <a:pt x="2774080" y="700461"/>
                  </a:lnTo>
                  <a:lnTo>
                    <a:pt x="2774945" y="700461"/>
                  </a:lnTo>
                  <a:lnTo>
                    <a:pt x="2800895" y="712877"/>
                  </a:lnTo>
                  <a:lnTo>
                    <a:pt x="2814233" y="744901"/>
                  </a:lnTo>
                  <a:lnTo>
                    <a:pt x="2818479" y="788701"/>
                  </a:lnTo>
                  <a:lnTo>
                    <a:pt x="2817153" y="836442"/>
                  </a:lnTo>
                  <a:lnTo>
                    <a:pt x="2813776" y="880292"/>
                  </a:lnTo>
                  <a:lnTo>
                    <a:pt x="2811868" y="912416"/>
                  </a:lnTo>
                  <a:lnTo>
                    <a:pt x="2816402" y="930784"/>
                  </a:lnTo>
                  <a:lnTo>
                    <a:pt x="2828433" y="942004"/>
                  </a:lnTo>
                  <a:lnTo>
                    <a:pt x="2845603" y="947611"/>
                  </a:lnTo>
                  <a:lnTo>
                    <a:pt x="2865554" y="949139"/>
                  </a:lnTo>
                  <a:lnTo>
                    <a:pt x="2878309" y="948713"/>
                  </a:lnTo>
                  <a:lnTo>
                    <a:pt x="2890652" y="947675"/>
                  </a:lnTo>
                  <a:lnTo>
                    <a:pt x="2902022" y="946389"/>
                  </a:lnTo>
                  <a:lnTo>
                    <a:pt x="2911858" y="945214"/>
                  </a:lnTo>
                  <a:lnTo>
                    <a:pt x="2918178" y="944615"/>
                  </a:lnTo>
                  <a:lnTo>
                    <a:pt x="2924631" y="943551"/>
                  </a:lnTo>
                  <a:lnTo>
                    <a:pt x="2929421" y="939492"/>
                  </a:lnTo>
                  <a:lnTo>
                    <a:pt x="2941294" y="909943"/>
                  </a:lnTo>
                  <a:lnTo>
                    <a:pt x="2942477" y="863510"/>
                  </a:lnTo>
                  <a:lnTo>
                    <a:pt x="2938944" y="815319"/>
                  </a:lnTo>
                  <a:lnTo>
                    <a:pt x="2936672" y="780493"/>
                  </a:lnTo>
                  <a:lnTo>
                    <a:pt x="2942276" y="754508"/>
                  </a:lnTo>
                  <a:lnTo>
                    <a:pt x="2956605" y="738465"/>
                  </a:lnTo>
                  <a:lnTo>
                    <a:pt x="2977283" y="730330"/>
                  </a:lnTo>
                  <a:lnTo>
                    <a:pt x="3001935" y="728070"/>
                  </a:lnTo>
                  <a:lnTo>
                    <a:pt x="3015514" y="728545"/>
                  </a:lnTo>
                  <a:lnTo>
                    <a:pt x="3029186" y="729775"/>
                  </a:lnTo>
                  <a:lnTo>
                    <a:pt x="3042621" y="731466"/>
                  </a:lnTo>
                  <a:lnTo>
                    <a:pt x="3055489" y="733326"/>
                  </a:lnTo>
                  <a:lnTo>
                    <a:pt x="3056886" y="733658"/>
                  </a:lnTo>
                  <a:lnTo>
                    <a:pt x="3058416" y="733791"/>
                  </a:lnTo>
                  <a:lnTo>
                    <a:pt x="3059813" y="734124"/>
                  </a:lnTo>
                  <a:lnTo>
                    <a:pt x="3064404" y="734722"/>
                  </a:lnTo>
                  <a:lnTo>
                    <a:pt x="3069061" y="736386"/>
                  </a:lnTo>
                  <a:lnTo>
                    <a:pt x="3073052" y="739047"/>
                  </a:lnTo>
                  <a:lnTo>
                    <a:pt x="3085279" y="771645"/>
                  </a:lnTo>
                  <a:lnTo>
                    <a:pt x="3086491" y="827295"/>
                  </a:lnTo>
                  <a:lnTo>
                    <a:pt x="3082763" y="885439"/>
                  </a:lnTo>
                  <a:lnTo>
                    <a:pt x="3080171" y="925522"/>
                  </a:lnTo>
                  <a:lnTo>
                    <a:pt x="3080171" y="1536239"/>
                  </a:lnTo>
                  <a:lnTo>
                    <a:pt x="3078571" y="1544047"/>
                  </a:lnTo>
                  <a:lnTo>
                    <a:pt x="3074208" y="1550459"/>
                  </a:lnTo>
                  <a:lnTo>
                    <a:pt x="3067737" y="1554800"/>
                  </a:lnTo>
                  <a:lnTo>
                    <a:pt x="3059813" y="1556396"/>
                  </a:lnTo>
                  <a:close/>
                </a:path>
              </a:pathLst>
            </a:custGeom>
            <a:solidFill>
              <a:srgbClr val="B88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06094" y="3388498"/>
              <a:ext cx="3086735" cy="1557020"/>
            </a:xfrm>
            <a:custGeom>
              <a:avLst/>
              <a:gdLst/>
              <a:ahLst/>
              <a:cxnLst/>
              <a:rect l="l" t="t" r="r" b="b"/>
              <a:pathLst>
                <a:path w="3086734" h="1557020">
                  <a:moveTo>
                    <a:pt x="3059672" y="734132"/>
                  </a:moveTo>
                  <a:lnTo>
                    <a:pt x="3058275" y="733866"/>
                  </a:lnTo>
                  <a:lnTo>
                    <a:pt x="3056945" y="733534"/>
                  </a:lnTo>
                  <a:lnTo>
                    <a:pt x="3055548" y="733400"/>
                  </a:lnTo>
                  <a:lnTo>
                    <a:pt x="3016622" y="728671"/>
                  </a:lnTo>
                  <a:lnTo>
                    <a:pt x="2978251" y="730140"/>
                  </a:lnTo>
                  <a:lnTo>
                    <a:pt x="2948775" y="744982"/>
                  </a:lnTo>
                  <a:lnTo>
                    <a:pt x="2936530" y="780368"/>
                  </a:lnTo>
                  <a:lnTo>
                    <a:pt x="2938824" y="815234"/>
                  </a:lnTo>
                  <a:lnTo>
                    <a:pt x="2942410" y="863460"/>
                  </a:lnTo>
                  <a:lnTo>
                    <a:pt x="2941292" y="909940"/>
                  </a:lnTo>
                  <a:lnTo>
                    <a:pt x="2929479" y="939567"/>
                  </a:lnTo>
                  <a:lnTo>
                    <a:pt x="2924689" y="943559"/>
                  </a:lnTo>
                  <a:lnTo>
                    <a:pt x="2918036" y="944490"/>
                  </a:lnTo>
                  <a:lnTo>
                    <a:pt x="2911916" y="945155"/>
                  </a:lnTo>
                  <a:lnTo>
                    <a:pt x="2883147" y="948359"/>
                  </a:lnTo>
                  <a:lnTo>
                    <a:pt x="2850212" y="948332"/>
                  </a:lnTo>
                  <a:lnTo>
                    <a:pt x="2823115" y="938550"/>
                  </a:lnTo>
                  <a:lnTo>
                    <a:pt x="2811860" y="912491"/>
                  </a:lnTo>
                  <a:lnTo>
                    <a:pt x="2813780" y="880025"/>
                  </a:lnTo>
                  <a:lnTo>
                    <a:pt x="2817157" y="835778"/>
                  </a:lnTo>
                  <a:lnTo>
                    <a:pt x="2818412" y="787728"/>
                  </a:lnTo>
                  <a:lnTo>
                    <a:pt x="2813968" y="743852"/>
                  </a:lnTo>
                  <a:lnTo>
                    <a:pt x="2800248" y="712129"/>
                  </a:lnTo>
                  <a:lnTo>
                    <a:pt x="2773673" y="700536"/>
                  </a:lnTo>
                  <a:lnTo>
                    <a:pt x="2646074" y="704860"/>
                  </a:lnTo>
                  <a:lnTo>
                    <a:pt x="2610855" y="706653"/>
                  </a:lnTo>
                  <a:lnTo>
                    <a:pt x="2570134" y="704935"/>
                  </a:lnTo>
                  <a:lnTo>
                    <a:pt x="2536748" y="692202"/>
                  </a:lnTo>
                  <a:lnTo>
                    <a:pt x="2523532" y="660953"/>
                  </a:lnTo>
                  <a:lnTo>
                    <a:pt x="2530650" y="386329"/>
                  </a:lnTo>
                  <a:lnTo>
                    <a:pt x="2530799" y="376488"/>
                  </a:lnTo>
                  <a:lnTo>
                    <a:pt x="2511171" y="328867"/>
                  </a:lnTo>
                  <a:lnTo>
                    <a:pt x="2480978" y="321958"/>
                  </a:lnTo>
                  <a:lnTo>
                    <a:pt x="2441952" y="322525"/>
                  </a:lnTo>
                  <a:lnTo>
                    <a:pt x="2399035" y="326339"/>
                  </a:lnTo>
                  <a:lnTo>
                    <a:pt x="2357169" y="329174"/>
                  </a:lnTo>
                  <a:lnTo>
                    <a:pt x="2321295" y="326802"/>
                  </a:lnTo>
                  <a:lnTo>
                    <a:pt x="2296356" y="314998"/>
                  </a:lnTo>
                  <a:lnTo>
                    <a:pt x="2287295" y="289533"/>
                  </a:lnTo>
                  <a:lnTo>
                    <a:pt x="2290820" y="67000"/>
                  </a:lnTo>
                  <a:lnTo>
                    <a:pt x="2290882" y="56847"/>
                  </a:lnTo>
                  <a:lnTo>
                    <a:pt x="2265686" y="6593"/>
                  </a:lnTo>
                  <a:lnTo>
                    <a:pt x="2232659" y="315"/>
                  </a:lnTo>
                  <a:lnTo>
                    <a:pt x="2196215" y="1584"/>
                  </a:lnTo>
                  <a:lnTo>
                    <a:pt x="2165285" y="3534"/>
                  </a:lnTo>
                  <a:lnTo>
                    <a:pt x="2121338" y="3479"/>
                  </a:lnTo>
                  <a:lnTo>
                    <a:pt x="2077411" y="3500"/>
                  </a:lnTo>
                  <a:lnTo>
                    <a:pt x="2033496" y="3571"/>
                  </a:lnTo>
                  <a:lnTo>
                    <a:pt x="1989587" y="3667"/>
                  </a:lnTo>
                  <a:lnTo>
                    <a:pt x="1947300" y="1681"/>
                  </a:lnTo>
                  <a:lnTo>
                    <a:pt x="1903148" y="0"/>
                  </a:lnTo>
                  <a:lnTo>
                    <a:pt x="1863602" y="5630"/>
                  </a:lnTo>
                  <a:lnTo>
                    <a:pt x="1835129" y="25583"/>
                  </a:lnTo>
                  <a:lnTo>
                    <a:pt x="1824201" y="66867"/>
                  </a:lnTo>
                  <a:lnTo>
                    <a:pt x="1824731" y="119073"/>
                  </a:lnTo>
                  <a:lnTo>
                    <a:pt x="1825267" y="171280"/>
                  </a:lnTo>
                  <a:lnTo>
                    <a:pt x="1825807" y="223490"/>
                  </a:lnTo>
                  <a:lnTo>
                    <a:pt x="1826350" y="275702"/>
                  </a:lnTo>
                  <a:lnTo>
                    <a:pt x="1826896" y="327916"/>
                  </a:lnTo>
                  <a:lnTo>
                    <a:pt x="1827444" y="380131"/>
                  </a:lnTo>
                  <a:lnTo>
                    <a:pt x="1827993" y="432349"/>
                  </a:lnTo>
                  <a:lnTo>
                    <a:pt x="1828542" y="484569"/>
                  </a:lnTo>
                  <a:lnTo>
                    <a:pt x="1829089" y="536791"/>
                  </a:lnTo>
                  <a:lnTo>
                    <a:pt x="1829636" y="589015"/>
                  </a:lnTo>
                  <a:lnTo>
                    <a:pt x="1830179" y="641241"/>
                  </a:lnTo>
                  <a:lnTo>
                    <a:pt x="1830719" y="693469"/>
                  </a:lnTo>
                  <a:lnTo>
                    <a:pt x="1831255" y="745699"/>
                  </a:lnTo>
                  <a:lnTo>
                    <a:pt x="1831785" y="797932"/>
                  </a:lnTo>
                  <a:lnTo>
                    <a:pt x="1827513" y="826103"/>
                  </a:lnTo>
                  <a:lnTo>
                    <a:pt x="1794046" y="849217"/>
                  </a:lnTo>
                  <a:lnTo>
                    <a:pt x="1734592" y="852441"/>
                  </a:lnTo>
                  <a:lnTo>
                    <a:pt x="1670408" y="854310"/>
                  </a:lnTo>
                  <a:lnTo>
                    <a:pt x="1638391" y="855144"/>
                  </a:lnTo>
                  <a:lnTo>
                    <a:pt x="1612651" y="856335"/>
                  </a:lnTo>
                  <a:lnTo>
                    <a:pt x="1558974" y="847613"/>
                  </a:lnTo>
                  <a:lnTo>
                    <a:pt x="1538326" y="810089"/>
                  </a:lnTo>
                  <a:lnTo>
                    <a:pt x="1537864" y="800642"/>
                  </a:lnTo>
                  <a:lnTo>
                    <a:pt x="1537869" y="791146"/>
                  </a:lnTo>
                  <a:lnTo>
                    <a:pt x="1538248" y="736848"/>
                  </a:lnTo>
                  <a:lnTo>
                    <a:pt x="1538659" y="682532"/>
                  </a:lnTo>
                  <a:lnTo>
                    <a:pt x="1539057" y="628203"/>
                  </a:lnTo>
                  <a:lnTo>
                    <a:pt x="1539399" y="573869"/>
                  </a:lnTo>
                  <a:lnTo>
                    <a:pt x="1542631" y="531763"/>
                  </a:lnTo>
                  <a:lnTo>
                    <a:pt x="1545395" y="475126"/>
                  </a:lnTo>
                  <a:lnTo>
                    <a:pt x="1538043" y="425250"/>
                  </a:lnTo>
                  <a:lnTo>
                    <a:pt x="1510926" y="403427"/>
                  </a:lnTo>
                  <a:lnTo>
                    <a:pt x="1479841" y="403229"/>
                  </a:lnTo>
                  <a:lnTo>
                    <a:pt x="1448756" y="402745"/>
                  </a:lnTo>
                  <a:lnTo>
                    <a:pt x="1417671" y="402136"/>
                  </a:lnTo>
                  <a:lnTo>
                    <a:pt x="1386587" y="401564"/>
                  </a:lnTo>
                  <a:lnTo>
                    <a:pt x="1360048" y="399413"/>
                  </a:lnTo>
                  <a:lnTo>
                    <a:pt x="1293248" y="399852"/>
                  </a:lnTo>
                  <a:lnTo>
                    <a:pt x="1265757" y="430586"/>
                  </a:lnTo>
                  <a:lnTo>
                    <a:pt x="1264842" y="449663"/>
                  </a:lnTo>
                  <a:lnTo>
                    <a:pt x="1265068" y="503328"/>
                  </a:lnTo>
                  <a:lnTo>
                    <a:pt x="1265672" y="556958"/>
                  </a:lnTo>
                  <a:lnTo>
                    <a:pt x="1266544" y="610567"/>
                  </a:lnTo>
                  <a:lnTo>
                    <a:pt x="1267574" y="664170"/>
                  </a:lnTo>
                  <a:lnTo>
                    <a:pt x="1268649" y="717779"/>
                  </a:lnTo>
                  <a:lnTo>
                    <a:pt x="1269661" y="771409"/>
                  </a:lnTo>
                  <a:lnTo>
                    <a:pt x="1270498" y="825075"/>
                  </a:lnTo>
                  <a:lnTo>
                    <a:pt x="1270194" y="838237"/>
                  </a:lnTo>
                  <a:lnTo>
                    <a:pt x="1268269" y="851244"/>
                  </a:lnTo>
                  <a:lnTo>
                    <a:pt x="1234353" y="877745"/>
                  </a:lnTo>
                  <a:lnTo>
                    <a:pt x="841466" y="890404"/>
                  </a:lnTo>
                  <a:lnTo>
                    <a:pt x="824119" y="890321"/>
                  </a:lnTo>
                  <a:lnTo>
                    <a:pt x="781524" y="865922"/>
                  </a:lnTo>
                  <a:lnTo>
                    <a:pt x="778091" y="844208"/>
                  </a:lnTo>
                  <a:lnTo>
                    <a:pt x="778132" y="836783"/>
                  </a:lnTo>
                  <a:lnTo>
                    <a:pt x="782135" y="790422"/>
                  </a:lnTo>
                  <a:lnTo>
                    <a:pt x="787354" y="729642"/>
                  </a:lnTo>
                  <a:lnTo>
                    <a:pt x="785700" y="671006"/>
                  </a:lnTo>
                  <a:lnTo>
                    <a:pt x="769085" y="631082"/>
                  </a:lnTo>
                  <a:lnTo>
                    <a:pt x="727438" y="620437"/>
                  </a:lnTo>
                  <a:lnTo>
                    <a:pt x="675990" y="620482"/>
                  </a:lnTo>
                  <a:lnTo>
                    <a:pt x="624561" y="620592"/>
                  </a:lnTo>
                  <a:lnTo>
                    <a:pt x="573146" y="620737"/>
                  </a:lnTo>
                  <a:lnTo>
                    <a:pt x="521742" y="620881"/>
                  </a:lnTo>
                  <a:lnTo>
                    <a:pt x="470345" y="620992"/>
                  </a:lnTo>
                  <a:lnTo>
                    <a:pt x="418953" y="621036"/>
                  </a:lnTo>
                  <a:lnTo>
                    <a:pt x="398728" y="641394"/>
                  </a:lnTo>
                  <a:lnTo>
                    <a:pt x="398887" y="695810"/>
                  </a:lnTo>
                  <a:lnTo>
                    <a:pt x="399444" y="750215"/>
                  </a:lnTo>
                  <a:lnTo>
                    <a:pt x="400226" y="804644"/>
                  </a:lnTo>
                  <a:lnTo>
                    <a:pt x="401057" y="859136"/>
                  </a:lnTo>
                  <a:lnTo>
                    <a:pt x="387662" y="896840"/>
                  </a:lnTo>
                  <a:lnTo>
                    <a:pt x="353723" y="911493"/>
                  </a:lnTo>
                  <a:lnTo>
                    <a:pt x="311003" y="912873"/>
                  </a:lnTo>
                  <a:lnTo>
                    <a:pt x="271263" y="910761"/>
                  </a:lnTo>
                  <a:lnTo>
                    <a:pt x="48730" y="906570"/>
                  </a:lnTo>
                  <a:lnTo>
                    <a:pt x="2912" y="933111"/>
                  </a:lnTo>
                  <a:lnTo>
                    <a:pt x="0" y="968531"/>
                  </a:lnTo>
                  <a:lnTo>
                    <a:pt x="3274" y="1006384"/>
                  </a:lnTo>
                  <a:lnTo>
                    <a:pt x="5887" y="1035898"/>
                  </a:lnTo>
                  <a:lnTo>
                    <a:pt x="5887" y="1536114"/>
                  </a:lnTo>
                  <a:lnTo>
                    <a:pt x="7431" y="1544038"/>
                  </a:lnTo>
                  <a:lnTo>
                    <a:pt x="11800" y="1550509"/>
                  </a:lnTo>
                  <a:lnTo>
                    <a:pt x="18302" y="1554871"/>
                  </a:lnTo>
                  <a:lnTo>
                    <a:pt x="26245" y="1556471"/>
                  </a:lnTo>
                  <a:lnTo>
                    <a:pt x="3059872" y="1556471"/>
                  </a:lnTo>
                  <a:lnTo>
                    <a:pt x="3067785" y="1554871"/>
                  </a:lnTo>
                  <a:lnTo>
                    <a:pt x="3074233" y="1550509"/>
                  </a:lnTo>
                  <a:lnTo>
                    <a:pt x="3078573" y="1544038"/>
                  </a:lnTo>
                  <a:lnTo>
                    <a:pt x="3080162" y="1536114"/>
                  </a:lnTo>
                  <a:lnTo>
                    <a:pt x="3080162" y="925530"/>
                  </a:lnTo>
                  <a:lnTo>
                    <a:pt x="3082762" y="885458"/>
                  </a:lnTo>
                  <a:lnTo>
                    <a:pt x="3086491" y="827286"/>
                  </a:lnTo>
                  <a:lnTo>
                    <a:pt x="3085242" y="771634"/>
                  </a:lnTo>
                  <a:lnTo>
                    <a:pt x="3072911" y="739121"/>
                  </a:lnTo>
                  <a:lnTo>
                    <a:pt x="3068920" y="736461"/>
                  </a:lnTo>
                  <a:lnTo>
                    <a:pt x="3064462" y="734797"/>
                  </a:lnTo>
                  <a:lnTo>
                    <a:pt x="3059672" y="734132"/>
                  </a:lnTo>
                  <a:close/>
                </a:path>
              </a:pathLst>
            </a:custGeom>
            <a:ln w="1904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30470" y="4405502"/>
              <a:ext cx="420370" cy="345440"/>
            </a:xfrm>
            <a:custGeom>
              <a:avLst/>
              <a:gdLst/>
              <a:ahLst/>
              <a:cxnLst/>
              <a:rect l="l" t="t" r="r" b="b"/>
              <a:pathLst>
                <a:path w="420370" h="345439">
                  <a:moveTo>
                    <a:pt x="109380" y="345071"/>
                  </a:moveTo>
                  <a:lnTo>
                    <a:pt x="67254" y="327965"/>
                  </a:lnTo>
                  <a:lnTo>
                    <a:pt x="49092" y="264573"/>
                  </a:lnTo>
                  <a:lnTo>
                    <a:pt x="63727" y="229682"/>
                  </a:lnTo>
                  <a:lnTo>
                    <a:pt x="85295" y="203644"/>
                  </a:lnTo>
                  <a:lnTo>
                    <a:pt x="97596" y="182032"/>
                  </a:lnTo>
                  <a:lnTo>
                    <a:pt x="85040" y="169860"/>
                  </a:lnTo>
                  <a:lnTo>
                    <a:pt x="54119" y="162117"/>
                  </a:lnTo>
                  <a:lnTo>
                    <a:pt x="20538" y="152141"/>
                  </a:lnTo>
                  <a:lnTo>
                    <a:pt x="0" y="133271"/>
                  </a:lnTo>
                  <a:lnTo>
                    <a:pt x="8208" y="98846"/>
                  </a:lnTo>
                  <a:lnTo>
                    <a:pt x="35637" y="69245"/>
                  </a:lnTo>
                  <a:lnTo>
                    <a:pt x="76593" y="42316"/>
                  </a:lnTo>
                  <a:lnTo>
                    <a:pt x="125456" y="20303"/>
                  </a:lnTo>
                  <a:lnTo>
                    <a:pt x="176609" y="5449"/>
                  </a:lnTo>
                  <a:lnTo>
                    <a:pt x="224430" y="0"/>
                  </a:lnTo>
                  <a:lnTo>
                    <a:pt x="248893" y="2111"/>
                  </a:lnTo>
                  <a:lnTo>
                    <a:pt x="269066" y="8750"/>
                  </a:lnTo>
                  <a:lnTo>
                    <a:pt x="283804" y="20375"/>
                  </a:lnTo>
                  <a:lnTo>
                    <a:pt x="291956" y="37444"/>
                  </a:lnTo>
                  <a:lnTo>
                    <a:pt x="311397" y="72998"/>
                  </a:lnTo>
                  <a:lnTo>
                    <a:pt x="341890" y="88545"/>
                  </a:lnTo>
                  <a:lnTo>
                    <a:pt x="375322" y="96736"/>
                  </a:lnTo>
                  <a:lnTo>
                    <a:pt x="403582" y="110218"/>
                  </a:lnTo>
                  <a:lnTo>
                    <a:pt x="418558" y="141641"/>
                  </a:lnTo>
                  <a:lnTo>
                    <a:pt x="420129" y="177396"/>
                  </a:lnTo>
                  <a:lnTo>
                    <a:pt x="413920" y="209861"/>
                  </a:lnTo>
                  <a:lnTo>
                    <a:pt x="397266" y="238355"/>
                  </a:lnTo>
                  <a:lnTo>
                    <a:pt x="367504" y="262198"/>
                  </a:lnTo>
                  <a:lnTo>
                    <a:pt x="321970" y="280708"/>
                  </a:lnTo>
                  <a:lnTo>
                    <a:pt x="257999" y="293205"/>
                  </a:lnTo>
                  <a:lnTo>
                    <a:pt x="208770" y="308478"/>
                  </a:lnTo>
                  <a:lnTo>
                    <a:pt x="199618" y="314196"/>
                  </a:lnTo>
                  <a:lnTo>
                    <a:pt x="176083" y="326775"/>
                  </a:lnTo>
                  <a:lnTo>
                    <a:pt x="144043" y="339354"/>
                  </a:lnTo>
                  <a:lnTo>
                    <a:pt x="109380" y="345071"/>
                  </a:lnTo>
                  <a:close/>
                </a:path>
              </a:pathLst>
            </a:custGeom>
            <a:solidFill>
              <a:srgbClr val="7D9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99568" y="4385186"/>
              <a:ext cx="420370" cy="619125"/>
            </a:xfrm>
            <a:custGeom>
              <a:avLst/>
              <a:gdLst/>
              <a:ahLst/>
              <a:cxnLst/>
              <a:rect l="l" t="t" r="r" b="b"/>
              <a:pathLst>
                <a:path w="420370" h="619125">
                  <a:moveTo>
                    <a:pt x="208817" y="618590"/>
                  </a:moveTo>
                  <a:lnTo>
                    <a:pt x="208817" y="307398"/>
                  </a:lnTo>
                  <a:lnTo>
                    <a:pt x="189959" y="318630"/>
                  </a:lnTo>
                  <a:lnTo>
                    <a:pt x="145923" y="337711"/>
                  </a:lnTo>
                  <a:lnTo>
                    <a:pt x="95521" y="342721"/>
                  </a:lnTo>
                  <a:lnTo>
                    <a:pt x="57562" y="311740"/>
                  </a:lnTo>
                  <a:lnTo>
                    <a:pt x="49107" y="263562"/>
                  </a:lnTo>
                  <a:lnTo>
                    <a:pt x="63764" y="228728"/>
                  </a:lnTo>
                  <a:lnTo>
                    <a:pt x="85341" y="202761"/>
                  </a:lnTo>
                  <a:lnTo>
                    <a:pt x="97643" y="181184"/>
                  </a:lnTo>
                  <a:lnTo>
                    <a:pt x="85057" y="169004"/>
                  </a:lnTo>
                  <a:lnTo>
                    <a:pt x="54128" y="161237"/>
                  </a:lnTo>
                  <a:lnTo>
                    <a:pt x="20546" y="151226"/>
                  </a:lnTo>
                  <a:lnTo>
                    <a:pt x="0" y="132314"/>
                  </a:lnTo>
                  <a:lnTo>
                    <a:pt x="8178" y="97843"/>
                  </a:lnTo>
                  <a:lnTo>
                    <a:pt x="32879" y="70552"/>
                  </a:lnTo>
                  <a:lnTo>
                    <a:pt x="69412" y="45373"/>
                  </a:lnTo>
                  <a:lnTo>
                    <a:pt x="113398" y="24055"/>
                  </a:lnTo>
                  <a:lnTo>
                    <a:pt x="160460" y="8348"/>
                  </a:lnTo>
                  <a:lnTo>
                    <a:pt x="206221" y="0"/>
                  </a:lnTo>
                  <a:lnTo>
                    <a:pt x="246304" y="759"/>
                  </a:lnTo>
                  <a:lnTo>
                    <a:pt x="276331" y="12375"/>
                  </a:lnTo>
                  <a:lnTo>
                    <a:pt x="291926" y="36597"/>
                  </a:lnTo>
                  <a:lnTo>
                    <a:pt x="311314" y="72142"/>
                  </a:lnTo>
                  <a:lnTo>
                    <a:pt x="341815" y="87670"/>
                  </a:lnTo>
                  <a:lnTo>
                    <a:pt x="375281" y="95838"/>
                  </a:lnTo>
                  <a:lnTo>
                    <a:pt x="403567" y="109301"/>
                  </a:lnTo>
                  <a:lnTo>
                    <a:pt x="418527" y="140715"/>
                  </a:lnTo>
                  <a:lnTo>
                    <a:pt x="420131" y="176476"/>
                  </a:lnTo>
                  <a:lnTo>
                    <a:pt x="413942" y="208953"/>
                  </a:lnTo>
                  <a:lnTo>
                    <a:pt x="397294" y="237459"/>
                  </a:lnTo>
                  <a:lnTo>
                    <a:pt x="367526" y="261307"/>
                  </a:lnTo>
                  <a:lnTo>
                    <a:pt x="321972" y="279809"/>
                  </a:lnTo>
                  <a:lnTo>
                    <a:pt x="257969" y="292280"/>
                  </a:lnTo>
                </a:path>
              </a:pathLst>
            </a:custGeom>
            <a:ln w="1904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4183378"/>
              <a:ext cx="1263650" cy="960119"/>
            </a:xfrm>
            <a:custGeom>
              <a:avLst/>
              <a:gdLst/>
              <a:ahLst/>
              <a:cxnLst/>
              <a:rect l="l" t="t" r="r" b="b"/>
              <a:pathLst>
                <a:path w="1263650" h="960120">
                  <a:moveTo>
                    <a:pt x="1177299" y="960121"/>
                  </a:moveTo>
                  <a:lnTo>
                    <a:pt x="1202534" y="930141"/>
                  </a:lnTo>
                  <a:lnTo>
                    <a:pt x="1228642" y="887795"/>
                  </a:lnTo>
                  <a:lnTo>
                    <a:pt x="1247979" y="842036"/>
                  </a:lnTo>
                  <a:lnTo>
                    <a:pt x="1259751" y="793683"/>
                  </a:lnTo>
                  <a:lnTo>
                    <a:pt x="1263215" y="744068"/>
                  </a:lnTo>
                  <a:lnTo>
                    <a:pt x="1258689" y="694619"/>
                  </a:lnTo>
                  <a:lnTo>
                    <a:pt x="1246683" y="646355"/>
                  </a:lnTo>
                  <a:lnTo>
                    <a:pt x="1227710" y="600297"/>
                  </a:lnTo>
                  <a:lnTo>
                    <a:pt x="1202283" y="557466"/>
                  </a:lnTo>
                  <a:lnTo>
                    <a:pt x="1170912" y="518883"/>
                  </a:lnTo>
                  <a:lnTo>
                    <a:pt x="1134110" y="485569"/>
                  </a:lnTo>
                  <a:lnTo>
                    <a:pt x="1092390" y="458543"/>
                  </a:lnTo>
                  <a:lnTo>
                    <a:pt x="1046560" y="438303"/>
                  </a:lnTo>
                  <a:lnTo>
                    <a:pt x="998713" y="424464"/>
                  </a:lnTo>
                  <a:lnTo>
                    <a:pt x="949326" y="415994"/>
                  </a:lnTo>
                  <a:lnTo>
                    <a:pt x="898880" y="411860"/>
                  </a:lnTo>
                  <a:lnTo>
                    <a:pt x="847853" y="411030"/>
                  </a:lnTo>
                  <a:lnTo>
                    <a:pt x="796724" y="412471"/>
                  </a:lnTo>
                  <a:lnTo>
                    <a:pt x="745972" y="415149"/>
                  </a:lnTo>
                  <a:lnTo>
                    <a:pt x="695160" y="417901"/>
                  </a:lnTo>
                  <a:lnTo>
                    <a:pt x="643990" y="419468"/>
                  </a:lnTo>
                  <a:lnTo>
                    <a:pt x="592931" y="418811"/>
                  </a:lnTo>
                  <a:lnTo>
                    <a:pt x="542451" y="414895"/>
                  </a:lnTo>
                  <a:lnTo>
                    <a:pt x="493021" y="406681"/>
                  </a:lnTo>
                  <a:lnTo>
                    <a:pt x="445107" y="393134"/>
                  </a:lnTo>
                  <a:lnTo>
                    <a:pt x="399180" y="373215"/>
                  </a:lnTo>
                  <a:lnTo>
                    <a:pt x="361808" y="349029"/>
                  </a:lnTo>
                  <a:lnTo>
                    <a:pt x="328788" y="318373"/>
                  </a:lnTo>
                  <a:lnTo>
                    <a:pt x="301252" y="282678"/>
                  </a:lnTo>
                  <a:lnTo>
                    <a:pt x="280332" y="243380"/>
                  </a:lnTo>
                  <a:lnTo>
                    <a:pt x="267160" y="201911"/>
                  </a:lnTo>
                  <a:lnTo>
                    <a:pt x="262870" y="159705"/>
                  </a:lnTo>
                  <a:lnTo>
                    <a:pt x="268592" y="118195"/>
                  </a:lnTo>
                  <a:lnTo>
                    <a:pt x="285460" y="78816"/>
                  </a:lnTo>
                  <a:lnTo>
                    <a:pt x="314437" y="44081"/>
                  </a:lnTo>
                  <a:lnTo>
                    <a:pt x="351729" y="19391"/>
                  </a:lnTo>
                  <a:lnTo>
                    <a:pt x="394672" y="4709"/>
                  </a:lnTo>
                  <a:lnTo>
                    <a:pt x="440604" y="0"/>
                  </a:lnTo>
                  <a:lnTo>
                    <a:pt x="486862" y="5227"/>
                  </a:lnTo>
                  <a:lnTo>
                    <a:pt x="530782" y="20357"/>
                  </a:lnTo>
                  <a:lnTo>
                    <a:pt x="569702" y="45352"/>
                  </a:lnTo>
                  <a:lnTo>
                    <a:pt x="601404" y="78529"/>
                  </a:lnTo>
                  <a:lnTo>
                    <a:pt x="625647" y="117126"/>
                  </a:lnTo>
                  <a:lnTo>
                    <a:pt x="642550" y="159780"/>
                  </a:lnTo>
                  <a:lnTo>
                    <a:pt x="652230" y="205131"/>
                  </a:lnTo>
                  <a:lnTo>
                    <a:pt x="654805" y="251817"/>
                  </a:lnTo>
                  <a:lnTo>
                    <a:pt x="650394" y="298479"/>
                  </a:lnTo>
                  <a:lnTo>
                    <a:pt x="639115" y="343755"/>
                  </a:lnTo>
                  <a:lnTo>
                    <a:pt x="621862" y="386566"/>
                  </a:lnTo>
                  <a:lnTo>
                    <a:pt x="599619" y="426852"/>
                  </a:lnTo>
                  <a:lnTo>
                    <a:pt x="573023" y="464604"/>
                  </a:lnTo>
                  <a:lnTo>
                    <a:pt x="542709" y="499813"/>
                  </a:lnTo>
                  <a:lnTo>
                    <a:pt x="509312" y="532472"/>
                  </a:lnTo>
                  <a:lnTo>
                    <a:pt x="473467" y="562570"/>
                  </a:lnTo>
                  <a:lnTo>
                    <a:pt x="435811" y="590101"/>
                  </a:lnTo>
                  <a:lnTo>
                    <a:pt x="395964" y="615624"/>
                  </a:lnTo>
                  <a:lnTo>
                    <a:pt x="354740" y="638641"/>
                  </a:lnTo>
                  <a:lnTo>
                    <a:pt x="312279" y="659156"/>
                  </a:lnTo>
                  <a:lnTo>
                    <a:pt x="268720" y="677174"/>
                  </a:lnTo>
                  <a:lnTo>
                    <a:pt x="224203" y="692702"/>
                  </a:lnTo>
                  <a:lnTo>
                    <a:pt x="178869" y="705743"/>
                  </a:lnTo>
                  <a:lnTo>
                    <a:pt x="132857" y="716303"/>
                  </a:lnTo>
                  <a:lnTo>
                    <a:pt x="86307" y="724387"/>
                  </a:lnTo>
                  <a:lnTo>
                    <a:pt x="39359" y="730000"/>
                  </a:lnTo>
                  <a:lnTo>
                    <a:pt x="0" y="732623"/>
                  </a:lnTo>
                </a:path>
              </a:pathLst>
            </a:custGeom>
            <a:ln w="19049">
              <a:solidFill>
                <a:srgbClr val="5441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458555" y="0"/>
            <a:ext cx="1685925" cy="1193165"/>
            <a:chOff x="7458555" y="0"/>
            <a:chExt cx="1685925" cy="1193165"/>
          </a:xfrm>
        </p:grpSpPr>
        <p:sp>
          <p:nvSpPr>
            <p:cNvPr id="10" name="object 10"/>
            <p:cNvSpPr/>
            <p:nvPr/>
          </p:nvSpPr>
          <p:spPr>
            <a:xfrm>
              <a:off x="7458555" y="0"/>
              <a:ext cx="1685925" cy="1193165"/>
            </a:xfrm>
            <a:custGeom>
              <a:avLst/>
              <a:gdLst/>
              <a:ahLst/>
              <a:cxnLst/>
              <a:rect l="l" t="t" r="r" b="b"/>
              <a:pathLst>
                <a:path w="1685925" h="1193165">
                  <a:moveTo>
                    <a:pt x="257839" y="798659"/>
                  </a:moveTo>
                  <a:lnTo>
                    <a:pt x="262929" y="723713"/>
                  </a:lnTo>
                  <a:lnTo>
                    <a:pt x="256072" y="678541"/>
                  </a:lnTo>
                  <a:lnTo>
                    <a:pt x="237601" y="641087"/>
                  </a:lnTo>
                  <a:lnTo>
                    <a:pt x="204295" y="616662"/>
                  </a:lnTo>
                  <a:lnTo>
                    <a:pt x="190297" y="612423"/>
                  </a:lnTo>
                  <a:lnTo>
                    <a:pt x="175904" y="609314"/>
                  </a:lnTo>
                  <a:lnTo>
                    <a:pt x="161705" y="605832"/>
                  </a:lnTo>
                  <a:lnTo>
                    <a:pt x="148289" y="600473"/>
                  </a:lnTo>
                  <a:lnTo>
                    <a:pt x="119224" y="573585"/>
                  </a:lnTo>
                  <a:lnTo>
                    <a:pt x="96128" y="538661"/>
                  </a:lnTo>
                  <a:lnTo>
                    <a:pt x="71926" y="509045"/>
                  </a:lnTo>
                  <a:lnTo>
                    <a:pt x="39538" y="498077"/>
                  </a:lnTo>
                  <a:lnTo>
                    <a:pt x="57725" y="471667"/>
                  </a:lnTo>
                  <a:lnTo>
                    <a:pt x="71644" y="442855"/>
                  </a:lnTo>
                  <a:lnTo>
                    <a:pt x="81277" y="412299"/>
                  </a:lnTo>
                  <a:lnTo>
                    <a:pt x="86606" y="380657"/>
                  </a:lnTo>
                  <a:lnTo>
                    <a:pt x="86981" y="337399"/>
                  </a:lnTo>
                  <a:lnTo>
                    <a:pt x="79561" y="294860"/>
                  </a:lnTo>
                  <a:lnTo>
                    <a:pt x="64348" y="254593"/>
                  </a:lnTo>
                  <a:lnTo>
                    <a:pt x="41344" y="218155"/>
                  </a:lnTo>
                  <a:lnTo>
                    <a:pt x="29529" y="204066"/>
                  </a:lnTo>
                  <a:lnTo>
                    <a:pt x="17972" y="189752"/>
                  </a:lnTo>
                  <a:lnTo>
                    <a:pt x="806" y="150665"/>
                  </a:lnTo>
                  <a:lnTo>
                    <a:pt x="0" y="136242"/>
                  </a:lnTo>
                  <a:lnTo>
                    <a:pt x="445" y="129021"/>
                  </a:lnTo>
                  <a:lnTo>
                    <a:pt x="14330" y="84698"/>
                  </a:lnTo>
                  <a:lnTo>
                    <a:pt x="43808" y="42656"/>
                  </a:lnTo>
                  <a:lnTo>
                    <a:pt x="83901" y="5328"/>
                  </a:lnTo>
                  <a:lnTo>
                    <a:pt x="1685444" y="0"/>
                  </a:lnTo>
                  <a:lnTo>
                    <a:pt x="1685444" y="786235"/>
                  </a:lnTo>
                  <a:lnTo>
                    <a:pt x="327914" y="786235"/>
                  </a:lnTo>
                  <a:lnTo>
                    <a:pt x="291800" y="786873"/>
                  </a:lnTo>
                  <a:lnTo>
                    <a:pt x="257839" y="798659"/>
                  </a:lnTo>
                  <a:close/>
                </a:path>
                <a:path w="1685925" h="1193165">
                  <a:moveTo>
                    <a:pt x="643125" y="1076311"/>
                  </a:moveTo>
                  <a:lnTo>
                    <a:pt x="605229" y="1062724"/>
                  </a:lnTo>
                  <a:lnTo>
                    <a:pt x="496192" y="918180"/>
                  </a:lnTo>
                  <a:lnTo>
                    <a:pt x="474194" y="888594"/>
                  </a:lnTo>
                  <a:lnTo>
                    <a:pt x="425353" y="833965"/>
                  </a:lnTo>
                  <a:lnTo>
                    <a:pt x="363669" y="795061"/>
                  </a:lnTo>
                  <a:lnTo>
                    <a:pt x="327914" y="786235"/>
                  </a:lnTo>
                  <a:lnTo>
                    <a:pt x="1685444" y="786235"/>
                  </a:lnTo>
                  <a:lnTo>
                    <a:pt x="1685444" y="1049664"/>
                  </a:lnTo>
                  <a:lnTo>
                    <a:pt x="983899" y="1049664"/>
                  </a:lnTo>
                  <a:lnTo>
                    <a:pt x="931682" y="1050002"/>
                  </a:lnTo>
                  <a:lnTo>
                    <a:pt x="879290" y="1052957"/>
                  </a:lnTo>
                  <a:lnTo>
                    <a:pt x="826948" y="1057675"/>
                  </a:lnTo>
                  <a:lnTo>
                    <a:pt x="674452" y="1074530"/>
                  </a:lnTo>
                  <a:lnTo>
                    <a:pt x="658812" y="1076055"/>
                  </a:lnTo>
                  <a:lnTo>
                    <a:pt x="643125" y="1076311"/>
                  </a:lnTo>
                  <a:close/>
                </a:path>
                <a:path w="1685925" h="1193165">
                  <a:moveTo>
                    <a:pt x="1404538" y="1149038"/>
                  </a:moveTo>
                  <a:lnTo>
                    <a:pt x="1358607" y="1148317"/>
                  </a:lnTo>
                  <a:lnTo>
                    <a:pt x="1313708" y="1139306"/>
                  </a:lnTo>
                  <a:lnTo>
                    <a:pt x="1269483" y="1124631"/>
                  </a:lnTo>
                  <a:lnTo>
                    <a:pt x="1181620" y="1088788"/>
                  </a:lnTo>
                  <a:lnTo>
                    <a:pt x="1137266" y="1072872"/>
                  </a:lnTo>
                  <a:lnTo>
                    <a:pt x="1086915" y="1060247"/>
                  </a:lnTo>
                  <a:lnTo>
                    <a:pt x="1035718" y="1052795"/>
                  </a:lnTo>
                  <a:lnTo>
                    <a:pt x="983899" y="1049664"/>
                  </a:lnTo>
                  <a:lnTo>
                    <a:pt x="1685444" y="1049664"/>
                  </a:lnTo>
                  <a:lnTo>
                    <a:pt x="1685444" y="1133832"/>
                  </a:lnTo>
                  <a:lnTo>
                    <a:pt x="1501970" y="1133832"/>
                  </a:lnTo>
                  <a:lnTo>
                    <a:pt x="1469652" y="1137555"/>
                  </a:lnTo>
                  <a:lnTo>
                    <a:pt x="1437128" y="1143991"/>
                  </a:lnTo>
                  <a:lnTo>
                    <a:pt x="1404538" y="1149038"/>
                  </a:lnTo>
                  <a:close/>
                </a:path>
                <a:path w="1685925" h="1193165">
                  <a:moveTo>
                    <a:pt x="1656859" y="1192738"/>
                  </a:moveTo>
                  <a:lnTo>
                    <a:pt x="1624816" y="1183555"/>
                  </a:lnTo>
                  <a:lnTo>
                    <a:pt x="1594982" y="1167142"/>
                  </a:lnTo>
                  <a:lnTo>
                    <a:pt x="1565357" y="1149572"/>
                  </a:lnTo>
                  <a:lnTo>
                    <a:pt x="1533942" y="1136919"/>
                  </a:lnTo>
                  <a:lnTo>
                    <a:pt x="1501970" y="1133832"/>
                  </a:lnTo>
                  <a:lnTo>
                    <a:pt x="1685444" y="1133832"/>
                  </a:lnTo>
                  <a:lnTo>
                    <a:pt x="1685444" y="1188146"/>
                  </a:lnTo>
                  <a:lnTo>
                    <a:pt x="1656859" y="1192738"/>
                  </a:lnTo>
                  <a:close/>
                </a:path>
              </a:pathLst>
            </a:custGeom>
            <a:solidFill>
              <a:srgbClr val="93A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5162" y="0"/>
              <a:ext cx="1078865" cy="942340"/>
            </a:xfrm>
            <a:custGeom>
              <a:avLst/>
              <a:gdLst/>
              <a:ahLst/>
              <a:cxnLst/>
              <a:rect l="l" t="t" r="r" b="b"/>
              <a:pathLst>
                <a:path w="1078865" h="942340">
                  <a:moveTo>
                    <a:pt x="294987" y="692193"/>
                  </a:moveTo>
                  <a:lnTo>
                    <a:pt x="280123" y="686110"/>
                  </a:lnTo>
                  <a:lnTo>
                    <a:pt x="267220" y="671593"/>
                  </a:lnTo>
                  <a:lnTo>
                    <a:pt x="262152" y="663671"/>
                  </a:lnTo>
                  <a:lnTo>
                    <a:pt x="256609" y="656068"/>
                  </a:lnTo>
                  <a:lnTo>
                    <a:pt x="223871" y="620056"/>
                  </a:lnTo>
                  <a:lnTo>
                    <a:pt x="202460" y="599122"/>
                  </a:lnTo>
                  <a:lnTo>
                    <a:pt x="180894" y="578128"/>
                  </a:lnTo>
                  <a:lnTo>
                    <a:pt x="169638" y="568481"/>
                  </a:lnTo>
                  <a:lnTo>
                    <a:pt x="157503" y="560499"/>
                  </a:lnTo>
                  <a:lnTo>
                    <a:pt x="143600" y="551826"/>
                  </a:lnTo>
                  <a:lnTo>
                    <a:pt x="129802" y="542731"/>
                  </a:lnTo>
                  <a:lnTo>
                    <a:pt x="115112" y="535667"/>
                  </a:lnTo>
                  <a:lnTo>
                    <a:pt x="98528" y="533085"/>
                  </a:lnTo>
                  <a:lnTo>
                    <a:pt x="78782" y="530606"/>
                  </a:lnTo>
                  <a:lnTo>
                    <a:pt x="62063" y="522881"/>
                  </a:lnTo>
                  <a:lnTo>
                    <a:pt x="17662" y="470645"/>
                  </a:lnTo>
                  <a:lnTo>
                    <a:pt x="3090" y="410538"/>
                  </a:lnTo>
                  <a:lnTo>
                    <a:pt x="0" y="376627"/>
                  </a:lnTo>
                  <a:lnTo>
                    <a:pt x="644" y="370118"/>
                  </a:lnTo>
                  <a:lnTo>
                    <a:pt x="5252" y="362041"/>
                  </a:lnTo>
                  <a:lnTo>
                    <a:pt x="10135" y="358144"/>
                  </a:lnTo>
                  <a:lnTo>
                    <a:pt x="28578" y="349389"/>
                  </a:lnTo>
                  <a:lnTo>
                    <a:pt x="51572" y="347291"/>
                  </a:lnTo>
                  <a:lnTo>
                    <a:pt x="74464" y="351453"/>
                  </a:lnTo>
                  <a:lnTo>
                    <a:pt x="109732" y="379628"/>
                  </a:lnTo>
                  <a:lnTo>
                    <a:pt x="131279" y="422447"/>
                  </a:lnTo>
                  <a:lnTo>
                    <a:pt x="134188" y="447942"/>
                  </a:lnTo>
                  <a:lnTo>
                    <a:pt x="135801" y="461612"/>
                  </a:lnTo>
                  <a:lnTo>
                    <a:pt x="171054" y="485502"/>
                  </a:lnTo>
                  <a:lnTo>
                    <a:pt x="179538" y="485998"/>
                  </a:lnTo>
                  <a:lnTo>
                    <a:pt x="187544" y="488983"/>
                  </a:lnTo>
                  <a:lnTo>
                    <a:pt x="224409" y="505451"/>
                  </a:lnTo>
                  <a:lnTo>
                    <a:pt x="257824" y="526830"/>
                  </a:lnTo>
                  <a:lnTo>
                    <a:pt x="288027" y="552692"/>
                  </a:lnTo>
                  <a:lnTo>
                    <a:pt x="315254" y="582604"/>
                  </a:lnTo>
                  <a:lnTo>
                    <a:pt x="334364" y="616659"/>
                  </a:lnTo>
                  <a:lnTo>
                    <a:pt x="342453" y="653685"/>
                  </a:lnTo>
                  <a:lnTo>
                    <a:pt x="340808" y="663671"/>
                  </a:lnTo>
                  <a:lnTo>
                    <a:pt x="339143" y="673250"/>
                  </a:lnTo>
                  <a:lnTo>
                    <a:pt x="335314" y="681357"/>
                  </a:lnTo>
                  <a:lnTo>
                    <a:pt x="327028" y="687191"/>
                  </a:lnTo>
                  <a:lnTo>
                    <a:pt x="327168" y="687191"/>
                  </a:lnTo>
                  <a:lnTo>
                    <a:pt x="311005" y="691861"/>
                  </a:lnTo>
                  <a:lnTo>
                    <a:pt x="294987" y="692193"/>
                  </a:lnTo>
                  <a:close/>
                </a:path>
                <a:path w="1078865" h="942340">
                  <a:moveTo>
                    <a:pt x="327168" y="687191"/>
                  </a:moveTo>
                  <a:lnTo>
                    <a:pt x="327028" y="687191"/>
                  </a:lnTo>
                  <a:lnTo>
                    <a:pt x="327287" y="687008"/>
                  </a:lnTo>
                  <a:lnTo>
                    <a:pt x="327168" y="687191"/>
                  </a:lnTo>
                  <a:close/>
                </a:path>
                <a:path w="1078865" h="942340">
                  <a:moveTo>
                    <a:pt x="369450" y="90841"/>
                  </a:moveTo>
                  <a:lnTo>
                    <a:pt x="333444" y="77020"/>
                  </a:lnTo>
                  <a:lnTo>
                    <a:pt x="306733" y="31833"/>
                  </a:lnTo>
                  <a:lnTo>
                    <a:pt x="298733" y="0"/>
                  </a:lnTo>
                  <a:lnTo>
                    <a:pt x="412747" y="0"/>
                  </a:lnTo>
                  <a:lnTo>
                    <a:pt x="413659" y="8594"/>
                  </a:lnTo>
                  <a:lnTo>
                    <a:pt x="414871" y="18904"/>
                  </a:lnTo>
                  <a:lnTo>
                    <a:pt x="415832" y="29124"/>
                  </a:lnTo>
                  <a:lnTo>
                    <a:pt x="416190" y="39316"/>
                  </a:lnTo>
                  <a:lnTo>
                    <a:pt x="416231" y="48200"/>
                  </a:lnTo>
                  <a:lnTo>
                    <a:pt x="415824" y="52311"/>
                  </a:lnTo>
                  <a:lnTo>
                    <a:pt x="389318" y="76551"/>
                  </a:lnTo>
                  <a:lnTo>
                    <a:pt x="385419" y="83314"/>
                  </a:lnTo>
                  <a:lnTo>
                    <a:pt x="375569" y="88449"/>
                  </a:lnTo>
                  <a:lnTo>
                    <a:pt x="369450" y="90841"/>
                  </a:lnTo>
                  <a:close/>
                </a:path>
                <a:path w="1078865" h="942340">
                  <a:moveTo>
                    <a:pt x="364172" y="925339"/>
                  </a:moveTo>
                  <a:lnTo>
                    <a:pt x="124252" y="914343"/>
                  </a:lnTo>
                  <a:lnTo>
                    <a:pt x="112300" y="875564"/>
                  </a:lnTo>
                  <a:lnTo>
                    <a:pt x="111874" y="871716"/>
                  </a:lnTo>
                  <a:lnTo>
                    <a:pt x="111894" y="868028"/>
                  </a:lnTo>
                  <a:lnTo>
                    <a:pt x="129014" y="831287"/>
                  </a:lnTo>
                  <a:lnTo>
                    <a:pt x="158502" y="814198"/>
                  </a:lnTo>
                  <a:lnTo>
                    <a:pt x="168526" y="815828"/>
                  </a:lnTo>
                  <a:lnTo>
                    <a:pt x="168724" y="815828"/>
                  </a:lnTo>
                  <a:lnTo>
                    <a:pt x="217197" y="837174"/>
                  </a:lnTo>
                  <a:lnTo>
                    <a:pt x="254557" y="856231"/>
                  </a:lnTo>
                  <a:lnTo>
                    <a:pt x="292484" y="877579"/>
                  </a:lnTo>
                  <a:lnTo>
                    <a:pt x="328596" y="901514"/>
                  </a:lnTo>
                  <a:lnTo>
                    <a:pt x="337234" y="907878"/>
                  </a:lnTo>
                  <a:lnTo>
                    <a:pt x="346068" y="914001"/>
                  </a:lnTo>
                  <a:lnTo>
                    <a:pt x="355060" y="919837"/>
                  </a:lnTo>
                  <a:lnTo>
                    <a:pt x="364172" y="925339"/>
                  </a:lnTo>
                  <a:close/>
                </a:path>
                <a:path w="1078865" h="942340">
                  <a:moveTo>
                    <a:pt x="489004" y="424989"/>
                  </a:moveTo>
                  <a:lnTo>
                    <a:pt x="479757" y="420955"/>
                  </a:lnTo>
                  <a:lnTo>
                    <a:pt x="471327" y="414796"/>
                  </a:lnTo>
                  <a:lnTo>
                    <a:pt x="462629" y="409367"/>
                  </a:lnTo>
                  <a:lnTo>
                    <a:pt x="459191" y="407988"/>
                  </a:lnTo>
                  <a:lnTo>
                    <a:pt x="453685" y="405366"/>
                  </a:lnTo>
                  <a:lnTo>
                    <a:pt x="453844" y="403768"/>
                  </a:lnTo>
                  <a:lnTo>
                    <a:pt x="453900" y="403197"/>
                  </a:lnTo>
                  <a:lnTo>
                    <a:pt x="453640" y="400247"/>
                  </a:lnTo>
                  <a:lnTo>
                    <a:pt x="452878" y="390969"/>
                  </a:lnTo>
                  <a:lnTo>
                    <a:pt x="448372" y="379585"/>
                  </a:lnTo>
                  <a:lnTo>
                    <a:pt x="435276" y="337822"/>
                  </a:lnTo>
                  <a:lnTo>
                    <a:pt x="435527" y="331491"/>
                  </a:lnTo>
                  <a:lnTo>
                    <a:pt x="461249" y="293375"/>
                  </a:lnTo>
                  <a:lnTo>
                    <a:pt x="495905" y="270364"/>
                  </a:lnTo>
                  <a:lnTo>
                    <a:pt x="514813" y="260721"/>
                  </a:lnTo>
                  <a:lnTo>
                    <a:pt x="533120" y="250487"/>
                  </a:lnTo>
                  <a:lnTo>
                    <a:pt x="550083" y="238326"/>
                  </a:lnTo>
                  <a:lnTo>
                    <a:pt x="564959" y="222899"/>
                  </a:lnTo>
                  <a:lnTo>
                    <a:pt x="570150" y="217958"/>
                  </a:lnTo>
                  <a:lnTo>
                    <a:pt x="576522" y="215166"/>
                  </a:lnTo>
                  <a:lnTo>
                    <a:pt x="583466" y="214680"/>
                  </a:lnTo>
                  <a:lnTo>
                    <a:pt x="590371" y="216655"/>
                  </a:lnTo>
                  <a:lnTo>
                    <a:pt x="610240" y="229404"/>
                  </a:lnTo>
                  <a:lnTo>
                    <a:pt x="624902" y="247670"/>
                  </a:lnTo>
                  <a:lnTo>
                    <a:pt x="633427" y="269608"/>
                  </a:lnTo>
                  <a:lnTo>
                    <a:pt x="634884" y="293375"/>
                  </a:lnTo>
                  <a:lnTo>
                    <a:pt x="634613" y="296116"/>
                  </a:lnTo>
                  <a:lnTo>
                    <a:pt x="634113" y="298834"/>
                  </a:lnTo>
                  <a:lnTo>
                    <a:pt x="633487" y="301654"/>
                  </a:lnTo>
                  <a:lnTo>
                    <a:pt x="632077" y="308895"/>
                  </a:lnTo>
                  <a:lnTo>
                    <a:pt x="621438" y="362674"/>
                  </a:lnTo>
                  <a:lnTo>
                    <a:pt x="593575" y="390969"/>
                  </a:lnTo>
                  <a:lnTo>
                    <a:pt x="547670" y="408548"/>
                  </a:lnTo>
                  <a:lnTo>
                    <a:pt x="500150" y="424044"/>
                  </a:lnTo>
                  <a:lnTo>
                    <a:pt x="489004" y="424989"/>
                  </a:lnTo>
                  <a:close/>
                </a:path>
                <a:path w="1078865" h="942340">
                  <a:moveTo>
                    <a:pt x="593930" y="390969"/>
                  </a:moveTo>
                  <a:lnTo>
                    <a:pt x="593575" y="390969"/>
                  </a:lnTo>
                  <a:lnTo>
                    <a:pt x="594124" y="390583"/>
                  </a:lnTo>
                  <a:lnTo>
                    <a:pt x="593930" y="390969"/>
                  </a:lnTo>
                  <a:close/>
                </a:path>
                <a:path w="1078865" h="942340">
                  <a:moveTo>
                    <a:pt x="553859" y="745106"/>
                  </a:moveTo>
                  <a:lnTo>
                    <a:pt x="511537" y="727748"/>
                  </a:lnTo>
                  <a:lnTo>
                    <a:pt x="495665" y="689470"/>
                  </a:lnTo>
                  <a:lnTo>
                    <a:pt x="488815" y="641795"/>
                  </a:lnTo>
                  <a:lnTo>
                    <a:pt x="489563" y="634258"/>
                  </a:lnTo>
                  <a:lnTo>
                    <a:pt x="491475" y="626606"/>
                  </a:lnTo>
                  <a:lnTo>
                    <a:pt x="495818" y="617696"/>
                  </a:lnTo>
                  <a:lnTo>
                    <a:pt x="496068" y="616337"/>
                  </a:lnTo>
                  <a:lnTo>
                    <a:pt x="496476" y="612226"/>
                  </a:lnTo>
                  <a:lnTo>
                    <a:pt x="496188" y="609314"/>
                  </a:lnTo>
                  <a:lnTo>
                    <a:pt x="496471" y="606459"/>
                  </a:lnTo>
                  <a:lnTo>
                    <a:pt x="517366" y="562058"/>
                  </a:lnTo>
                  <a:lnTo>
                    <a:pt x="553552" y="535117"/>
                  </a:lnTo>
                  <a:lnTo>
                    <a:pt x="573317" y="524244"/>
                  </a:lnTo>
                  <a:lnTo>
                    <a:pt x="592790" y="513148"/>
                  </a:lnTo>
                  <a:lnTo>
                    <a:pt x="604436" y="509233"/>
                  </a:lnTo>
                  <a:lnTo>
                    <a:pt x="615965" y="510863"/>
                  </a:lnTo>
                  <a:lnTo>
                    <a:pt x="626748" y="517392"/>
                  </a:lnTo>
                  <a:lnTo>
                    <a:pt x="648198" y="549537"/>
                  </a:lnTo>
                  <a:lnTo>
                    <a:pt x="663048" y="595498"/>
                  </a:lnTo>
                  <a:lnTo>
                    <a:pt x="668332" y="624659"/>
                  </a:lnTo>
                  <a:lnTo>
                    <a:pt x="668139" y="626606"/>
                  </a:lnTo>
                  <a:lnTo>
                    <a:pt x="668049" y="627513"/>
                  </a:lnTo>
                  <a:lnTo>
                    <a:pt x="667052" y="633669"/>
                  </a:lnTo>
                  <a:lnTo>
                    <a:pt x="665535" y="639935"/>
                  </a:lnTo>
                  <a:lnTo>
                    <a:pt x="663904" y="646254"/>
                  </a:lnTo>
                  <a:lnTo>
                    <a:pt x="662566" y="652570"/>
                  </a:lnTo>
                  <a:lnTo>
                    <a:pt x="666712" y="653789"/>
                  </a:lnTo>
                  <a:lnTo>
                    <a:pt x="662833" y="664448"/>
                  </a:lnTo>
                  <a:lnTo>
                    <a:pt x="658794" y="675188"/>
                  </a:lnTo>
                  <a:lnTo>
                    <a:pt x="655050" y="686022"/>
                  </a:lnTo>
                  <a:lnTo>
                    <a:pt x="627398" y="724794"/>
                  </a:lnTo>
                  <a:lnTo>
                    <a:pt x="604885" y="729482"/>
                  </a:lnTo>
                  <a:lnTo>
                    <a:pt x="596003" y="731736"/>
                  </a:lnTo>
                  <a:lnTo>
                    <a:pt x="587294" y="734656"/>
                  </a:lnTo>
                  <a:lnTo>
                    <a:pt x="578767" y="738243"/>
                  </a:lnTo>
                  <a:lnTo>
                    <a:pt x="553859" y="745106"/>
                  </a:lnTo>
                  <a:close/>
                </a:path>
                <a:path w="1078865" h="942340">
                  <a:moveTo>
                    <a:pt x="719068" y="942089"/>
                  </a:moveTo>
                  <a:lnTo>
                    <a:pt x="639308" y="938214"/>
                  </a:lnTo>
                  <a:lnTo>
                    <a:pt x="633123" y="932190"/>
                  </a:lnTo>
                  <a:lnTo>
                    <a:pt x="627267" y="925906"/>
                  </a:lnTo>
                  <a:lnTo>
                    <a:pt x="621503" y="919566"/>
                  </a:lnTo>
                  <a:lnTo>
                    <a:pt x="615715" y="913501"/>
                  </a:lnTo>
                  <a:lnTo>
                    <a:pt x="615698" y="913272"/>
                  </a:lnTo>
                  <a:lnTo>
                    <a:pt x="612409" y="910037"/>
                  </a:lnTo>
                  <a:lnTo>
                    <a:pt x="610249" y="907774"/>
                  </a:lnTo>
                  <a:lnTo>
                    <a:pt x="608222" y="905728"/>
                  </a:lnTo>
                  <a:lnTo>
                    <a:pt x="600624" y="897908"/>
                  </a:lnTo>
                  <a:lnTo>
                    <a:pt x="592907" y="890205"/>
                  </a:lnTo>
                  <a:lnTo>
                    <a:pt x="584946" y="882889"/>
                  </a:lnTo>
                  <a:lnTo>
                    <a:pt x="575232" y="874745"/>
                  </a:lnTo>
                  <a:lnTo>
                    <a:pt x="555387" y="859151"/>
                  </a:lnTo>
                  <a:lnTo>
                    <a:pt x="545653" y="851200"/>
                  </a:lnTo>
                  <a:lnTo>
                    <a:pt x="538758" y="844846"/>
                  </a:lnTo>
                  <a:lnTo>
                    <a:pt x="532153" y="838055"/>
                  </a:lnTo>
                  <a:lnTo>
                    <a:pt x="525372" y="831528"/>
                  </a:lnTo>
                  <a:lnTo>
                    <a:pt x="517943" y="825964"/>
                  </a:lnTo>
                  <a:lnTo>
                    <a:pt x="496451" y="810402"/>
                  </a:lnTo>
                  <a:lnTo>
                    <a:pt x="476905" y="792545"/>
                  </a:lnTo>
                  <a:lnTo>
                    <a:pt x="458227" y="773564"/>
                  </a:lnTo>
                  <a:lnTo>
                    <a:pt x="439339" y="754627"/>
                  </a:lnTo>
                  <a:lnTo>
                    <a:pt x="446798" y="756765"/>
                  </a:lnTo>
                  <a:lnTo>
                    <a:pt x="489624" y="775520"/>
                  </a:lnTo>
                  <a:lnTo>
                    <a:pt x="531383" y="799421"/>
                  </a:lnTo>
                  <a:lnTo>
                    <a:pt x="564671" y="822062"/>
                  </a:lnTo>
                  <a:lnTo>
                    <a:pt x="589398" y="843910"/>
                  </a:lnTo>
                  <a:lnTo>
                    <a:pt x="601937" y="854592"/>
                  </a:lnTo>
                  <a:lnTo>
                    <a:pt x="614307" y="865338"/>
                  </a:lnTo>
                  <a:lnTo>
                    <a:pt x="625923" y="876820"/>
                  </a:lnTo>
                  <a:lnTo>
                    <a:pt x="636412" y="889423"/>
                  </a:lnTo>
                  <a:lnTo>
                    <a:pt x="645400" y="903531"/>
                  </a:lnTo>
                  <a:lnTo>
                    <a:pt x="650245" y="910037"/>
                  </a:lnTo>
                  <a:lnTo>
                    <a:pt x="656792" y="915847"/>
                  </a:lnTo>
                  <a:lnTo>
                    <a:pt x="664275" y="920711"/>
                  </a:lnTo>
                  <a:lnTo>
                    <a:pt x="671931" y="924383"/>
                  </a:lnTo>
                  <a:lnTo>
                    <a:pt x="719068" y="942089"/>
                  </a:lnTo>
                  <a:close/>
                </a:path>
                <a:path w="1078865" h="942340">
                  <a:moveTo>
                    <a:pt x="1078837" y="514369"/>
                  </a:moveTo>
                  <a:lnTo>
                    <a:pt x="1074347" y="512273"/>
                  </a:lnTo>
                  <a:lnTo>
                    <a:pt x="1068029" y="507124"/>
                  </a:lnTo>
                  <a:lnTo>
                    <a:pt x="1061675" y="499653"/>
                  </a:lnTo>
                  <a:lnTo>
                    <a:pt x="1054508" y="494049"/>
                  </a:lnTo>
                  <a:lnTo>
                    <a:pt x="1046704" y="489635"/>
                  </a:lnTo>
                  <a:lnTo>
                    <a:pt x="1038438" y="485738"/>
                  </a:lnTo>
                  <a:lnTo>
                    <a:pt x="1025761" y="479089"/>
                  </a:lnTo>
                  <a:lnTo>
                    <a:pt x="1014602" y="470861"/>
                  </a:lnTo>
                  <a:lnTo>
                    <a:pt x="1005566" y="460422"/>
                  </a:lnTo>
                  <a:lnTo>
                    <a:pt x="999254" y="447140"/>
                  </a:lnTo>
                  <a:lnTo>
                    <a:pt x="995751" y="436827"/>
                  </a:lnTo>
                  <a:lnTo>
                    <a:pt x="991977" y="426627"/>
                  </a:lnTo>
                  <a:lnTo>
                    <a:pt x="987888" y="416547"/>
                  </a:lnTo>
                  <a:lnTo>
                    <a:pt x="983441" y="406594"/>
                  </a:lnTo>
                  <a:lnTo>
                    <a:pt x="979882" y="396987"/>
                  </a:lnTo>
                  <a:lnTo>
                    <a:pt x="977865" y="387532"/>
                  </a:lnTo>
                  <a:lnTo>
                    <a:pt x="977175" y="378210"/>
                  </a:lnTo>
                  <a:lnTo>
                    <a:pt x="977599" y="368997"/>
                  </a:lnTo>
                  <a:lnTo>
                    <a:pt x="986690" y="331287"/>
                  </a:lnTo>
                  <a:lnTo>
                    <a:pt x="996313" y="311695"/>
                  </a:lnTo>
                  <a:lnTo>
                    <a:pt x="1013406" y="300426"/>
                  </a:lnTo>
                  <a:lnTo>
                    <a:pt x="1029460" y="287638"/>
                  </a:lnTo>
                  <a:lnTo>
                    <a:pt x="1046391" y="276039"/>
                  </a:lnTo>
                  <a:lnTo>
                    <a:pt x="1066113" y="268339"/>
                  </a:lnTo>
                  <a:lnTo>
                    <a:pt x="1078837" y="265826"/>
                  </a:lnTo>
                  <a:lnTo>
                    <a:pt x="1078837" y="514369"/>
                  </a:lnTo>
                  <a:close/>
                </a:path>
                <a:path w="1078865" h="942340">
                  <a:moveTo>
                    <a:pt x="1078837" y="887650"/>
                  </a:moveTo>
                  <a:lnTo>
                    <a:pt x="1039640" y="854943"/>
                  </a:lnTo>
                  <a:lnTo>
                    <a:pt x="1032475" y="821932"/>
                  </a:lnTo>
                  <a:lnTo>
                    <a:pt x="1029926" y="805248"/>
                  </a:lnTo>
                  <a:lnTo>
                    <a:pt x="1029820" y="801663"/>
                  </a:lnTo>
                  <a:lnTo>
                    <a:pt x="1030477" y="795040"/>
                  </a:lnTo>
                  <a:lnTo>
                    <a:pt x="1040719" y="780142"/>
                  </a:lnTo>
                  <a:lnTo>
                    <a:pt x="1045087" y="773310"/>
                  </a:lnTo>
                  <a:lnTo>
                    <a:pt x="1052607" y="768405"/>
                  </a:lnTo>
                  <a:lnTo>
                    <a:pt x="1058288" y="762280"/>
                  </a:lnTo>
                  <a:lnTo>
                    <a:pt x="1067453" y="754677"/>
                  </a:lnTo>
                  <a:lnTo>
                    <a:pt x="1078359" y="750259"/>
                  </a:lnTo>
                  <a:lnTo>
                    <a:pt x="1078837" y="750259"/>
                  </a:lnTo>
                  <a:lnTo>
                    <a:pt x="1078837" y="887650"/>
                  </a:lnTo>
                  <a:close/>
                </a:path>
              </a:pathLst>
            </a:custGeom>
            <a:solidFill>
              <a:srgbClr val="544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85245" cy="2762578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220710" y="3013849"/>
            <a:ext cx="41275" cy="52705"/>
          </a:xfrm>
          <a:custGeom>
            <a:avLst/>
            <a:gdLst/>
            <a:ahLst/>
            <a:cxnLst/>
            <a:rect l="l" t="t" r="r" b="b"/>
            <a:pathLst>
              <a:path w="41275" h="52705">
                <a:moveTo>
                  <a:pt x="20456" y="52689"/>
                </a:moveTo>
                <a:lnTo>
                  <a:pt x="11725" y="52689"/>
                </a:lnTo>
                <a:lnTo>
                  <a:pt x="6636" y="45005"/>
                </a:lnTo>
                <a:lnTo>
                  <a:pt x="4041" y="38369"/>
                </a:lnTo>
                <a:lnTo>
                  <a:pt x="2544" y="34178"/>
                </a:lnTo>
                <a:lnTo>
                  <a:pt x="1646" y="29787"/>
                </a:lnTo>
                <a:lnTo>
                  <a:pt x="1147" y="25396"/>
                </a:lnTo>
                <a:lnTo>
                  <a:pt x="0" y="18012"/>
                </a:lnTo>
                <a:lnTo>
                  <a:pt x="798" y="11326"/>
                </a:lnTo>
                <a:lnTo>
                  <a:pt x="6336" y="5887"/>
                </a:lnTo>
                <a:lnTo>
                  <a:pt x="10228" y="1945"/>
                </a:lnTo>
                <a:lnTo>
                  <a:pt x="15367" y="0"/>
                </a:lnTo>
                <a:lnTo>
                  <a:pt x="20456" y="0"/>
                </a:lnTo>
                <a:lnTo>
                  <a:pt x="25596" y="0"/>
                </a:lnTo>
                <a:lnTo>
                  <a:pt x="30735" y="1945"/>
                </a:lnTo>
                <a:lnTo>
                  <a:pt x="34677" y="5887"/>
                </a:lnTo>
                <a:lnTo>
                  <a:pt x="40365" y="11076"/>
                </a:lnTo>
                <a:lnTo>
                  <a:pt x="29227" y="49770"/>
                </a:lnTo>
                <a:lnTo>
                  <a:pt x="20456" y="52689"/>
                </a:lnTo>
                <a:close/>
              </a:path>
            </a:pathLst>
          </a:custGeom>
          <a:solidFill>
            <a:srgbClr val="5441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98219" y="0"/>
            <a:ext cx="1832610" cy="950594"/>
          </a:xfrm>
          <a:custGeom>
            <a:avLst/>
            <a:gdLst/>
            <a:ahLst/>
            <a:cxnLst/>
            <a:rect l="l" t="t" r="r" b="b"/>
            <a:pathLst>
              <a:path w="1832609" h="950594">
                <a:moveTo>
                  <a:pt x="58111" y="0"/>
                </a:moveTo>
                <a:lnTo>
                  <a:pt x="41752" y="23772"/>
                </a:lnTo>
                <a:lnTo>
                  <a:pt x="20140" y="68502"/>
                </a:lnTo>
                <a:lnTo>
                  <a:pt x="5953" y="116205"/>
                </a:lnTo>
                <a:lnTo>
                  <a:pt x="0" y="165583"/>
                </a:lnTo>
                <a:lnTo>
                  <a:pt x="2035" y="215199"/>
                </a:lnTo>
                <a:lnTo>
                  <a:pt x="11601" y="264006"/>
                </a:lnTo>
                <a:lnTo>
                  <a:pt x="28235" y="310960"/>
                </a:lnTo>
                <a:lnTo>
                  <a:pt x="51478" y="355015"/>
                </a:lnTo>
                <a:lnTo>
                  <a:pt x="80871" y="395126"/>
                </a:lnTo>
                <a:lnTo>
                  <a:pt x="115952" y="430248"/>
                </a:lnTo>
                <a:lnTo>
                  <a:pt x="156261" y="459336"/>
                </a:lnTo>
                <a:lnTo>
                  <a:pt x="201016" y="481853"/>
                </a:lnTo>
                <a:lnTo>
                  <a:pt x="248108" y="498079"/>
                </a:lnTo>
                <a:lnTo>
                  <a:pt x="297007" y="509019"/>
                </a:lnTo>
                <a:lnTo>
                  <a:pt x="347182" y="515682"/>
                </a:lnTo>
                <a:lnTo>
                  <a:pt x="398103" y="519074"/>
                </a:lnTo>
                <a:lnTo>
                  <a:pt x="449240" y="520204"/>
                </a:lnTo>
                <a:lnTo>
                  <a:pt x="500062" y="520078"/>
                </a:lnTo>
                <a:lnTo>
                  <a:pt x="550948" y="519882"/>
                </a:lnTo>
                <a:lnTo>
                  <a:pt x="602132" y="520888"/>
                </a:lnTo>
                <a:lnTo>
                  <a:pt x="653094" y="524109"/>
                </a:lnTo>
                <a:lnTo>
                  <a:pt x="703312" y="530556"/>
                </a:lnTo>
                <a:lnTo>
                  <a:pt x="752268" y="541242"/>
                </a:lnTo>
                <a:lnTo>
                  <a:pt x="799440" y="557180"/>
                </a:lnTo>
                <a:lnTo>
                  <a:pt x="844309" y="579381"/>
                </a:lnTo>
                <a:lnTo>
                  <a:pt x="880418" y="605414"/>
                </a:lnTo>
                <a:lnTo>
                  <a:pt x="911855" y="637692"/>
                </a:lnTo>
                <a:lnTo>
                  <a:pt x="937563" y="674726"/>
                </a:lnTo>
                <a:lnTo>
                  <a:pt x="956482" y="715026"/>
                </a:lnTo>
                <a:lnTo>
                  <a:pt x="967553" y="757105"/>
                </a:lnTo>
                <a:lnTo>
                  <a:pt x="969718" y="799475"/>
                </a:lnTo>
                <a:lnTo>
                  <a:pt x="961917" y="840645"/>
                </a:lnTo>
                <a:lnTo>
                  <a:pt x="943091" y="879128"/>
                </a:lnTo>
                <a:lnTo>
                  <a:pt x="912405" y="912364"/>
                </a:lnTo>
                <a:lnTo>
                  <a:pt x="873920" y="935150"/>
                </a:lnTo>
                <a:lnTo>
                  <a:pt x="830293" y="947657"/>
                </a:lnTo>
                <a:lnTo>
                  <a:pt x="784182" y="950053"/>
                </a:lnTo>
                <a:lnTo>
                  <a:pt x="738245" y="942508"/>
                </a:lnTo>
                <a:lnTo>
                  <a:pt x="695141" y="925191"/>
                </a:lnTo>
                <a:lnTo>
                  <a:pt x="657526" y="898272"/>
                </a:lnTo>
                <a:lnTo>
                  <a:pt x="627531" y="863543"/>
                </a:lnTo>
                <a:lnTo>
                  <a:pt x="605258" y="823776"/>
                </a:lnTo>
                <a:lnTo>
                  <a:pt x="590520" y="780326"/>
                </a:lnTo>
                <a:lnTo>
                  <a:pt x="583132" y="734545"/>
                </a:lnTo>
                <a:lnTo>
                  <a:pt x="582906" y="687787"/>
                </a:lnTo>
                <a:lnTo>
                  <a:pt x="589656" y="641405"/>
                </a:lnTo>
                <a:lnTo>
                  <a:pt x="603195" y="596752"/>
                </a:lnTo>
                <a:lnTo>
                  <a:pt x="622579" y="554860"/>
                </a:lnTo>
                <a:lnTo>
                  <a:pt x="646818" y="515742"/>
                </a:lnTo>
                <a:lnTo>
                  <a:pt x="675277" y="479373"/>
                </a:lnTo>
                <a:lnTo>
                  <a:pt x="707323" y="445730"/>
                </a:lnTo>
                <a:lnTo>
                  <a:pt x="742319" y="414790"/>
                </a:lnTo>
                <a:lnTo>
                  <a:pt x="779630" y="386529"/>
                </a:lnTo>
                <a:lnTo>
                  <a:pt x="818623" y="360924"/>
                </a:lnTo>
                <a:lnTo>
                  <a:pt x="859702" y="337435"/>
                </a:lnTo>
                <a:lnTo>
                  <a:pt x="902030" y="316518"/>
                </a:lnTo>
                <a:lnTo>
                  <a:pt x="945469" y="298161"/>
                </a:lnTo>
                <a:lnTo>
                  <a:pt x="989878" y="282353"/>
                </a:lnTo>
                <a:lnTo>
                  <a:pt x="1035119" y="269081"/>
                </a:lnTo>
                <a:lnTo>
                  <a:pt x="1081051" y="258333"/>
                </a:lnTo>
                <a:lnTo>
                  <a:pt x="1127536" y="250098"/>
                </a:lnTo>
                <a:lnTo>
                  <a:pt x="1174433" y="244363"/>
                </a:lnTo>
                <a:lnTo>
                  <a:pt x="1221604" y="241115"/>
                </a:lnTo>
                <a:lnTo>
                  <a:pt x="1268909" y="240344"/>
                </a:lnTo>
                <a:lnTo>
                  <a:pt x="1316208" y="242036"/>
                </a:lnTo>
                <a:lnTo>
                  <a:pt x="1363362" y="246181"/>
                </a:lnTo>
                <a:lnTo>
                  <a:pt x="1410232" y="252765"/>
                </a:lnTo>
                <a:lnTo>
                  <a:pt x="1456677" y="261777"/>
                </a:lnTo>
                <a:lnTo>
                  <a:pt x="1502560" y="273205"/>
                </a:lnTo>
                <a:lnTo>
                  <a:pt x="1547739" y="287036"/>
                </a:lnTo>
                <a:lnTo>
                  <a:pt x="1592077" y="303259"/>
                </a:lnTo>
                <a:lnTo>
                  <a:pt x="1635432" y="321861"/>
                </a:lnTo>
                <a:lnTo>
                  <a:pt x="1677667" y="342831"/>
                </a:lnTo>
                <a:lnTo>
                  <a:pt x="1718641" y="366156"/>
                </a:lnTo>
                <a:lnTo>
                  <a:pt x="1758214" y="391824"/>
                </a:lnTo>
                <a:lnTo>
                  <a:pt x="1796248" y="419823"/>
                </a:lnTo>
                <a:lnTo>
                  <a:pt x="1832604" y="450142"/>
                </a:lnTo>
              </a:path>
            </a:pathLst>
          </a:custGeom>
          <a:ln w="19049">
            <a:solidFill>
              <a:srgbClr val="5441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595037" y="1569020"/>
            <a:ext cx="375983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spc="150" dirty="0"/>
              <a:t>Our</a:t>
            </a:r>
            <a:r>
              <a:rPr sz="3800" spc="-409" dirty="0"/>
              <a:t> </a:t>
            </a:r>
            <a:r>
              <a:rPr sz="3800" spc="70" dirty="0"/>
              <a:t>Experiment</a:t>
            </a:r>
            <a:endParaRPr sz="3800"/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065" marR="5080" algn="ctr">
              <a:lnSpc>
                <a:spcPct val="100699"/>
              </a:lnSpc>
              <a:spcBef>
                <a:spcPts val="70"/>
              </a:spcBef>
            </a:pPr>
            <a:r>
              <a:rPr spc="215" dirty="0"/>
              <a:t>What</a:t>
            </a:r>
            <a:r>
              <a:rPr spc="160" dirty="0"/>
              <a:t> </a:t>
            </a:r>
            <a:r>
              <a:rPr spc="405" dirty="0"/>
              <a:t>ﬁndings</a:t>
            </a:r>
            <a:r>
              <a:rPr spc="229" dirty="0"/>
              <a:t> </a:t>
            </a:r>
            <a:r>
              <a:rPr spc="260" dirty="0"/>
              <a:t>do </a:t>
            </a:r>
            <a:r>
              <a:rPr spc="345" dirty="0"/>
              <a:t>we</a:t>
            </a:r>
            <a:r>
              <a:rPr spc="229" dirty="0"/>
              <a:t> </a:t>
            </a:r>
            <a:r>
              <a:rPr spc="400" dirty="0"/>
              <a:t>see</a:t>
            </a:r>
            <a:r>
              <a:rPr spc="235" dirty="0"/>
              <a:t> </a:t>
            </a:r>
            <a:r>
              <a:rPr spc="295" dirty="0"/>
              <a:t>in</a:t>
            </a:r>
            <a:r>
              <a:rPr spc="235" dirty="0"/>
              <a:t> </a:t>
            </a:r>
            <a:r>
              <a:rPr spc="204" dirty="0"/>
              <a:t>our</a:t>
            </a:r>
            <a:r>
              <a:rPr spc="145" dirty="0"/>
              <a:t> </a:t>
            </a:r>
            <a:r>
              <a:rPr spc="285" dirty="0"/>
              <a:t>own </a:t>
            </a:r>
            <a:r>
              <a:rPr spc="365" dirty="0"/>
              <a:t>school?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986460" y="1404063"/>
            <a:ext cx="3338139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6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</a:t>
            </a:r>
            <a:endParaRPr sz="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57539" y="2365517"/>
            <a:ext cx="4831080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2000" spc="9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sz="2000" spc="13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25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sz="2000" spc="14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18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</a:t>
            </a:r>
            <a:r>
              <a:rPr sz="2000" spc="13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24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z="2000" spc="14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204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analyze</a:t>
            </a:r>
            <a:r>
              <a:rPr sz="2000" spc="13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229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sz="2000" spc="5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13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sz="2000" spc="14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17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 </a:t>
            </a:r>
            <a:r>
              <a:rPr sz="2000" spc="15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others</a:t>
            </a:r>
            <a:r>
              <a:rPr sz="2000" spc="13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20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sz="2000" spc="13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28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z="2000" spc="9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21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phenomenon</a:t>
            </a:r>
            <a:r>
              <a:rPr sz="2000" spc="13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16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sz="2000" spc="13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2000" spc="21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</a:t>
            </a:r>
            <a:r>
              <a:rPr sz="2000" spc="17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community.</a:t>
            </a:r>
            <a:endParaRPr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28948"/>
            <a:ext cx="9144000" cy="915035"/>
          </a:xfrm>
          <a:custGeom>
            <a:avLst/>
            <a:gdLst/>
            <a:ahLst/>
            <a:cxnLst/>
            <a:rect l="l" t="t" r="r" b="b"/>
            <a:pathLst>
              <a:path w="9144000" h="915035">
                <a:moveTo>
                  <a:pt x="9143999" y="162632"/>
                </a:moveTo>
                <a:lnTo>
                  <a:pt x="7451591" y="162632"/>
                </a:lnTo>
                <a:lnTo>
                  <a:pt x="7499279" y="160966"/>
                </a:lnTo>
                <a:lnTo>
                  <a:pt x="7546826" y="156247"/>
                </a:lnTo>
                <a:lnTo>
                  <a:pt x="7594259" y="148895"/>
                </a:lnTo>
                <a:lnTo>
                  <a:pt x="7641603" y="139331"/>
                </a:lnTo>
                <a:lnTo>
                  <a:pt x="7688885" y="127974"/>
                </a:lnTo>
                <a:lnTo>
                  <a:pt x="7736133" y="115245"/>
                </a:lnTo>
                <a:lnTo>
                  <a:pt x="7933888" y="56496"/>
                </a:lnTo>
                <a:lnTo>
                  <a:pt x="7986107" y="42131"/>
                </a:lnTo>
                <a:lnTo>
                  <a:pt x="8037812" y="29450"/>
                </a:lnTo>
                <a:lnTo>
                  <a:pt x="8090052" y="18760"/>
                </a:lnTo>
                <a:lnTo>
                  <a:pt x="8144355" y="10233"/>
                </a:lnTo>
                <a:lnTo>
                  <a:pt x="8198793" y="4406"/>
                </a:lnTo>
                <a:lnTo>
                  <a:pt x="8253320" y="1066"/>
                </a:lnTo>
                <a:lnTo>
                  <a:pt x="8307892" y="0"/>
                </a:lnTo>
                <a:lnTo>
                  <a:pt x="8356759" y="814"/>
                </a:lnTo>
                <a:lnTo>
                  <a:pt x="8405654" y="3167"/>
                </a:lnTo>
                <a:lnTo>
                  <a:pt x="8454569" y="6926"/>
                </a:lnTo>
                <a:lnTo>
                  <a:pt x="8503492" y="11958"/>
                </a:lnTo>
                <a:lnTo>
                  <a:pt x="8552414" y="18127"/>
                </a:lnTo>
                <a:lnTo>
                  <a:pt x="8601326" y="25302"/>
                </a:lnTo>
                <a:lnTo>
                  <a:pt x="8650217" y="33348"/>
                </a:lnTo>
                <a:lnTo>
                  <a:pt x="8699078" y="42131"/>
                </a:lnTo>
                <a:lnTo>
                  <a:pt x="8796671" y="61376"/>
                </a:lnTo>
                <a:lnTo>
                  <a:pt x="9039440" y="113042"/>
                </a:lnTo>
                <a:lnTo>
                  <a:pt x="9083076" y="121774"/>
                </a:lnTo>
                <a:lnTo>
                  <a:pt x="9127105" y="129218"/>
                </a:lnTo>
                <a:lnTo>
                  <a:pt x="9143999" y="131197"/>
                </a:lnTo>
                <a:lnTo>
                  <a:pt x="9143999" y="162632"/>
                </a:lnTo>
                <a:close/>
              </a:path>
              <a:path w="9144000" h="915035">
                <a:moveTo>
                  <a:pt x="9143999" y="914551"/>
                </a:moveTo>
                <a:lnTo>
                  <a:pt x="0" y="914551"/>
                </a:lnTo>
                <a:lnTo>
                  <a:pt x="0" y="240801"/>
                </a:lnTo>
                <a:lnTo>
                  <a:pt x="8431" y="238637"/>
                </a:lnTo>
                <a:lnTo>
                  <a:pt x="46892" y="227601"/>
                </a:lnTo>
                <a:lnTo>
                  <a:pt x="84274" y="215109"/>
                </a:lnTo>
                <a:lnTo>
                  <a:pt x="120031" y="200725"/>
                </a:lnTo>
                <a:lnTo>
                  <a:pt x="184502" y="164544"/>
                </a:lnTo>
                <a:lnTo>
                  <a:pt x="226295" y="133102"/>
                </a:lnTo>
                <a:lnTo>
                  <a:pt x="267474" y="100650"/>
                </a:lnTo>
                <a:lnTo>
                  <a:pt x="309289" y="69448"/>
                </a:lnTo>
                <a:lnTo>
                  <a:pt x="352992" y="41757"/>
                </a:lnTo>
                <a:lnTo>
                  <a:pt x="399832" y="19836"/>
                </a:lnTo>
                <a:lnTo>
                  <a:pt x="454606" y="4974"/>
                </a:lnTo>
                <a:lnTo>
                  <a:pt x="510365" y="239"/>
                </a:lnTo>
                <a:lnTo>
                  <a:pt x="559179" y="3529"/>
                </a:lnTo>
                <a:lnTo>
                  <a:pt x="607828" y="12923"/>
                </a:lnTo>
                <a:lnTo>
                  <a:pt x="655884" y="27705"/>
                </a:lnTo>
                <a:lnTo>
                  <a:pt x="702917" y="47162"/>
                </a:lnTo>
                <a:lnTo>
                  <a:pt x="748500" y="70577"/>
                </a:lnTo>
                <a:lnTo>
                  <a:pt x="792203" y="97236"/>
                </a:lnTo>
                <a:lnTo>
                  <a:pt x="833599" y="126425"/>
                </a:lnTo>
                <a:lnTo>
                  <a:pt x="874386" y="158401"/>
                </a:lnTo>
                <a:lnTo>
                  <a:pt x="914176" y="191783"/>
                </a:lnTo>
                <a:lnTo>
                  <a:pt x="992448" y="260320"/>
                </a:lnTo>
                <a:lnTo>
                  <a:pt x="1031770" y="294251"/>
                </a:lnTo>
                <a:lnTo>
                  <a:pt x="1071775" y="327142"/>
                </a:lnTo>
                <a:lnTo>
                  <a:pt x="1112883" y="358380"/>
                </a:lnTo>
                <a:lnTo>
                  <a:pt x="1155515" y="387354"/>
                </a:lnTo>
                <a:lnTo>
                  <a:pt x="1200090" y="413452"/>
                </a:lnTo>
                <a:lnTo>
                  <a:pt x="1249338" y="437365"/>
                </a:lnTo>
                <a:lnTo>
                  <a:pt x="1299429" y="456928"/>
                </a:lnTo>
                <a:lnTo>
                  <a:pt x="1350297" y="472386"/>
                </a:lnTo>
                <a:lnTo>
                  <a:pt x="1401877" y="483983"/>
                </a:lnTo>
                <a:lnTo>
                  <a:pt x="1454106" y="491964"/>
                </a:lnTo>
                <a:lnTo>
                  <a:pt x="1506918" y="496573"/>
                </a:lnTo>
                <a:lnTo>
                  <a:pt x="1560248" y="498055"/>
                </a:lnTo>
                <a:lnTo>
                  <a:pt x="9143999" y="498055"/>
                </a:lnTo>
                <a:lnTo>
                  <a:pt x="9143999" y="914551"/>
                </a:lnTo>
                <a:close/>
              </a:path>
              <a:path w="9144000" h="915035">
                <a:moveTo>
                  <a:pt x="9143999" y="388717"/>
                </a:moveTo>
                <a:lnTo>
                  <a:pt x="5458653" y="388717"/>
                </a:lnTo>
                <a:lnTo>
                  <a:pt x="5508784" y="388148"/>
                </a:lnTo>
                <a:lnTo>
                  <a:pt x="5558788" y="386390"/>
                </a:lnTo>
                <a:lnTo>
                  <a:pt x="5608646" y="383364"/>
                </a:lnTo>
                <a:lnTo>
                  <a:pt x="5658338" y="378993"/>
                </a:lnTo>
                <a:lnTo>
                  <a:pt x="5707845" y="373197"/>
                </a:lnTo>
                <a:lnTo>
                  <a:pt x="5757148" y="365900"/>
                </a:lnTo>
                <a:lnTo>
                  <a:pt x="5806227" y="357022"/>
                </a:lnTo>
                <a:lnTo>
                  <a:pt x="5855063" y="346486"/>
                </a:lnTo>
                <a:lnTo>
                  <a:pt x="5903637" y="334214"/>
                </a:lnTo>
                <a:lnTo>
                  <a:pt x="5951928" y="320126"/>
                </a:lnTo>
                <a:lnTo>
                  <a:pt x="5998973" y="304537"/>
                </a:lnTo>
                <a:lnTo>
                  <a:pt x="6045824" y="287422"/>
                </a:lnTo>
                <a:lnTo>
                  <a:pt x="6092509" y="269050"/>
                </a:lnTo>
                <a:lnTo>
                  <a:pt x="6139054" y="249694"/>
                </a:lnTo>
                <a:lnTo>
                  <a:pt x="6185488" y="229624"/>
                </a:lnTo>
                <a:lnTo>
                  <a:pt x="6370641" y="147618"/>
                </a:lnTo>
                <a:lnTo>
                  <a:pt x="6417085" y="127974"/>
                </a:lnTo>
                <a:lnTo>
                  <a:pt x="6463249" y="109373"/>
                </a:lnTo>
                <a:lnTo>
                  <a:pt x="6509656" y="91888"/>
                </a:lnTo>
                <a:lnTo>
                  <a:pt x="6556166" y="75856"/>
                </a:lnTo>
                <a:lnTo>
                  <a:pt x="6602809" y="61546"/>
                </a:lnTo>
                <a:lnTo>
                  <a:pt x="6649609" y="49232"/>
                </a:lnTo>
                <a:lnTo>
                  <a:pt x="6696596" y="39182"/>
                </a:lnTo>
                <a:lnTo>
                  <a:pt x="6743795" y="31668"/>
                </a:lnTo>
                <a:lnTo>
                  <a:pt x="6791234" y="26962"/>
                </a:lnTo>
                <a:lnTo>
                  <a:pt x="6839839" y="25302"/>
                </a:lnTo>
                <a:lnTo>
                  <a:pt x="6837505" y="25302"/>
                </a:lnTo>
                <a:lnTo>
                  <a:pt x="6867665" y="25947"/>
                </a:lnTo>
                <a:lnTo>
                  <a:pt x="6894623" y="27705"/>
                </a:lnTo>
                <a:lnTo>
                  <a:pt x="6895390" y="27705"/>
                </a:lnTo>
                <a:lnTo>
                  <a:pt x="6954492" y="35609"/>
                </a:lnTo>
                <a:lnTo>
                  <a:pt x="7000690" y="45696"/>
                </a:lnTo>
                <a:lnTo>
                  <a:pt x="7046213" y="58585"/>
                </a:lnTo>
                <a:lnTo>
                  <a:pt x="7091260" y="73432"/>
                </a:lnTo>
                <a:lnTo>
                  <a:pt x="7180733" y="105616"/>
                </a:lnTo>
                <a:lnTo>
                  <a:pt x="7225559" y="121265"/>
                </a:lnTo>
                <a:lnTo>
                  <a:pt x="7270713" y="135492"/>
                </a:lnTo>
                <a:lnTo>
                  <a:pt x="7316395" y="147451"/>
                </a:lnTo>
                <a:lnTo>
                  <a:pt x="7362531" y="156247"/>
                </a:lnTo>
                <a:lnTo>
                  <a:pt x="7362397" y="156247"/>
                </a:lnTo>
                <a:lnTo>
                  <a:pt x="7385080" y="159154"/>
                </a:lnTo>
                <a:lnTo>
                  <a:pt x="7407288" y="161124"/>
                </a:lnTo>
                <a:lnTo>
                  <a:pt x="7429451" y="162265"/>
                </a:lnTo>
                <a:lnTo>
                  <a:pt x="7451591" y="162632"/>
                </a:lnTo>
                <a:lnTo>
                  <a:pt x="9143999" y="162632"/>
                </a:lnTo>
                <a:lnTo>
                  <a:pt x="9143999" y="388717"/>
                </a:lnTo>
                <a:close/>
              </a:path>
              <a:path w="9144000" h="915035">
                <a:moveTo>
                  <a:pt x="9143999" y="498055"/>
                </a:moveTo>
                <a:lnTo>
                  <a:pt x="1560248" y="498055"/>
                </a:lnTo>
                <a:lnTo>
                  <a:pt x="1608783" y="496914"/>
                </a:lnTo>
                <a:lnTo>
                  <a:pt x="1657649" y="493615"/>
                </a:lnTo>
                <a:lnTo>
                  <a:pt x="1706801" y="488340"/>
                </a:lnTo>
                <a:lnTo>
                  <a:pt x="1756196" y="481273"/>
                </a:lnTo>
                <a:lnTo>
                  <a:pt x="1805786" y="472596"/>
                </a:lnTo>
                <a:lnTo>
                  <a:pt x="1855527" y="462493"/>
                </a:lnTo>
                <a:lnTo>
                  <a:pt x="1905374" y="451147"/>
                </a:lnTo>
                <a:lnTo>
                  <a:pt x="1955281" y="438741"/>
                </a:lnTo>
                <a:lnTo>
                  <a:pt x="2005204" y="425459"/>
                </a:lnTo>
                <a:lnTo>
                  <a:pt x="2055096" y="411482"/>
                </a:lnTo>
                <a:lnTo>
                  <a:pt x="2351285" y="323315"/>
                </a:lnTo>
                <a:lnTo>
                  <a:pt x="2399701" y="309611"/>
                </a:lnTo>
                <a:lnTo>
                  <a:pt x="2448664" y="296496"/>
                </a:lnTo>
                <a:lnTo>
                  <a:pt x="2497758" y="284205"/>
                </a:lnTo>
                <a:lnTo>
                  <a:pt x="2546976" y="272722"/>
                </a:lnTo>
                <a:lnTo>
                  <a:pt x="2596315" y="262030"/>
                </a:lnTo>
                <a:lnTo>
                  <a:pt x="2645769" y="252114"/>
                </a:lnTo>
                <a:lnTo>
                  <a:pt x="2695334" y="242956"/>
                </a:lnTo>
                <a:lnTo>
                  <a:pt x="2745004" y="234540"/>
                </a:lnTo>
                <a:lnTo>
                  <a:pt x="2794776" y="226850"/>
                </a:lnTo>
                <a:lnTo>
                  <a:pt x="2844644" y="219869"/>
                </a:lnTo>
                <a:lnTo>
                  <a:pt x="2894604" y="213582"/>
                </a:lnTo>
                <a:lnTo>
                  <a:pt x="2944651" y="207971"/>
                </a:lnTo>
                <a:lnTo>
                  <a:pt x="2994780" y="203021"/>
                </a:lnTo>
                <a:lnTo>
                  <a:pt x="3044986" y="198714"/>
                </a:lnTo>
                <a:lnTo>
                  <a:pt x="3095266" y="195035"/>
                </a:lnTo>
                <a:lnTo>
                  <a:pt x="3145613" y="191966"/>
                </a:lnTo>
                <a:lnTo>
                  <a:pt x="3196023" y="189493"/>
                </a:lnTo>
                <a:lnTo>
                  <a:pt x="3246492" y="187597"/>
                </a:lnTo>
                <a:lnTo>
                  <a:pt x="3299244" y="186205"/>
                </a:lnTo>
                <a:lnTo>
                  <a:pt x="3300792" y="186205"/>
                </a:lnTo>
                <a:lnTo>
                  <a:pt x="3348182" y="185466"/>
                </a:lnTo>
                <a:lnTo>
                  <a:pt x="3398201" y="185217"/>
                </a:lnTo>
                <a:lnTo>
                  <a:pt x="3498708" y="186205"/>
                </a:lnTo>
                <a:lnTo>
                  <a:pt x="3599344" y="189084"/>
                </a:lnTo>
                <a:lnTo>
                  <a:pt x="3700071" y="193725"/>
                </a:lnTo>
                <a:lnTo>
                  <a:pt x="3800851" y="200000"/>
                </a:lnTo>
                <a:lnTo>
                  <a:pt x="3901649" y="207781"/>
                </a:lnTo>
                <a:lnTo>
                  <a:pt x="4052794" y="221991"/>
                </a:lnTo>
                <a:lnTo>
                  <a:pt x="4203768" y="238865"/>
                </a:lnTo>
                <a:lnTo>
                  <a:pt x="4404582" y="264757"/>
                </a:lnTo>
                <a:lnTo>
                  <a:pt x="4953833" y="346486"/>
                </a:lnTo>
                <a:lnTo>
                  <a:pt x="5055457" y="360077"/>
                </a:lnTo>
                <a:lnTo>
                  <a:pt x="5105930" y="366144"/>
                </a:lnTo>
                <a:lnTo>
                  <a:pt x="5156420" y="371659"/>
                </a:lnTo>
                <a:lnTo>
                  <a:pt x="5206908" y="376542"/>
                </a:lnTo>
                <a:lnTo>
                  <a:pt x="5257374" y="380714"/>
                </a:lnTo>
                <a:lnTo>
                  <a:pt x="5307801" y="384097"/>
                </a:lnTo>
                <a:lnTo>
                  <a:pt x="5358168" y="386611"/>
                </a:lnTo>
                <a:lnTo>
                  <a:pt x="5407528" y="388148"/>
                </a:lnTo>
                <a:lnTo>
                  <a:pt x="5405763" y="388148"/>
                </a:lnTo>
                <a:lnTo>
                  <a:pt x="5458653" y="388717"/>
                </a:lnTo>
                <a:lnTo>
                  <a:pt x="9143999" y="388717"/>
                </a:lnTo>
                <a:lnTo>
                  <a:pt x="9143999" y="498055"/>
                </a:lnTo>
                <a:close/>
              </a:path>
            </a:pathLst>
          </a:custGeom>
          <a:solidFill>
            <a:srgbClr val="E4C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991488" y="-9525"/>
            <a:ext cx="1152525" cy="1374775"/>
            <a:chOff x="7991488" y="-9525"/>
            <a:chExt cx="1152525" cy="1374775"/>
          </a:xfrm>
        </p:grpSpPr>
        <p:sp>
          <p:nvSpPr>
            <p:cNvPr id="4" name="object 4"/>
            <p:cNvSpPr/>
            <p:nvPr/>
          </p:nvSpPr>
          <p:spPr>
            <a:xfrm>
              <a:off x="8001013" y="0"/>
              <a:ext cx="1143000" cy="1355725"/>
            </a:xfrm>
            <a:custGeom>
              <a:avLst/>
              <a:gdLst/>
              <a:ahLst/>
              <a:cxnLst/>
              <a:rect l="l" t="t" r="r" b="b"/>
              <a:pathLst>
                <a:path w="1143000" h="1355725">
                  <a:moveTo>
                    <a:pt x="1111034" y="1350225"/>
                  </a:moveTo>
                  <a:lnTo>
                    <a:pt x="1108265" y="1348930"/>
                  </a:lnTo>
                  <a:lnTo>
                    <a:pt x="1059624" y="1331518"/>
                  </a:lnTo>
                  <a:lnTo>
                    <a:pt x="1010932" y="1314284"/>
                  </a:lnTo>
                  <a:lnTo>
                    <a:pt x="962253" y="1297038"/>
                  </a:lnTo>
                  <a:lnTo>
                    <a:pt x="913676" y="1279613"/>
                  </a:lnTo>
                  <a:lnTo>
                    <a:pt x="865263" y="1261808"/>
                  </a:lnTo>
                  <a:lnTo>
                    <a:pt x="817092" y="1243418"/>
                  </a:lnTo>
                  <a:lnTo>
                    <a:pt x="769226" y="1224280"/>
                  </a:lnTo>
                  <a:lnTo>
                    <a:pt x="721753" y="1204175"/>
                  </a:lnTo>
                  <a:lnTo>
                    <a:pt x="674738" y="1182941"/>
                  </a:lnTo>
                  <a:lnTo>
                    <a:pt x="633209" y="1162926"/>
                  </a:lnTo>
                  <a:lnTo>
                    <a:pt x="592137" y="1141653"/>
                  </a:lnTo>
                  <a:lnTo>
                    <a:pt x="549160" y="1117739"/>
                  </a:lnTo>
                  <a:lnTo>
                    <a:pt x="506920" y="1092428"/>
                  </a:lnTo>
                  <a:lnTo>
                    <a:pt x="465594" y="1065657"/>
                  </a:lnTo>
                  <a:lnTo>
                    <a:pt x="425310" y="1037361"/>
                  </a:lnTo>
                  <a:lnTo>
                    <a:pt x="386245" y="1007503"/>
                  </a:lnTo>
                  <a:lnTo>
                    <a:pt x="348538" y="976007"/>
                  </a:lnTo>
                  <a:lnTo>
                    <a:pt x="312343" y="942822"/>
                  </a:lnTo>
                  <a:lnTo>
                    <a:pt x="277812" y="907884"/>
                  </a:lnTo>
                  <a:lnTo>
                    <a:pt x="245097" y="871143"/>
                  </a:lnTo>
                  <a:lnTo>
                    <a:pt x="214363" y="832523"/>
                  </a:lnTo>
                  <a:lnTo>
                    <a:pt x="185623" y="791857"/>
                  </a:lnTo>
                  <a:lnTo>
                    <a:pt x="159131" y="749706"/>
                  </a:lnTo>
                  <a:lnTo>
                    <a:pt x="134899" y="706234"/>
                  </a:lnTo>
                  <a:lnTo>
                    <a:pt x="112903" y="661555"/>
                  </a:lnTo>
                  <a:lnTo>
                    <a:pt x="93141" y="615835"/>
                  </a:lnTo>
                  <a:lnTo>
                    <a:pt x="75603" y="569201"/>
                  </a:lnTo>
                  <a:lnTo>
                    <a:pt x="60286" y="521792"/>
                  </a:lnTo>
                  <a:lnTo>
                    <a:pt x="47167" y="473748"/>
                  </a:lnTo>
                  <a:lnTo>
                    <a:pt x="36258" y="425208"/>
                  </a:lnTo>
                  <a:lnTo>
                    <a:pt x="27343" y="376097"/>
                  </a:lnTo>
                  <a:lnTo>
                    <a:pt x="20548" y="326872"/>
                  </a:lnTo>
                  <a:lnTo>
                    <a:pt x="15811" y="277571"/>
                  </a:lnTo>
                  <a:lnTo>
                    <a:pt x="13055" y="228219"/>
                  </a:lnTo>
                  <a:lnTo>
                    <a:pt x="12217" y="178866"/>
                  </a:lnTo>
                  <a:lnTo>
                    <a:pt x="13220" y="129552"/>
                  </a:lnTo>
                  <a:lnTo>
                    <a:pt x="15989" y="80289"/>
                  </a:lnTo>
                  <a:lnTo>
                    <a:pt x="20472" y="31115"/>
                  </a:lnTo>
                  <a:lnTo>
                    <a:pt x="24358" y="0"/>
                  </a:lnTo>
                  <a:lnTo>
                    <a:pt x="10769" y="0"/>
                  </a:lnTo>
                  <a:lnTo>
                    <a:pt x="7658" y="25488"/>
                  </a:lnTo>
                  <a:lnTo>
                    <a:pt x="3441" y="73190"/>
                  </a:lnTo>
                  <a:lnTo>
                    <a:pt x="876" y="121158"/>
                  </a:lnTo>
                  <a:lnTo>
                    <a:pt x="0" y="169265"/>
                  </a:lnTo>
                  <a:lnTo>
                    <a:pt x="825" y="217449"/>
                  </a:lnTo>
                  <a:lnTo>
                    <a:pt x="3416" y="265595"/>
                  </a:lnTo>
                  <a:lnTo>
                    <a:pt x="7772" y="313601"/>
                  </a:lnTo>
                  <a:lnTo>
                    <a:pt x="13957" y="361391"/>
                  </a:lnTo>
                  <a:lnTo>
                    <a:pt x="21996" y="408863"/>
                  </a:lnTo>
                  <a:lnTo>
                    <a:pt x="31915" y="455917"/>
                  </a:lnTo>
                  <a:lnTo>
                    <a:pt x="43751" y="502450"/>
                  </a:lnTo>
                  <a:lnTo>
                    <a:pt x="57556" y="548386"/>
                  </a:lnTo>
                  <a:lnTo>
                    <a:pt x="73329" y="593610"/>
                  </a:lnTo>
                  <a:lnTo>
                    <a:pt x="91135" y="638048"/>
                  </a:lnTo>
                  <a:lnTo>
                    <a:pt x="110985" y="681583"/>
                  </a:lnTo>
                  <a:lnTo>
                    <a:pt x="132930" y="724128"/>
                  </a:lnTo>
                  <a:lnTo>
                    <a:pt x="157010" y="765594"/>
                  </a:lnTo>
                  <a:lnTo>
                    <a:pt x="183235" y="805878"/>
                  </a:lnTo>
                  <a:lnTo>
                    <a:pt x="211645" y="844880"/>
                  </a:lnTo>
                  <a:lnTo>
                    <a:pt x="242290" y="882523"/>
                  </a:lnTo>
                  <a:lnTo>
                    <a:pt x="275247" y="918794"/>
                  </a:lnTo>
                  <a:lnTo>
                    <a:pt x="309880" y="953249"/>
                  </a:lnTo>
                  <a:lnTo>
                    <a:pt x="346075" y="985939"/>
                  </a:lnTo>
                  <a:lnTo>
                    <a:pt x="383679" y="1016927"/>
                  </a:lnTo>
                  <a:lnTo>
                    <a:pt x="422592" y="1046289"/>
                  </a:lnTo>
                  <a:lnTo>
                    <a:pt x="462673" y="1074089"/>
                  </a:lnTo>
                  <a:lnTo>
                    <a:pt x="503796" y="1100404"/>
                  </a:lnTo>
                  <a:lnTo>
                    <a:pt x="545846" y="1125283"/>
                  </a:lnTo>
                  <a:lnTo>
                    <a:pt x="588683" y="1148803"/>
                  </a:lnTo>
                  <a:lnTo>
                    <a:pt x="632193" y="1171041"/>
                  </a:lnTo>
                  <a:lnTo>
                    <a:pt x="676135" y="1192110"/>
                  </a:lnTo>
                  <a:lnTo>
                    <a:pt x="722655" y="1213319"/>
                  </a:lnTo>
                  <a:lnTo>
                    <a:pt x="769658" y="1233665"/>
                  </a:lnTo>
                  <a:lnTo>
                    <a:pt x="817054" y="1253197"/>
                  </a:lnTo>
                  <a:lnTo>
                    <a:pt x="864793" y="1271930"/>
                  </a:lnTo>
                  <a:lnTo>
                    <a:pt x="912837" y="1289900"/>
                  </a:lnTo>
                  <a:lnTo>
                    <a:pt x="961110" y="1307134"/>
                  </a:lnTo>
                  <a:lnTo>
                    <a:pt x="1009561" y="1323682"/>
                  </a:lnTo>
                  <a:lnTo>
                    <a:pt x="1058138" y="1339557"/>
                  </a:lnTo>
                  <a:lnTo>
                    <a:pt x="1106766" y="1354797"/>
                  </a:lnTo>
                  <a:lnTo>
                    <a:pt x="1106474" y="1354670"/>
                  </a:lnTo>
                  <a:lnTo>
                    <a:pt x="1109738" y="1355661"/>
                  </a:lnTo>
                  <a:lnTo>
                    <a:pt x="1111034" y="1350225"/>
                  </a:lnTo>
                  <a:close/>
                </a:path>
                <a:path w="1143000" h="1355725">
                  <a:moveTo>
                    <a:pt x="1142987" y="0"/>
                  </a:moveTo>
                  <a:lnTo>
                    <a:pt x="255981" y="0"/>
                  </a:lnTo>
                  <a:lnTo>
                    <a:pt x="246392" y="18542"/>
                  </a:lnTo>
                  <a:lnTo>
                    <a:pt x="228041" y="64223"/>
                  </a:lnTo>
                  <a:lnTo>
                    <a:pt x="213868" y="111569"/>
                  </a:lnTo>
                  <a:lnTo>
                    <a:pt x="203898" y="160159"/>
                  </a:lnTo>
                  <a:lnTo>
                    <a:pt x="198132" y="209562"/>
                  </a:lnTo>
                  <a:lnTo>
                    <a:pt x="196596" y="259346"/>
                  </a:lnTo>
                  <a:lnTo>
                    <a:pt x="199288" y="309092"/>
                  </a:lnTo>
                  <a:lnTo>
                    <a:pt x="206209" y="358355"/>
                  </a:lnTo>
                  <a:lnTo>
                    <a:pt x="217398" y="406717"/>
                  </a:lnTo>
                  <a:lnTo>
                    <a:pt x="232473" y="453847"/>
                  </a:lnTo>
                  <a:lnTo>
                    <a:pt x="251117" y="499491"/>
                  </a:lnTo>
                  <a:lnTo>
                    <a:pt x="273088" y="543585"/>
                  </a:lnTo>
                  <a:lnTo>
                    <a:pt x="298170" y="586016"/>
                  </a:lnTo>
                  <a:lnTo>
                    <a:pt x="326161" y="626706"/>
                  </a:lnTo>
                  <a:lnTo>
                    <a:pt x="356831" y="665568"/>
                  </a:lnTo>
                  <a:lnTo>
                    <a:pt x="389978" y="702525"/>
                  </a:lnTo>
                  <a:lnTo>
                    <a:pt x="425386" y="737476"/>
                  </a:lnTo>
                  <a:lnTo>
                    <a:pt x="462826" y="770343"/>
                  </a:lnTo>
                  <a:lnTo>
                    <a:pt x="502094" y="801027"/>
                  </a:lnTo>
                  <a:lnTo>
                    <a:pt x="542975" y="829462"/>
                  </a:lnTo>
                  <a:lnTo>
                    <a:pt x="585241" y="855548"/>
                  </a:lnTo>
                  <a:lnTo>
                    <a:pt x="623252" y="876541"/>
                  </a:lnTo>
                  <a:lnTo>
                    <a:pt x="662063" y="895794"/>
                  </a:lnTo>
                  <a:lnTo>
                    <a:pt x="708291" y="915987"/>
                  </a:lnTo>
                  <a:lnTo>
                    <a:pt x="755396" y="933767"/>
                  </a:lnTo>
                  <a:lnTo>
                    <a:pt x="803287" y="949121"/>
                  </a:lnTo>
                  <a:lnTo>
                    <a:pt x="851877" y="962012"/>
                  </a:lnTo>
                  <a:lnTo>
                    <a:pt x="901065" y="972426"/>
                  </a:lnTo>
                  <a:lnTo>
                    <a:pt x="950747" y="980338"/>
                  </a:lnTo>
                  <a:lnTo>
                    <a:pt x="1000848" y="985723"/>
                  </a:lnTo>
                  <a:lnTo>
                    <a:pt x="1051255" y="988568"/>
                  </a:lnTo>
                  <a:lnTo>
                    <a:pt x="1101877" y="988834"/>
                  </a:lnTo>
                  <a:lnTo>
                    <a:pt x="973416" y="966127"/>
                  </a:lnTo>
                  <a:lnTo>
                    <a:pt x="1023543" y="960882"/>
                  </a:lnTo>
                  <a:lnTo>
                    <a:pt x="1072959" y="950734"/>
                  </a:lnTo>
                  <a:lnTo>
                    <a:pt x="1121181" y="935812"/>
                  </a:lnTo>
                  <a:lnTo>
                    <a:pt x="1142987" y="926668"/>
                  </a:lnTo>
                  <a:lnTo>
                    <a:pt x="1142987" y="0"/>
                  </a:lnTo>
                  <a:close/>
                </a:path>
              </a:pathLst>
            </a:custGeom>
            <a:solidFill>
              <a:srgbClr val="D19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01013" y="0"/>
              <a:ext cx="1111250" cy="1355725"/>
            </a:xfrm>
            <a:custGeom>
              <a:avLst/>
              <a:gdLst/>
              <a:ahLst/>
              <a:cxnLst/>
              <a:rect l="l" t="t" r="r" b="b"/>
              <a:pathLst>
                <a:path w="1111250" h="1355725">
                  <a:moveTo>
                    <a:pt x="24361" y="0"/>
                  </a:moveTo>
                  <a:lnTo>
                    <a:pt x="20481" y="31115"/>
                  </a:lnTo>
                  <a:lnTo>
                    <a:pt x="16000" y="80279"/>
                  </a:lnTo>
                  <a:lnTo>
                    <a:pt x="13222" y="129541"/>
                  </a:lnTo>
                  <a:lnTo>
                    <a:pt x="12218" y="178864"/>
                  </a:lnTo>
                  <a:lnTo>
                    <a:pt x="13058" y="228214"/>
                  </a:lnTo>
                  <a:lnTo>
                    <a:pt x="15812" y="277558"/>
                  </a:lnTo>
                  <a:lnTo>
                    <a:pt x="20551" y="326860"/>
                  </a:lnTo>
                  <a:lnTo>
                    <a:pt x="27346" y="376086"/>
                  </a:lnTo>
                  <a:lnTo>
                    <a:pt x="36265" y="425202"/>
                  </a:lnTo>
                  <a:lnTo>
                    <a:pt x="47178" y="473742"/>
                  </a:lnTo>
                  <a:lnTo>
                    <a:pt x="60290" y="521786"/>
                  </a:lnTo>
                  <a:lnTo>
                    <a:pt x="75611" y="569196"/>
                  </a:lnTo>
                  <a:lnTo>
                    <a:pt x="93148" y="615831"/>
                  </a:lnTo>
                  <a:lnTo>
                    <a:pt x="112909" y="661554"/>
                  </a:lnTo>
                  <a:lnTo>
                    <a:pt x="134904" y="706223"/>
                  </a:lnTo>
                  <a:lnTo>
                    <a:pt x="159139" y="749700"/>
                  </a:lnTo>
                  <a:lnTo>
                    <a:pt x="185623" y="791846"/>
                  </a:lnTo>
                  <a:lnTo>
                    <a:pt x="214365" y="832521"/>
                  </a:lnTo>
                  <a:lnTo>
                    <a:pt x="245104" y="871132"/>
                  </a:lnTo>
                  <a:lnTo>
                    <a:pt x="277815" y="907876"/>
                  </a:lnTo>
                  <a:lnTo>
                    <a:pt x="312345" y="942813"/>
                  </a:lnTo>
                  <a:lnTo>
                    <a:pt x="348542" y="975999"/>
                  </a:lnTo>
                  <a:lnTo>
                    <a:pt x="386252" y="1007494"/>
                  </a:lnTo>
                  <a:lnTo>
                    <a:pt x="425321" y="1037357"/>
                  </a:lnTo>
                  <a:lnTo>
                    <a:pt x="465599" y="1065644"/>
                  </a:lnTo>
                  <a:lnTo>
                    <a:pt x="506930" y="1092416"/>
                  </a:lnTo>
                  <a:lnTo>
                    <a:pt x="549162" y="1117730"/>
                  </a:lnTo>
                  <a:lnTo>
                    <a:pt x="592143" y="1141644"/>
                  </a:lnTo>
                  <a:lnTo>
                    <a:pt x="633217" y="1162917"/>
                  </a:lnTo>
                  <a:lnTo>
                    <a:pt x="674744" y="1182936"/>
                  </a:lnTo>
                  <a:lnTo>
                    <a:pt x="721762" y="1204173"/>
                  </a:lnTo>
                  <a:lnTo>
                    <a:pt x="769237" y="1224269"/>
                  </a:lnTo>
                  <a:lnTo>
                    <a:pt x="817097" y="1243413"/>
                  </a:lnTo>
                  <a:lnTo>
                    <a:pt x="865269" y="1261797"/>
                  </a:lnTo>
                  <a:lnTo>
                    <a:pt x="913681" y="1279608"/>
                  </a:lnTo>
                  <a:lnTo>
                    <a:pt x="962260" y="1297037"/>
                  </a:lnTo>
                  <a:lnTo>
                    <a:pt x="1010934" y="1314274"/>
                  </a:lnTo>
                  <a:lnTo>
                    <a:pt x="1059629" y="1331508"/>
                  </a:lnTo>
                  <a:lnTo>
                    <a:pt x="1108274" y="1348928"/>
                  </a:lnTo>
                  <a:lnTo>
                    <a:pt x="1111042" y="1350222"/>
                  </a:lnTo>
                  <a:lnTo>
                    <a:pt x="1109745" y="1355653"/>
                  </a:lnTo>
                  <a:lnTo>
                    <a:pt x="1106481" y="1354659"/>
                  </a:lnTo>
                  <a:lnTo>
                    <a:pt x="1106773" y="1354795"/>
                  </a:lnTo>
                  <a:lnTo>
                    <a:pt x="1058139" y="1339551"/>
                  </a:lnTo>
                  <a:lnTo>
                    <a:pt x="1009569" y="1323673"/>
                  </a:lnTo>
                  <a:lnTo>
                    <a:pt x="961118" y="1307130"/>
                  </a:lnTo>
                  <a:lnTo>
                    <a:pt x="912844" y="1289888"/>
                  </a:lnTo>
                  <a:lnTo>
                    <a:pt x="864805" y="1271918"/>
                  </a:lnTo>
                  <a:lnTo>
                    <a:pt x="817057" y="1253186"/>
                  </a:lnTo>
                  <a:lnTo>
                    <a:pt x="769658" y="1233662"/>
                  </a:lnTo>
                  <a:lnTo>
                    <a:pt x="722665" y="1213314"/>
                  </a:lnTo>
                  <a:lnTo>
                    <a:pt x="676135" y="1192110"/>
                  </a:lnTo>
                  <a:lnTo>
                    <a:pt x="632198" y="1171029"/>
                  </a:lnTo>
                  <a:lnTo>
                    <a:pt x="588689" y="1148802"/>
                  </a:lnTo>
                  <a:lnTo>
                    <a:pt x="545849" y="1125281"/>
                  </a:lnTo>
                  <a:lnTo>
                    <a:pt x="503802" y="1100399"/>
                  </a:lnTo>
                  <a:lnTo>
                    <a:pt x="462676" y="1074089"/>
                  </a:lnTo>
                  <a:lnTo>
                    <a:pt x="422595" y="1046285"/>
                  </a:lnTo>
                  <a:lnTo>
                    <a:pt x="383687" y="1016920"/>
                  </a:lnTo>
                  <a:lnTo>
                    <a:pt x="346077" y="985927"/>
                  </a:lnTo>
                  <a:lnTo>
                    <a:pt x="309891" y="953240"/>
                  </a:lnTo>
                  <a:lnTo>
                    <a:pt x="275256" y="918791"/>
                  </a:lnTo>
                  <a:lnTo>
                    <a:pt x="242296" y="882513"/>
                  </a:lnTo>
                  <a:lnTo>
                    <a:pt x="211654" y="844877"/>
                  </a:lnTo>
                  <a:lnTo>
                    <a:pt x="183237" y="805870"/>
                  </a:lnTo>
                  <a:lnTo>
                    <a:pt x="157011" y="765587"/>
                  </a:lnTo>
                  <a:lnTo>
                    <a:pt x="132942" y="724124"/>
                  </a:lnTo>
                  <a:lnTo>
                    <a:pt x="110996" y="681576"/>
                  </a:lnTo>
                  <a:lnTo>
                    <a:pt x="91139" y="638039"/>
                  </a:lnTo>
                  <a:lnTo>
                    <a:pt x="73337" y="593608"/>
                  </a:lnTo>
                  <a:lnTo>
                    <a:pt x="57556" y="548379"/>
                  </a:lnTo>
                  <a:lnTo>
                    <a:pt x="43762" y="502447"/>
                  </a:lnTo>
                  <a:lnTo>
                    <a:pt x="31922" y="455907"/>
                  </a:lnTo>
                  <a:lnTo>
                    <a:pt x="22001" y="408856"/>
                  </a:lnTo>
                  <a:lnTo>
                    <a:pt x="13966" y="361388"/>
                  </a:lnTo>
                  <a:lnTo>
                    <a:pt x="7782" y="313599"/>
                  </a:lnTo>
                  <a:lnTo>
                    <a:pt x="3415" y="265585"/>
                  </a:lnTo>
                  <a:lnTo>
                    <a:pt x="833" y="217441"/>
                  </a:lnTo>
                  <a:lnTo>
                    <a:pt x="0" y="169263"/>
                  </a:lnTo>
                  <a:lnTo>
                    <a:pt x="882" y="121145"/>
                  </a:lnTo>
                  <a:lnTo>
                    <a:pt x="3446" y="73185"/>
                  </a:lnTo>
                  <a:lnTo>
                    <a:pt x="7659" y="25476"/>
                  </a:lnTo>
                  <a:lnTo>
                    <a:pt x="10775" y="0"/>
                  </a:lnTo>
                </a:path>
              </a:pathLst>
            </a:custGeom>
            <a:ln w="19049">
              <a:solidFill>
                <a:srgbClr val="D19D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2382" y="0"/>
            <a:ext cx="2333452" cy="34543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0"/>
            <a:ext cx="2171065" cy="2019935"/>
            <a:chOff x="0" y="0"/>
            <a:chExt cx="2171065" cy="201993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2171065" cy="894715"/>
            </a:xfrm>
            <a:custGeom>
              <a:avLst/>
              <a:gdLst/>
              <a:ahLst/>
              <a:cxnLst/>
              <a:rect l="l" t="t" r="r" b="b"/>
              <a:pathLst>
                <a:path w="2171065" h="894715">
                  <a:moveTo>
                    <a:pt x="64257" y="894128"/>
                  </a:moveTo>
                  <a:lnTo>
                    <a:pt x="14054" y="893765"/>
                  </a:lnTo>
                  <a:lnTo>
                    <a:pt x="0" y="893482"/>
                  </a:lnTo>
                  <a:lnTo>
                    <a:pt x="0" y="0"/>
                  </a:lnTo>
                  <a:lnTo>
                    <a:pt x="2149609" y="0"/>
                  </a:lnTo>
                  <a:lnTo>
                    <a:pt x="2154220" y="16471"/>
                  </a:lnTo>
                  <a:lnTo>
                    <a:pt x="2163058" y="52253"/>
                  </a:lnTo>
                  <a:lnTo>
                    <a:pt x="2169303" y="88500"/>
                  </a:lnTo>
                  <a:lnTo>
                    <a:pt x="2170987" y="124692"/>
                  </a:lnTo>
                  <a:lnTo>
                    <a:pt x="2166142" y="160315"/>
                  </a:lnTo>
                  <a:lnTo>
                    <a:pt x="2137271" y="221135"/>
                  </a:lnTo>
                  <a:lnTo>
                    <a:pt x="2093001" y="272728"/>
                  </a:lnTo>
                  <a:lnTo>
                    <a:pt x="2057100" y="307193"/>
                  </a:lnTo>
                  <a:lnTo>
                    <a:pt x="2019592" y="339655"/>
                  </a:lnTo>
                  <a:lnTo>
                    <a:pt x="1980625" y="370246"/>
                  </a:lnTo>
                  <a:lnTo>
                    <a:pt x="1940351" y="399099"/>
                  </a:lnTo>
                  <a:lnTo>
                    <a:pt x="1898919" y="426348"/>
                  </a:lnTo>
                  <a:lnTo>
                    <a:pt x="1856477" y="452126"/>
                  </a:lnTo>
                  <a:lnTo>
                    <a:pt x="1813176" y="476565"/>
                  </a:lnTo>
                  <a:lnTo>
                    <a:pt x="1769165" y="499800"/>
                  </a:lnTo>
                  <a:lnTo>
                    <a:pt x="1724594" y="521962"/>
                  </a:lnTo>
                  <a:lnTo>
                    <a:pt x="1679613" y="543186"/>
                  </a:lnTo>
                  <a:lnTo>
                    <a:pt x="1634370" y="563604"/>
                  </a:lnTo>
                  <a:lnTo>
                    <a:pt x="1587040" y="584173"/>
                  </a:lnTo>
                  <a:lnTo>
                    <a:pt x="1539478" y="604090"/>
                  </a:lnTo>
                  <a:lnTo>
                    <a:pt x="1491691" y="623353"/>
                  </a:lnTo>
                  <a:lnTo>
                    <a:pt x="1443685" y="641962"/>
                  </a:lnTo>
                  <a:lnTo>
                    <a:pt x="1395465" y="659916"/>
                  </a:lnTo>
                  <a:lnTo>
                    <a:pt x="1347038" y="677216"/>
                  </a:lnTo>
                  <a:lnTo>
                    <a:pt x="1298408" y="693859"/>
                  </a:lnTo>
                  <a:lnTo>
                    <a:pt x="1249582" y="709847"/>
                  </a:lnTo>
                  <a:lnTo>
                    <a:pt x="1200565" y="725177"/>
                  </a:lnTo>
                  <a:lnTo>
                    <a:pt x="1151364" y="739850"/>
                  </a:lnTo>
                  <a:lnTo>
                    <a:pt x="1101983" y="753865"/>
                  </a:lnTo>
                  <a:lnTo>
                    <a:pt x="1052429" y="767221"/>
                  </a:lnTo>
                  <a:lnTo>
                    <a:pt x="1004107" y="779570"/>
                  </a:lnTo>
                  <a:lnTo>
                    <a:pt x="955636" y="791293"/>
                  </a:lnTo>
                  <a:lnTo>
                    <a:pt x="907022" y="802390"/>
                  </a:lnTo>
                  <a:lnTo>
                    <a:pt x="858269" y="812859"/>
                  </a:lnTo>
                  <a:lnTo>
                    <a:pt x="809385" y="822699"/>
                  </a:lnTo>
                  <a:lnTo>
                    <a:pt x="760376" y="831909"/>
                  </a:lnTo>
                  <a:lnTo>
                    <a:pt x="711245" y="840488"/>
                  </a:lnTo>
                  <a:lnTo>
                    <a:pt x="662001" y="848435"/>
                  </a:lnTo>
                  <a:lnTo>
                    <a:pt x="612648" y="855750"/>
                  </a:lnTo>
                  <a:lnTo>
                    <a:pt x="563192" y="862430"/>
                  </a:lnTo>
                  <a:lnTo>
                    <a:pt x="513639" y="868475"/>
                  </a:lnTo>
                  <a:lnTo>
                    <a:pt x="463995" y="873884"/>
                  </a:lnTo>
                  <a:lnTo>
                    <a:pt x="414266" y="878656"/>
                  </a:lnTo>
                  <a:lnTo>
                    <a:pt x="364457" y="882789"/>
                  </a:lnTo>
                  <a:lnTo>
                    <a:pt x="314574" y="886284"/>
                  </a:lnTo>
                  <a:lnTo>
                    <a:pt x="264624" y="889138"/>
                  </a:lnTo>
                  <a:lnTo>
                    <a:pt x="214611" y="891350"/>
                  </a:lnTo>
                  <a:lnTo>
                    <a:pt x="164542" y="892920"/>
                  </a:lnTo>
                  <a:lnTo>
                    <a:pt x="118850" y="893765"/>
                  </a:lnTo>
                  <a:lnTo>
                    <a:pt x="128989" y="893765"/>
                  </a:lnTo>
                  <a:lnTo>
                    <a:pt x="64257" y="894128"/>
                  </a:lnTo>
                  <a:close/>
                </a:path>
              </a:pathLst>
            </a:custGeom>
            <a:solidFill>
              <a:srgbClr val="93A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82" y="95715"/>
              <a:ext cx="727075" cy="1924050"/>
            </a:xfrm>
            <a:custGeom>
              <a:avLst/>
              <a:gdLst/>
              <a:ahLst/>
              <a:cxnLst/>
              <a:rect l="l" t="t" r="r" b="b"/>
              <a:pathLst>
                <a:path w="727075" h="1924050">
                  <a:moveTo>
                    <a:pt x="275874" y="1861851"/>
                  </a:moveTo>
                  <a:lnTo>
                    <a:pt x="274231" y="1861851"/>
                  </a:lnTo>
                  <a:lnTo>
                    <a:pt x="265960" y="1860559"/>
                  </a:lnTo>
                  <a:lnTo>
                    <a:pt x="258445" y="1856551"/>
                  </a:lnTo>
                  <a:lnTo>
                    <a:pt x="253113" y="1849633"/>
                  </a:lnTo>
                  <a:lnTo>
                    <a:pt x="251391" y="1839608"/>
                  </a:lnTo>
                  <a:lnTo>
                    <a:pt x="253166" y="1829163"/>
                  </a:lnTo>
                  <a:lnTo>
                    <a:pt x="258202" y="1821321"/>
                  </a:lnTo>
                  <a:lnTo>
                    <a:pt x="266737" y="1816390"/>
                  </a:lnTo>
                  <a:lnTo>
                    <a:pt x="279008" y="1814678"/>
                  </a:lnTo>
                  <a:lnTo>
                    <a:pt x="288649" y="1817215"/>
                  </a:lnTo>
                  <a:lnTo>
                    <a:pt x="295560" y="1823112"/>
                  </a:lnTo>
                  <a:lnTo>
                    <a:pt x="299309" y="1831472"/>
                  </a:lnTo>
                  <a:lnTo>
                    <a:pt x="299433" y="1839608"/>
                  </a:lnTo>
                  <a:lnTo>
                    <a:pt x="299460" y="1841399"/>
                  </a:lnTo>
                  <a:lnTo>
                    <a:pt x="296290" y="1847951"/>
                  </a:lnTo>
                  <a:lnTo>
                    <a:pt x="290447" y="1854405"/>
                  </a:lnTo>
                  <a:lnTo>
                    <a:pt x="283401" y="1859432"/>
                  </a:lnTo>
                  <a:lnTo>
                    <a:pt x="276620" y="1861702"/>
                  </a:lnTo>
                  <a:lnTo>
                    <a:pt x="275874" y="1861851"/>
                  </a:lnTo>
                  <a:close/>
                </a:path>
                <a:path w="727075" h="1924050">
                  <a:moveTo>
                    <a:pt x="126292" y="1923952"/>
                  </a:moveTo>
                  <a:lnTo>
                    <a:pt x="125098" y="1923952"/>
                  </a:lnTo>
                  <a:lnTo>
                    <a:pt x="99440" y="1919504"/>
                  </a:lnTo>
                  <a:lnTo>
                    <a:pt x="81732" y="1907289"/>
                  </a:lnTo>
                  <a:lnTo>
                    <a:pt x="71524" y="1886648"/>
                  </a:lnTo>
                  <a:lnTo>
                    <a:pt x="68371" y="1856924"/>
                  </a:lnTo>
                  <a:lnTo>
                    <a:pt x="73607" y="1833653"/>
                  </a:lnTo>
                  <a:lnTo>
                    <a:pt x="87983" y="1814621"/>
                  </a:lnTo>
                  <a:lnTo>
                    <a:pt x="109496" y="1801776"/>
                  </a:lnTo>
                  <a:lnTo>
                    <a:pt x="136145" y="1797062"/>
                  </a:lnTo>
                  <a:lnTo>
                    <a:pt x="136892" y="1797062"/>
                  </a:lnTo>
                  <a:lnTo>
                    <a:pt x="153132" y="1801776"/>
                  </a:lnTo>
                  <a:lnTo>
                    <a:pt x="168614" y="1814845"/>
                  </a:lnTo>
                  <a:lnTo>
                    <a:pt x="179969" y="1835080"/>
                  </a:lnTo>
                  <a:lnTo>
                    <a:pt x="184214" y="1861403"/>
                  </a:lnTo>
                  <a:lnTo>
                    <a:pt x="179446" y="1885598"/>
                  </a:lnTo>
                  <a:lnTo>
                    <a:pt x="166897" y="1905497"/>
                  </a:lnTo>
                  <a:lnTo>
                    <a:pt x="148526" y="1918986"/>
                  </a:lnTo>
                  <a:lnTo>
                    <a:pt x="126292" y="1923952"/>
                  </a:lnTo>
                  <a:close/>
                </a:path>
                <a:path w="727075" h="1924050">
                  <a:moveTo>
                    <a:pt x="640272" y="1764369"/>
                  </a:moveTo>
                  <a:lnTo>
                    <a:pt x="638779" y="1764369"/>
                  </a:lnTo>
                  <a:lnTo>
                    <a:pt x="628910" y="1761771"/>
                  </a:lnTo>
                  <a:lnTo>
                    <a:pt x="620735" y="1754890"/>
                  </a:lnTo>
                  <a:lnTo>
                    <a:pt x="615162" y="1745098"/>
                  </a:lnTo>
                  <a:lnTo>
                    <a:pt x="613103" y="1733766"/>
                  </a:lnTo>
                  <a:lnTo>
                    <a:pt x="614701" y="1722589"/>
                  </a:lnTo>
                  <a:lnTo>
                    <a:pt x="620399" y="1713427"/>
                  </a:lnTo>
                  <a:lnTo>
                    <a:pt x="629204" y="1707231"/>
                  </a:lnTo>
                  <a:lnTo>
                    <a:pt x="640123" y="1704955"/>
                  </a:lnTo>
                  <a:lnTo>
                    <a:pt x="640869" y="1704955"/>
                  </a:lnTo>
                  <a:lnTo>
                    <a:pt x="641616" y="1705104"/>
                  </a:lnTo>
                  <a:lnTo>
                    <a:pt x="642511" y="1705104"/>
                  </a:lnTo>
                  <a:lnTo>
                    <a:pt x="642511" y="1705403"/>
                  </a:lnTo>
                  <a:lnTo>
                    <a:pt x="655025" y="1708428"/>
                  </a:lnTo>
                  <a:lnTo>
                    <a:pt x="664699" y="1716282"/>
                  </a:lnTo>
                  <a:lnTo>
                    <a:pt x="670705" y="1728138"/>
                  </a:lnTo>
                  <a:lnTo>
                    <a:pt x="672219" y="1743171"/>
                  </a:lnTo>
                  <a:lnTo>
                    <a:pt x="668708" y="1754542"/>
                  </a:lnTo>
                  <a:lnTo>
                    <a:pt x="661041" y="1760469"/>
                  </a:lnTo>
                  <a:lnTo>
                    <a:pt x="651163" y="1763009"/>
                  </a:lnTo>
                  <a:lnTo>
                    <a:pt x="641019" y="1764220"/>
                  </a:lnTo>
                  <a:lnTo>
                    <a:pt x="640272" y="1764369"/>
                  </a:lnTo>
                  <a:close/>
                </a:path>
                <a:path w="727075" h="1924050">
                  <a:moveTo>
                    <a:pt x="337826" y="1670919"/>
                  </a:moveTo>
                  <a:lnTo>
                    <a:pt x="332601" y="1664649"/>
                  </a:lnTo>
                  <a:lnTo>
                    <a:pt x="324390" y="1659125"/>
                  </a:lnTo>
                  <a:lnTo>
                    <a:pt x="322898" y="1652258"/>
                  </a:lnTo>
                  <a:lnTo>
                    <a:pt x="323719" y="1647985"/>
                  </a:lnTo>
                  <a:lnTo>
                    <a:pt x="327115" y="1642816"/>
                  </a:lnTo>
                  <a:lnTo>
                    <a:pt x="332134" y="1636471"/>
                  </a:lnTo>
                  <a:lnTo>
                    <a:pt x="337826" y="1628671"/>
                  </a:lnTo>
                  <a:lnTo>
                    <a:pt x="344068" y="1636098"/>
                  </a:lnTo>
                  <a:lnTo>
                    <a:pt x="349694" y="1642294"/>
                  </a:lnTo>
                  <a:lnTo>
                    <a:pt x="353528" y="1647313"/>
                  </a:lnTo>
                  <a:lnTo>
                    <a:pt x="354396" y="1651213"/>
                  </a:lnTo>
                  <a:lnTo>
                    <a:pt x="354695" y="1651512"/>
                  </a:lnTo>
                  <a:lnTo>
                    <a:pt x="352059" y="1656706"/>
                  </a:lnTo>
                  <a:lnTo>
                    <a:pt x="347828" y="1661495"/>
                  </a:lnTo>
                  <a:lnTo>
                    <a:pt x="342813" y="1666144"/>
                  </a:lnTo>
                  <a:lnTo>
                    <a:pt x="337826" y="1670919"/>
                  </a:lnTo>
                  <a:close/>
                </a:path>
                <a:path w="727075" h="1924050">
                  <a:moveTo>
                    <a:pt x="13733" y="1252181"/>
                  </a:moveTo>
                  <a:lnTo>
                    <a:pt x="12838" y="1252181"/>
                  </a:lnTo>
                  <a:lnTo>
                    <a:pt x="10151" y="1250688"/>
                  </a:lnTo>
                  <a:lnTo>
                    <a:pt x="7613" y="1249643"/>
                  </a:lnTo>
                  <a:lnTo>
                    <a:pt x="17913" y="1240388"/>
                  </a:lnTo>
                  <a:lnTo>
                    <a:pt x="11046" y="1234864"/>
                  </a:lnTo>
                  <a:lnTo>
                    <a:pt x="5523" y="1231729"/>
                  </a:lnTo>
                  <a:lnTo>
                    <a:pt x="1395" y="1226966"/>
                  </a:lnTo>
                  <a:lnTo>
                    <a:pt x="0" y="1223668"/>
                  </a:lnTo>
                  <a:lnTo>
                    <a:pt x="276" y="1219936"/>
                  </a:lnTo>
                  <a:lnTo>
                    <a:pt x="298" y="1219638"/>
                  </a:lnTo>
                  <a:lnTo>
                    <a:pt x="2089" y="1215756"/>
                  </a:lnTo>
                  <a:lnTo>
                    <a:pt x="2537" y="1214413"/>
                  </a:lnTo>
                  <a:lnTo>
                    <a:pt x="7165" y="1213069"/>
                  </a:lnTo>
                  <a:lnTo>
                    <a:pt x="10300" y="1213069"/>
                  </a:lnTo>
                  <a:lnTo>
                    <a:pt x="10748" y="1213218"/>
                  </a:lnTo>
                  <a:lnTo>
                    <a:pt x="11046" y="1213368"/>
                  </a:lnTo>
                  <a:lnTo>
                    <a:pt x="16868" y="1219936"/>
                  </a:lnTo>
                  <a:lnTo>
                    <a:pt x="24183" y="1226505"/>
                  </a:lnTo>
                  <a:lnTo>
                    <a:pt x="25527" y="1234118"/>
                  </a:lnTo>
                  <a:lnTo>
                    <a:pt x="26572" y="1239343"/>
                  </a:lnTo>
                  <a:lnTo>
                    <a:pt x="18212" y="1246210"/>
                  </a:lnTo>
                  <a:lnTo>
                    <a:pt x="13733" y="1252032"/>
                  </a:lnTo>
                  <a:lnTo>
                    <a:pt x="13733" y="1252181"/>
                  </a:lnTo>
                  <a:close/>
                </a:path>
                <a:path w="727075" h="1924050">
                  <a:moveTo>
                    <a:pt x="502634" y="1138726"/>
                  </a:moveTo>
                  <a:lnTo>
                    <a:pt x="500394" y="1138726"/>
                  </a:lnTo>
                  <a:lnTo>
                    <a:pt x="493763" y="1136345"/>
                  </a:lnTo>
                  <a:lnTo>
                    <a:pt x="487385" y="1131617"/>
                  </a:lnTo>
                  <a:lnTo>
                    <a:pt x="481228" y="1125984"/>
                  </a:lnTo>
                  <a:lnTo>
                    <a:pt x="475016" y="1120663"/>
                  </a:lnTo>
                  <a:lnTo>
                    <a:pt x="474828" y="1114543"/>
                  </a:lnTo>
                  <a:lnTo>
                    <a:pt x="474718" y="1110960"/>
                  </a:lnTo>
                  <a:lnTo>
                    <a:pt x="481065" y="1105810"/>
                  </a:lnTo>
                  <a:lnTo>
                    <a:pt x="487314" y="1100324"/>
                  </a:lnTo>
                  <a:lnTo>
                    <a:pt x="493758" y="1095677"/>
                  </a:lnTo>
                  <a:lnTo>
                    <a:pt x="500693" y="1093046"/>
                  </a:lnTo>
                  <a:lnTo>
                    <a:pt x="502037" y="1092747"/>
                  </a:lnTo>
                  <a:lnTo>
                    <a:pt x="503380" y="1092598"/>
                  </a:lnTo>
                  <a:lnTo>
                    <a:pt x="504724" y="1092598"/>
                  </a:lnTo>
                  <a:lnTo>
                    <a:pt x="512202" y="1094201"/>
                  </a:lnTo>
                  <a:lnTo>
                    <a:pt x="518196" y="1098700"/>
                  </a:lnTo>
                  <a:lnTo>
                    <a:pt x="522232" y="1105635"/>
                  </a:lnTo>
                  <a:lnTo>
                    <a:pt x="523832" y="1114543"/>
                  </a:lnTo>
                  <a:lnTo>
                    <a:pt x="522283" y="1123926"/>
                  </a:lnTo>
                  <a:lnTo>
                    <a:pt x="517935" y="1131617"/>
                  </a:lnTo>
                  <a:lnTo>
                    <a:pt x="511236" y="1136816"/>
                  </a:lnTo>
                  <a:lnTo>
                    <a:pt x="502634" y="1138726"/>
                  </a:lnTo>
                  <a:close/>
                </a:path>
                <a:path w="727075" h="1924050">
                  <a:moveTo>
                    <a:pt x="154656" y="1204560"/>
                  </a:moveTo>
                  <a:lnTo>
                    <a:pt x="151671" y="1204560"/>
                  </a:lnTo>
                  <a:lnTo>
                    <a:pt x="128261" y="1200005"/>
                  </a:lnTo>
                  <a:lnTo>
                    <a:pt x="107371" y="1187934"/>
                  </a:lnTo>
                  <a:lnTo>
                    <a:pt x="92135" y="1170740"/>
                  </a:lnTo>
                  <a:lnTo>
                    <a:pt x="85688" y="1150818"/>
                  </a:lnTo>
                  <a:lnTo>
                    <a:pt x="88139" y="1127798"/>
                  </a:lnTo>
                  <a:lnTo>
                    <a:pt x="97238" y="1109075"/>
                  </a:lnTo>
                  <a:lnTo>
                    <a:pt x="111908" y="1096258"/>
                  </a:lnTo>
                  <a:lnTo>
                    <a:pt x="131070" y="1090956"/>
                  </a:lnTo>
                  <a:lnTo>
                    <a:pt x="132562" y="1090956"/>
                  </a:lnTo>
                  <a:lnTo>
                    <a:pt x="154218" y="1095341"/>
                  </a:lnTo>
                  <a:lnTo>
                    <a:pt x="175705" y="1107228"/>
                  </a:lnTo>
                  <a:lnTo>
                    <a:pt x="191930" y="1124712"/>
                  </a:lnTo>
                  <a:lnTo>
                    <a:pt x="197799" y="1145892"/>
                  </a:lnTo>
                  <a:lnTo>
                    <a:pt x="194883" y="1166057"/>
                  </a:lnTo>
                  <a:lnTo>
                    <a:pt x="185558" y="1184500"/>
                  </a:lnTo>
                  <a:lnTo>
                    <a:pt x="171978" y="1198269"/>
                  </a:lnTo>
                  <a:lnTo>
                    <a:pt x="156298" y="1204411"/>
                  </a:lnTo>
                  <a:lnTo>
                    <a:pt x="154656" y="1204560"/>
                  </a:lnTo>
                  <a:close/>
                </a:path>
                <a:path w="727075" h="1924050">
                  <a:moveTo>
                    <a:pt x="186453" y="1039603"/>
                  </a:moveTo>
                  <a:lnTo>
                    <a:pt x="185856" y="1039603"/>
                  </a:lnTo>
                  <a:lnTo>
                    <a:pt x="177300" y="1036207"/>
                  </a:lnTo>
                  <a:lnTo>
                    <a:pt x="170592" y="1027100"/>
                  </a:lnTo>
                  <a:lnTo>
                    <a:pt x="166627" y="1013908"/>
                  </a:lnTo>
                  <a:lnTo>
                    <a:pt x="166300" y="998252"/>
                  </a:lnTo>
                  <a:lnTo>
                    <a:pt x="167345" y="991982"/>
                  </a:lnTo>
                  <a:lnTo>
                    <a:pt x="171824" y="986906"/>
                  </a:lnTo>
                  <a:lnTo>
                    <a:pt x="177646" y="984518"/>
                  </a:lnTo>
                  <a:lnTo>
                    <a:pt x="178840" y="984219"/>
                  </a:lnTo>
                  <a:lnTo>
                    <a:pt x="179288" y="984219"/>
                  </a:lnTo>
                  <a:lnTo>
                    <a:pt x="189504" y="988098"/>
                  </a:lnTo>
                  <a:lnTo>
                    <a:pt x="200561" y="997897"/>
                  </a:lnTo>
                  <a:lnTo>
                    <a:pt x="209937" y="1010859"/>
                  </a:lnTo>
                  <a:lnTo>
                    <a:pt x="215116" y="1024227"/>
                  </a:lnTo>
                  <a:lnTo>
                    <a:pt x="208223" y="1028323"/>
                  </a:lnTo>
                  <a:lnTo>
                    <a:pt x="201512" y="1032810"/>
                  </a:lnTo>
                  <a:lnTo>
                    <a:pt x="194774" y="1036738"/>
                  </a:lnTo>
                  <a:lnTo>
                    <a:pt x="187797" y="1039155"/>
                  </a:lnTo>
                  <a:lnTo>
                    <a:pt x="187797" y="1039454"/>
                  </a:lnTo>
                  <a:lnTo>
                    <a:pt x="187050" y="1039454"/>
                  </a:lnTo>
                  <a:lnTo>
                    <a:pt x="186453" y="1039603"/>
                  </a:lnTo>
                  <a:close/>
                </a:path>
                <a:path w="727075" h="1924050">
                  <a:moveTo>
                    <a:pt x="69416" y="897934"/>
                  </a:moveTo>
                  <a:lnTo>
                    <a:pt x="63594" y="896292"/>
                  </a:lnTo>
                  <a:lnTo>
                    <a:pt x="54637" y="887335"/>
                  </a:lnTo>
                  <a:lnTo>
                    <a:pt x="55234" y="882707"/>
                  </a:lnTo>
                  <a:lnTo>
                    <a:pt x="57772" y="875541"/>
                  </a:lnTo>
                  <a:lnTo>
                    <a:pt x="63594" y="870018"/>
                  </a:lnTo>
                  <a:lnTo>
                    <a:pt x="70909" y="868226"/>
                  </a:lnTo>
                  <a:lnTo>
                    <a:pt x="71207" y="868226"/>
                  </a:lnTo>
                  <a:lnTo>
                    <a:pt x="75264" y="869736"/>
                  </a:lnTo>
                  <a:lnTo>
                    <a:pt x="80034" y="873694"/>
                  </a:lnTo>
                  <a:lnTo>
                    <a:pt x="85839" y="879248"/>
                  </a:lnTo>
                  <a:lnTo>
                    <a:pt x="93002" y="885543"/>
                  </a:lnTo>
                  <a:lnTo>
                    <a:pt x="85534" y="889912"/>
                  </a:lnTo>
                  <a:lnTo>
                    <a:pt x="79492" y="893847"/>
                  </a:lnTo>
                  <a:lnTo>
                    <a:pt x="74571" y="896690"/>
                  </a:lnTo>
                  <a:lnTo>
                    <a:pt x="71022" y="897635"/>
                  </a:lnTo>
                  <a:lnTo>
                    <a:pt x="69416" y="897635"/>
                  </a:lnTo>
                  <a:lnTo>
                    <a:pt x="69416" y="897934"/>
                  </a:lnTo>
                  <a:close/>
                </a:path>
                <a:path w="727075" h="1924050">
                  <a:moveTo>
                    <a:pt x="70461" y="897784"/>
                  </a:moveTo>
                  <a:lnTo>
                    <a:pt x="69864" y="897784"/>
                  </a:lnTo>
                  <a:lnTo>
                    <a:pt x="69416" y="897635"/>
                  </a:lnTo>
                  <a:lnTo>
                    <a:pt x="71022" y="897635"/>
                  </a:lnTo>
                  <a:lnTo>
                    <a:pt x="70461" y="897784"/>
                  </a:lnTo>
                  <a:close/>
                </a:path>
                <a:path w="727075" h="1924050">
                  <a:moveTo>
                    <a:pt x="209144" y="952273"/>
                  </a:moveTo>
                  <a:lnTo>
                    <a:pt x="200038" y="952273"/>
                  </a:lnTo>
                  <a:lnTo>
                    <a:pt x="195261" y="949436"/>
                  </a:lnTo>
                  <a:lnTo>
                    <a:pt x="190185" y="944958"/>
                  </a:lnTo>
                  <a:lnTo>
                    <a:pt x="181291" y="933743"/>
                  </a:lnTo>
                  <a:lnTo>
                    <a:pt x="178821" y="921632"/>
                  </a:lnTo>
                  <a:lnTo>
                    <a:pt x="180130" y="909018"/>
                  </a:lnTo>
                  <a:lnTo>
                    <a:pt x="191958" y="871716"/>
                  </a:lnTo>
                  <a:lnTo>
                    <a:pt x="216459" y="865838"/>
                  </a:lnTo>
                  <a:lnTo>
                    <a:pt x="232344" y="869080"/>
                  </a:lnTo>
                  <a:lnTo>
                    <a:pt x="243666" y="878005"/>
                  </a:lnTo>
                  <a:lnTo>
                    <a:pt x="249670" y="891407"/>
                  </a:lnTo>
                  <a:lnTo>
                    <a:pt x="249600" y="908085"/>
                  </a:lnTo>
                  <a:lnTo>
                    <a:pt x="249898" y="908085"/>
                  </a:lnTo>
                  <a:lnTo>
                    <a:pt x="245303" y="920807"/>
                  </a:lnTo>
                  <a:lnTo>
                    <a:pt x="237769" y="930813"/>
                  </a:lnTo>
                  <a:lnTo>
                    <a:pt x="228276" y="939196"/>
                  </a:lnTo>
                  <a:lnTo>
                    <a:pt x="217803" y="947048"/>
                  </a:lnTo>
                  <a:lnTo>
                    <a:pt x="213175" y="950780"/>
                  </a:lnTo>
                  <a:lnTo>
                    <a:pt x="209144" y="952273"/>
                  </a:lnTo>
                  <a:close/>
                </a:path>
                <a:path w="727075" h="1924050">
                  <a:moveTo>
                    <a:pt x="163464" y="839863"/>
                  </a:moveTo>
                  <a:lnTo>
                    <a:pt x="163016" y="839863"/>
                  </a:lnTo>
                  <a:lnTo>
                    <a:pt x="152037" y="837404"/>
                  </a:lnTo>
                  <a:lnTo>
                    <a:pt x="142247" y="830943"/>
                  </a:lnTo>
                  <a:lnTo>
                    <a:pt x="135116" y="821851"/>
                  </a:lnTo>
                  <a:lnTo>
                    <a:pt x="132115" y="811499"/>
                  </a:lnTo>
                  <a:lnTo>
                    <a:pt x="134823" y="797775"/>
                  </a:lnTo>
                  <a:lnTo>
                    <a:pt x="144038" y="786681"/>
                  </a:lnTo>
                  <a:lnTo>
                    <a:pt x="159048" y="779002"/>
                  </a:lnTo>
                  <a:lnTo>
                    <a:pt x="179139" y="775522"/>
                  </a:lnTo>
                  <a:lnTo>
                    <a:pt x="181826" y="775224"/>
                  </a:lnTo>
                  <a:lnTo>
                    <a:pt x="183169" y="775224"/>
                  </a:lnTo>
                  <a:lnTo>
                    <a:pt x="190274" y="776581"/>
                  </a:lnTo>
                  <a:lnTo>
                    <a:pt x="195783" y="780598"/>
                  </a:lnTo>
                  <a:lnTo>
                    <a:pt x="199502" y="787189"/>
                  </a:lnTo>
                  <a:lnTo>
                    <a:pt x="201232" y="796272"/>
                  </a:lnTo>
                  <a:lnTo>
                    <a:pt x="201232" y="796720"/>
                  </a:lnTo>
                  <a:lnTo>
                    <a:pt x="197619" y="809255"/>
                  </a:lnTo>
                  <a:lnTo>
                    <a:pt x="187666" y="823442"/>
                  </a:lnTo>
                  <a:lnTo>
                    <a:pt x="175054" y="835053"/>
                  </a:lnTo>
                  <a:lnTo>
                    <a:pt x="163464" y="839863"/>
                  </a:lnTo>
                  <a:close/>
                </a:path>
                <a:path w="727075" h="1924050">
                  <a:moveTo>
                    <a:pt x="434561" y="798810"/>
                  </a:moveTo>
                  <a:lnTo>
                    <a:pt x="432172" y="798810"/>
                  </a:lnTo>
                  <a:lnTo>
                    <a:pt x="426052" y="796272"/>
                  </a:lnTo>
                  <a:lnTo>
                    <a:pt x="420379" y="792242"/>
                  </a:lnTo>
                  <a:lnTo>
                    <a:pt x="416945" y="786270"/>
                  </a:lnTo>
                  <a:lnTo>
                    <a:pt x="415901" y="784628"/>
                  </a:lnTo>
                  <a:lnTo>
                    <a:pt x="422917" y="777612"/>
                  </a:lnTo>
                  <a:lnTo>
                    <a:pt x="428739" y="770446"/>
                  </a:lnTo>
                  <a:lnTo>
                    <a:pt x="434561" y="777313"/>
                  </a:lnTo>
                  <a:lnTo>
                    <a:pt x="440831" y="781792"/>
                  </a:lnTo>
                  <a:lnTo>
                    <a:pt x="441876" y="787017"/>
                  </a:lnTo>
                  <a:lnTo>
                    <a:pt x="442174" y="787315"/>
                  </a:lnTo>
                  <a:lnTo>
                    <a:pt x="442921" y="790600"/>
                  </a:lnTo>
                  <a:lnTo>
                    <a:pt x="434561" y="798810"/>
                  </a:lnTo>
                  <a:close/>
                </a:path>
                <a:path w="727075" h="1924050">
                  <a:moveTo>
                    <a:pt x="222580" y="769700"/>
                  </a:moveTo>
                  <a:lnTo>
                    <a:pt x="221684" y="766267"/>
                  </a:lnTo>
                  <a:lnTo>
                    <a:pt x="220191" y="763132"/>
                  </a:lnTo>
                  <a:lnTo>
                    <a:pt x="218848" y="759698"/>
                  </a:lnTo>
                  <a:lnTo>
                    <a:pt x="236762" y="748651"/>
                  </a:lnTo>
                  <a:lnTo>
                    <a:pt x="241986" y="764475"/>
                  </a:lnTo>
                  <a:lnTo>
                    <a:pt x="222580" y="769700"/>
                  </a:lnTo>
                  <a:close/>
                </a:path>
                <a:path w="727075" h="1924050">
                  <a:moveTo>
                    <a:pt x="273485" y="701926"/>
                  </a:moveTo>
                  <a:lnTo>
                    <a:pt x="272141" y="701926"/>
                  </a:lnTo>
                  <a:lnTo>
                    <a:pt x="261442" y="700690"/>
                  </a:lnTo>
                  <a:lnTo>
                    <a:pt x="252716" y="697298"/>
                  </a:lnTo>
                  <a:lnTo>
                    <a:pt x="246761" y="691555"/>
                  </a:lnTo>
                  <a:lnTo>
                    <a:pt x="244375" y="683265"/>
                  </a:lnTo>
                  <a:lnTo>
                    <a:pt x="246502" y="668890"/>
                  </a:lnTo>
                  <a:lnTo>
                    <a:pt x="252324" y="658167"/>
                  </a:lnTo>
                  <a:lnTo>
                    <a:pt x="261001" y="651335"/>
                  </a:lnTo>
                  <a:lnTo>
                    <a:pt x="271694" y="648632"/>
                  </a:lnTo>
                  <a:lnTo>
                    <a:pt x="271694" y="649080"/>
                  </a:lnTo>
                  <a:lnTo>
                    <a:pt x="274049" y="649080"/>
                  </a:lnTo>
                  <a:lnTo>
                    <a:pt x="283741" y="650757"/>
                  </a:lnTo>
                  <a:lnTo>
                    <a:pt x="292351" y="655704"/>
                  </a:lnTo>
                  <a:lnTo>
                    <a:pt x="298021" y="662975"/>
                  </a:lnTo>
                  <a:lnTo>
                    <a:pt x="299759" y="671771"/>
                  </a:lnTo>
                  <a:lnTo>
                    <a:pt x="297627" y="684292"/>
                  </a:lnTo>
                  <a:lnTo>
                    <a:pt x="292332" y="693790"/>
                  </a:lnTo>
                  <a:lnTo>
                    <a:pt x="284182" y="699817"/>
                  </a:lnTo>
                  <a:lnTo>
                    <a:pt x="273485" y="701926"/>
                  </a:lnTo>
                  <a:close/>
                </a:path>
                <a:path w="727075" h="1924050">
                  <a:moveTo>
                    <a:pt x="274049" y="649080"/>
                  </a:moveTo>
                  <a:lnTo>
                    <a:pt x="271694" y="649080"/>
                  </a:lnTo>
                  <a:lnTo>
                    <a:pt x="272291" y="648931"/>
                  </a:lnTo>
                  <a:lnTo>
                    <a:pt x="273186" y="648931"/>
                  </a:lnTo>
                  <a:lnTo>
                    <a:pt x="274049" y="649080"/>
                  </a:lnTo>
                  <a:close/>
                </a:path>
                <a:path w="727075" h="1924050">
                  <a:moveTo>
                    <a:pt x="433217" y="615939"/>
                  </a:moveTo>
                  <a:lnTo>
                    <a:pt x="432620" y="615939"/>
                  </a:lnTo>
                  <a:lnTo>
                    <a:pt x="431874" y="615790"/>
                  </a:lnTo>
                  <a:lnTo>
                    <a:pt x="431127" y="615790"/>
                  </a:lnTo>
                  <a:lnTo>
                    <a:pt x="422765" y="614276"/>
                  </a:lnTo>
                  <a:lnTo>
                    <a:pt x="416292" y="610957"/>
                  </a:lnTo>
                  <a:lnTo>
                    <a:pt x="412423" y="605314"/>
                  </a:lnTo>
                  <a:lnTo>
                    <a:pt x="411870" y="596831"/>
                  </a:lnTo>
                  <a:lnTo>
                    <a:pt x="413066" y="587844"/>
                  </a:lnTo>
                  <a:lnTo>
                    <a:pt x="416180" y="579570"/>
                  </a:lnTo>
                  <a:lnTo>
                    <a:pt x="423521" y="573508"/>
                  </a:lnTo>
                  <a:lnTo>
                    <a:pt x="437397" y="571154"/>
                  </a:lnTo>
                  <a:lnTo>
                    <a:pt x="439189" y="571154"/>
                  </a:lnTo>
                  <a:lnTo>
                    <a:pt x="442748" y="575626"/>
                  </a:lnTo>
                  <a:lnTo>
                    <a:pt x="447287" y="581063"/>
                  </a:lnTo>
                  <a:lnTo>
                    <a:pt x="451322" y="587256"/>
                  </a:lnTo>
                  <a:lnTo>
                    <a:pt x="453370" y="593995"/>
                  </a:lnTo>
                  <a:lnTo>
                    <a:pt x="452762" y="602336"/>
                  </a:lnTo>
                  <a:lnTo>
                    <a:pt x="449172" y="609333"/>
                  </a:lnTo>
                  <a:lnTo>
                    <a:pt x="442643" y="614148"/>
                  </a:lnTo>
                  <a:lnTo>
                    <a:pt x="433217" y="615939"/>
                  </a:lnTo>
                  <a:close/>
                </a:path>
                <a:path w="727075" h="1924050">
                  <a:moveTo>
                    <a:pt x="628330" y="619671"/>
                  </a:moveTo>
                  <a:lnTo>
                    <a:pt x="615370" y="616849"/>
                  </a:lnTo>
                  <a:lnTo>
                    <a:pt x="603138" y="609632"/>
                  </a:lnTo>
                  <a:lnTo>
                    <a:pt x="593985" y="599896"/>
                  </a:lnTo>
                  <a:lnTo>
                    <a:pt x="590262" y="589516"/>
                  </a:lnTo>
                  <a:lnTo>
                    <a:pt x="592392" y="575740"/>
                  </a:lnTo>
                  <a:lnTo>
                    <a:pt x="599226" y="565575"/>
                  </a:lnTo>
                  <a:lnTo>
                    <a:pt x="610422" y="559265"/>
                  </a:lnTo>
                  <a:lnTo>
                    <a:pt x="610725" y="559265"/>
                  </a:lnTo>
                  <a:lnTo>
                    <a:pt x="625792" y="556972"/>
                  </a:lnTo>
                  <a:lnTo>
                    <a:pt x="627285" y="556972"/>
                  </a:lnTo>
                  <a:lnTo>
                    <a:pt x="639920" y="559265"/>
                  </a:lnTo>
                  <a:lnTo>
                    <a:pt x="650106" y="565575"/>
                  </a:lnTo>
                  <a:lnTo>
                    <a:pt x="656905" y="575047"/>
                  </a:lnTo>
                  <a:lnTo>
                    <a:pt x="659380" y="586829"/>
                  </a:lnTo>
                  <a:lnTo>
                    <a:pt x="657101" y="599896"/>
                  </a:lnTo>
                  <a:lnTo>
                    <a:pt x="650685" y="610360"/>
                  </a:lnTo>
                  <a:lnTo>
                    <a:pt x="640865" y="617206"/>
                  </a:lnTo>
                  <a:lnTo>
                    <a:pt x="628330" y="619671"/>
                  </a:lnTo>
                  <a:close/>
                </a:path>
                <a:path w="727075" h="1924050">
                  <a:moveTo>
                    <a:pt x="62250" y="542641"/>
                  </a:moveTo>
                  <a:lnTo>
                    <a:pt x="56578" y="542641"/>
                  </a:lnTo>
                  <a:lnTo>
                    <a:pt x="44635" y="531893"/>
                  </a:lnTo>
                  <a:lnTo>
                    <a:pt x="44635" y="526668"/>
                  </a:lnTo>
                  <a:lnTo>
                    <a:pt x="46221" y="520881"/>
                  </a:lnTo>
                  <a:lnTo>
                    <a:pt x="50382" y="514632"/>
                  </a:lnTo>
                  <a:lnTo>
                    <a:pt x="56223" y="507460"/>
                  </a:lnTo>
                  <a:lnTo>
                    <a:pt x="62847" y="498902"/>
                  </a:lnTo>
                  <a:lnTo>
                    <a:pt x="69395" y="506744"/>
                  </a:lnTo>
                  <a:lnTo>
                    <a:pt x="75257" y="513158"/>
                  </a:lnTo>
                  <a:lnTo>
                    <a:pt x="79243" y="518341"/>
                  </a:lnTo>
                  <a:lnTo>
                    <a:pt x="80164" y="522488"/>
                  </a:lnTo>
                  <a:lnTo>
                    <a:pt x="80463" y="522787"/>
                  </a:lnTo>
                  <a:lnTo>
                    <a:pt x="77727" y="528910"/>
                  </a:lnTo>
                  <a:lnTo>
                    <a:pt x="73465" y="534823"/>
                  </a:lnTo>
                  <a:lnTo>
                    <a:pt x="68224" y="539644"/>
                  </a:lnTo>
                  <a:lnTo>
                    <a:pt x="62250" y="542641"/>
                  </a:lnTo>
                  <a:close/>
                </a:path>
                <a:path w="727075" h="1924050">
                  <a:moveTo>
                    <a:pt x="431724" y="237956"/>
                  </a:moveTo>
                  <a:lnTo>
                    <a:pt x="428888" y="237956"/>
                  </a:lnTo>
                  <a:lnTo>
                    <a:pt x="428888" y="237807"/>
                  </a:lnTo>
                  <a:lnTo>
                    <a:pt x="428739" y="237807"/>
                  </a:lnTo>
                  <a:lnTo>
                    <a:pt x="422469" y="235717"/>
                  </a:lnTo>
                  <a:lnTo>
                    <a:pt x="417393" y="229596"/>
                  </a:lnTo>
                  <a:lnTo>
                    <a:pt x="411422" y="225416"/>
                  </a:lnTo>
                  <a:lnTo>
                    <a:pt x="427694" y="204964"/>
                  </a:lnTo>
                  <a:lnTo>
                    <a:pt x="433665" y="213324"/>
                  </a:lnTo>
                  <a:lnTo>
                    <a:pt x="440234" y="218848"/>
                  </a:lnTo>
                  <a:lnTo>
                    <a:pt x="439487" y="223326"/>
                  </a:lnTo>
                  <a:lnTo>
                    <a:pt x="439786" y="223625"/>
                  </a:lnTo>
                  <a:lnTo>
                    <a:pt x="439189" y="228700"/>
                  </a:lnTo>
                  <a:lnTo>
                    <a:pt x="431845" y="237807"/>
                  </a:lnTo>
                  <a:lnTo>
                    <a:pt x="431724" y="237956"/>
                  </a:lnTo>
                  <a:close/>
                </a:path>
                <a:path w="727075" h="1924050">
                  <a:moveTo>
                    <a:pt x="674159" y="228252"/>
                  </a:moveTo>
                  <a:lnTo>
                    <a:pt x="673264" y="228252"/>
                  </a:lnTo>
                  <a:lnTo>
                    <a:pt x="672816" y="228103"/>
                  </a:lnTo>
                  <a:lnTo>
                    <a:pt x="651396" y="224474"/>
                  </a:lnTo>
                  <a:lnTo>
                    <a:pt x="634917" y="215078"/>
                  </a:lnTo>
                  <a:lnTo>
                    <a:pt x="624511" y="200812"/>
                  </a:lnTo>
                  <a:lnTo>
                    <a:pt x="621313" y="182572"/>
                  </a:lnTo>
                  <a:lnTo>
                    <a:pt x="626319" y="163758"/>
                  </a:lnTo>
                  <a:lnTo>
                    <a:pt x="637958" y="145363"/>
                  </a:lnTo>
                  <a:lnTo>
                    <a:pt x="653516" y="131391"/>
                  </a:lnTo>
                  <a:lnTo>
                    <a:pt x="670278" y="125845"/>
                  </a:lnTo>
                  <a:lnTo>
                    <a:pt x="671472" y="125845"/>
                  </a:lnTo>
                  <a:lnTo>
                    <a:pt x="709390" y="139821"/>
                  </a:lnTo>
                  <a:lnTo>
                    <a:pt x="726557" y="168390"/>
                  </a:lnTo>
                  <a:lnTo>
                    <a:pt x="726856" y="168390"/>
                  </a:lnTo>
                  <a:lnTo>
                    <a:pt x="722338" y="189773"/>
                  </a:lnTo>
                  <a:lnTo>
                    <a:pt x="710192" y="209014"/>
                  </a:lnTo>
                  <a:lnTo>
                    <a:pt x="693204" y="222909"/>
                  </a:lnTo>
                  <a:lnTo>
                    <a:pt x="674159" y="228252"/>
                  </a:lnTo>
                  <a:close/>
                </a:path>
                <a:path w="727075" h="1924050">
                  <a:moveTo>
                    <a:pt x="565929" y="143161"/>
                  </a:moveTo>
                  <a:lnTo>
                    <a:pt x="560107" y="143161"/>
                  </a:lnTo>
                  <a:lnTo>
                    <a:pt x="553506" y="140528"/>
                  </a:lnTo>
                  <a:lnTo>
                    <a:pt x="547717" y="136537"/>
                  </a:lnTo>
                  <a:lnTo>
                    <a:pt x="542935" y="131342"/>
                  </a:lnTo>
                  <a:lnTo>
                    <a:pt x="539357" y="125098"/>
                  </a:lnTo>
                  <a:lnTo>
                    <a:pt x="539873" y="120144"/>
                  </a:lnTo>
                  <a:lnTo>
                    <a:pt x="542921" y="114350"/>
                  </a:lnTo>
                  <a:lnTo>
                    <a:pt x="547062" y="108220"/>
                  </a:lnTo>
                  <a:lnTo>
                    <a:pt x="550852" y="102258"/>
                  </a:lnTo>
                  <a:lnTo>
                    <a:pt x="561152" y="101213"/>
                  </a:lnTo>
                  <a:lnTo>
                    <a:pt x="566130" y="107187"/>
                  </a:lnTo>
                  <a:lnTo>
                    <a:pt x="571304" y="113062"/>
                  </a:lnTo>
                  <a:lnTo>
                    <a:pt x="575470" y="118910"/>
                  </a:lnTo>
                  <a:lnTo>
                    <a:pt x="577424" y="124800"/>
                  </a:lnTo>
                  <a:lnTo>
                    <a:pt x="577723" y="130771"/>
                  </a:lnTo>
                  <a:lnTo>
                    <a:pt x="565929" y="143161"/>
                  </a:lnTo>
                  <a:close/>
                </a:path>
                <a:path w="727075" h="1924050">
                  <a:moveTo>
                    <a:pt x="255168" y="597"/>
                  </a:moveTo>
                  <a:lnTo>
                    <a:pt x="247510" y="597"/>
                  </a:lnTo>
                  <a:lnTo>
                    <a:pt x="249152" y="149"/>
                  </a:lnTo>
                  <a:lnTo>
                    <a:pt x="250943" y="0"/>
                  </a:lnTo>
                  <a:lnTo>
                    <a:pt x="252585" y="0"/>
                  </a:lnTo>
                  <a:lnTo>
                    <a:pt x="255168" y="597"/>
                  </a:lnTo>
                  <a:close/>
                </a:path>
                <a:path w="727075" h="1924050">
                  <a:moveTo>
                    <a:pt x="255571" y="50756"/>
                  </a:moveTo>
                  <a:lnTo>
                    <a:pt x="254228" y="50756"/>
                  </a:lnTo>
                  <a:lnTo>
                    <a:pt x="251690" y="50457"/>
                  </a:lnTo>
                  <a:lnTo>
                    <a:pt x="244585" y="47485"/>
                  </a:lnTo>
                  <a:lnTo>
                    <a:pt x="237396" y="41911"/>
                  </a:lnTo>
                  <a:lnTo>
                    <a:pt x="229479" y="34712"/>
                  </a:lnTo>
                  <a:lnTo>
                    <a:pt x="220191" y="26870"/>
                  </a:lnTo>
                  <a:lnTo>
                    <a:pt x="228343" y="17785"/>
                  </a:lnTo>
                  <a:lnTo>
                    <a:pt x="235138" y="9722"/>
                  </a:lnTo>
                  <a:lnTo>
                    <a:pt x="241289" y="3589"/>
                  </a:lnTo>
                  <a:lnTo>
                    <a:pt x="247510" y="298"/>
                  </a:lnTo>
                  <a:lnTo>
                    <a:pt x="247510" y="597"/>
                  </a:lnTo>
                  <a:lnTo>
                    <a:pt x="255168" y="597"/>
                  </a:lnTo>
                  <a:lnTo>
                    <a:pt x="262119" y="2204"/>
                  </a:lnTo>
                  <a:lnTo>
                    <a:pt x="270070" y="8005"/>
                  </a:lnTo>
                  <a:lnTo>
                    <a:pt x="275363" y="16185"/>
                  </a:lnTo>
                  <a:lnTo>
                    <a:pt x="276919" y="25527"/>
                  </a:lnTo>
                  <a:lnTo>
                    <a:pt x="274969" y="35452"/>
                  </a:lnTo>
                  <a:lnTo>
                    <a:pt x="270611" y="43459"/>
                  </a:lnTo>
                  <a:lnTo>
                    <a:pt x="264071" y="48808"/>
                  </a:lnTo>
                  <a:lnTo>
                    <a:pt x="255571" y="50756"/>
                  </a:lnTo>
                  <a:close/>
                </a:path>
              </a:pathLst>
            </a:custGeom>
            <a:solidFill>
              <a:srgbClr val="E4C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22491" y="3881725"/>
            <a:ext cx="2190115" cy="1189355"/>
            <a:chOff x="522491" y="3881725"/>
            <a:chExt cx="2190115" cy="1189355"/>
          </a:xfrm>
        </p:grpSpPr>
        <p:sp>
          <p:nvSpPr>
            <p:cNvPr id="11" name="object 11"/>
            <p:cNvSpPr/>
            <p:nvPr/>
          </p:nvSpPr>
          <p:spPr>
            <a:xfrm>
              <a:off x="522491" y="3918017"/>
              <a:ext cx="2155825" cy="1152525"/>
            </a:xfrm>
            <a:custGeom>
              <a:avLst/>
              <a:gdLst/>
              <a:ahLst/>
              <a:cxnLst/>
              <a:rect l="l" t="t" r="r" b="b"/>
              <a:pathLst>
                <a:path w="2155825" h="1152525">
                  <a:moveTo>
                    <a:pt x="2155753" y="1152529"/>
                  </a:moveTo>
                  <a:lnTo>
                    <a:pt x="0" y="1152529"/>
                  </a:lnTo>
                  <a:lnTo>
                    <a:pt x="0" y="534081"/>
                  </a:lnTo>
                  <a:lnTo>
                    <a:pt x="56" y="480709"/>
                  </a:lnTo>
                  <a:lnTo>
                    <a:pt x="193" y="427344"/>
                  </a:lnTo>
                  <a:lnTo>
                    <a:pt x="361" y="373982"/>
                  </a:lnTo>
                  <a:lnTo>
                    <a:pt x="514" y="320621"/>
                  </a:lnTo>
                  <a:lnTo>
                    <a:pt x="603" y="267258"/>
                  </a:lnTo>
                  <a:lnTo>
                    <a:pt x="579" y="213889"/>
                  </a:lnTo>
                  <a:lnTo>
                    <a:pt x="394" y="160512"/>
                  </a:lnTo>
                  <a:lnTo>
                    <a:pt x="0" y="107122"/>
                  </a:lnTo>
                  <a:lnTo>
                    <a:pt x="314" y="93362"/>
                  </a:lnTo>
                  <a:lnTo>
                    <a:pt x="3108" y="82374"/>
                  </a:lnTo>
                  <a:lnTo>
                    <a:pt x="10921" y="75049"/>
                  </a:lnTo>
                  <a:lnTo>
                    <a:pt x="26292" y="72277"/>
                  </a:lnTo>
                  <a:lnTo>
                    <a:pt x="50263" y="71383"/>
                  </a:lnTo>
                  <a:lnTo>
                    <a:pt x="92339" y="69518"/>
                  </a:lnTo>
                  <a:lnTo>
                    <a:pt x="145542" y="67674"/>
                  </a:lnTo>
                  <a:lnTo>
                    <a:pt x="202893" y="66839"/>
                  </a:lnTo>
                  <a:lnTo>
                    <a:pt x="253082" y="67798"/>
                  </a:lnTo>
                  <a:lnTo>
                    <a:pt x="295550" y="71181"/>
                  </a:lnTo>
                  <a:lnTo>
                    <a:pt x="324950" y="77753"/>
                  </a:lnTo>
                  <a:lnTo>
                    <a:pt x="335938" y="88274"/>
                  </a:lnTo>
                  <a:lnTo>
                    <a:pt x="335927" y="144040"/>
                  </a:lnTo>
                  <a:lnTo>
                    <a:pt x="335894" y="199776"/>
                  </a:lnTo>
                  <a:lnTo>
                    <a:pt x="335847" y="255489"/>
                  </a:lnTo>
                  <a:lnTo>
                    <a:pt x="335790" y="311187"/>
                  </a:lnTo>
                  <a:lnTo>
                    <a:pt x="335727" y="366877"/>
                  </a:lnTo>
                  <a:lnTo>
                    <a:pt x="335781" y="401769"/>
                  </a:lnTo>
                  <a:lnTo>
                    <a:pt x="335919" y="436666"/>
                  </a:lnTo>
                  <a:lnTo>
                    <a:pt x="335868" y="471553"/>
                  </a:lnTo>
                  <a:lnTo>
                    <a:pt x="335358" y="506416"/>
                  </a:lnTo>
                  <a:lnTo>
                    <a:pt x="334334" y="525889"/>
                  </a:lnTo>
                  <a:lnTo>
                    <a:pt x="334929" y="548593"/>
                  </a:lnTo>
                  <a:lnTo>
                    <a:pt x="341572" y="567764"/>
                  </a:lnTo>
                  <a:lnTo>
                    <a:pt x="358693" y="576634"/>
                  </a:lnTo>
                  <a:lnTo>
                    <a:pt x="365200" y="577181"/>
                  </a:lnTo>
                  <a:lnTo>
                    <a:pt x="373331" y="577921"/>
                  </a:lnTo>
                  <a:lnTo>
                    <a:pt x="382511" y="578572"/>
                  </a:lnTo>
                  <a:lnTo>
                    <a:pt x="392166" y="578851"/>
                  </a:lnTo>
                  <a:lnTo>
                    <a:pt x="403236" y="578332"/>
                  </a:lnTo>
                  <a:lnTo>
                    <a:pt x="413291" y="576476"/>
                  </a:lnTo>
                  <a:lnTo>
                    <a:pt x="421455" y="572838"/>
                  </a:lnTo>
                  <a:lnTo>
                    <a:pt x="426853" y="566972"/>
                  </a:lnTo>
                  <a:lnTo>
                    <a:pt x="429915" y="561112"/>
                  </a:lnTo>
                  <a:lnTo>
                    <a:pt x="429915" y="547279"/>
                  </a:lnTo>
                  <a:lnTo>
                    <a:pt x="429281" y="245922"/>
                  </a:lnTo>
                  <a:lnTo>
                    <a:pt x="429481" y="208897"/>
                  </a:lnTo>
                  <a:lnTo>
                    <a:pt x="429809" y="171784"/>
                  </a:lnTo>
                  <a:lnTo>
                    <a:pt x="429623" y="134690"/>
                  </a:lnTo>
                  <a:lnTo>
                    <a:pt x="428278" y="97724"/>
                  </a:lnTo>
                  <a:lnTo>
                    <a:pt x="426094" y="76707"/>
                  </a:lnTo>
                  <a:lnTo>
                    <a:pt x="424068" y="48770"/>
                  </a:lnTo>
                  <a:lnTo>
                    <a:pt x="426259" y="22040"/>
                  </a:lnTo>
                  <a:lnTo>
                    <a:pt x="436725" y="4646"/>
                  </a:lnTo>
                  <a:lnTo>
                    <a:pt x="443958" y="0"/>
                  </a:lnTo>
                  <a:lnTo>
                    <a:pt x="461434" y="0"/>
                  </a:lnTo>
                  <a:lnTo>
                    <a:pt x="533869" y="105"/>
                  </a:lnTo>
                  <a:lnTo>
                    <a:pt x="720819" y="369"/>
                  </a:lnTo>
                  <a:lnTo>
                    <a:pt x="739843" y="7623"/>
                  </a:lnTo>
                  <a:lnTo>
                    <a:pt x="746854" y="25381"/>
                  </a:lnTo>
                  <a:lnTo>
                    <a:pt x="747183" y="47633"/>
                  </a:lnTo>
                  <a:lnTo>
                    <a:pt x="746161" y="68370"/>
                  </a:lnTo>
                  <a:lnTo>
                    <a:pt x="746237" y="115155"/>
                  </a:lnTo>
                  <a:lnTo>
                    <a:pt x="746241" y="161952"/>
                  </a:lnTo>
                  <a:lnTo>
                    <a:pt x="746154" y="208754"/>
                  </a:lnTo>
                  <a:lnTo>
                    <a:pt x="745957" y="255556"/>
                  </a:lnTo>
                  <a:lnTo>
                    <a:pt x="745632" y="302353"/>
                  </a:lnTo>
                  <a:lnTo>
                    <a:pt x="745158" y="349137"/>
                  </a:lnTo>
                  <a:lnTo>
                    <a:pt x="744089" y="420630"/>
                  </a:lnTo>
                  <a:lnTo>
                    <a:pt x="742624" y="492003"/>
                  </a:lnTo>
                  <a:lnTo>
                    <a:pt x="741045" y="517196"/>
                  </a:lnTo>
                  <a:lnTo>
                    <a:pt x="741284" y="549220"/>
                  </a:lnTo>
                  <a:lnTo>
                    <a:pt x="749372" y="576908"/>
                  </a:lnTo>
                  <a:lnTo>
                    <a:pt x="771344" y="589094"/>
                  </a:lnTo>
                  <a:lnTo>
                    <a:pt x="848532" y="590942"/>
                  </a:lnTo>
                  <a:lnTo>
                    <a:pt x="857788" y="591507"/>
                  </a:lnTo>
                  <a:lnTo>
                    <a:pt x="870316" y="592493"/>
                  </a:lnTo>
                  <a:lnTo>
                    <a:pt x="884993" y="593429"/>
                  </a:lnTo>
                  <a:lnTo>
                    <a:pt x="900694" y="593846"/>
                  </a:lnTo>
                  <a:lnTo>
                    <a:pt x="919619" y="592974"/>
                  </a:lnTo>
                  <a:lnTo>
                    <a:pt x="936397" y="589800"/>
                  </a:lnTo>
                  <a:lnTo>
                    <a:pt x="948997" y="583489"/>
                  </a:lnTo>
                  <a:lnTo>
                    <a:pt x="955390" y="573202"/>
                  </a:lnTo>
                  <a:lnTo>
                    <a:pt x="956868" y="566022"/>
                  </a:lnTo>
                  <a:lnTo>
                    <a:pt x="955918" y="558525"/>
                  </a:lnTo>
                  <a:lnTo>
                    <a:pt x="955390" y="551187"/>
                  </a:lnTo>
                  <a:lnTo>
                    <a:pt x="953605" y="530577"/>
                  </a:lnTo>
                  <a:lnTo>
                    <a:pt x="952869" y="512461"/>
                  </a:lnTo>
                  <a:lnTo>
                    <a:pt x="955479" y="499097"/>
                  </a:lnTo>
                  <a:lnTo>
                    <a:pt x="1007077" y="491264"/>
                  </a:lnTo>
                  <a:lnTo>
                    <a:pt x="1044037" y="491536"/>
                  </a:lnTo>
                  <a:lnTo>
                    <a:pt x="1083631" y="492135"/>
                  </a:lnTo>
                  <a:lnTo>
                    <a:pt x="1120492" y="492734"/>
                  </a:lnTo>
                  <a:lnTo>
                    <a:pt x="1149256" y="493006"/>
                  </a:lnTo>
                  <a:lnTo>
                    <a:pt x="1156119" y="493006"/>
                  </a:lnTo>
                  <a:lnTo>
                    <a:pt x="1157650" y="492953"/>
                  </a:lnTo>
                  <a:lnTo>
                    <a:pt x="1159287" y="492900"/>
                  </a:lnTo>
                  <a:lnTo>
                    <a:pt x="1160871" y="492900"/>
                  </a:lnTo>
                  <a:lnTo>
                    <a:pt x="1168124" y="493129"/>
                  </a:lnTo>
                  <a:lnTo>
                    <a:pt x="1197877" y="518905"/>
                  </a:lnTo>
                  <a:lnTo>
                    <a:pt x="1199135" y="578687"/>
                  </a:lnTo>
                  <a:lnTo>
                    <a:pt x="1207120" y="595324"/>
                  </a:lnTo>
                  <a:lnTo>
                    <a:pt x="1212716" y="597911"/>
                  </a:lnTo>
                  <a:lnTo>
                    <a:pt x="1225334" y="597911"/>
                  </a:lnTo>
                  <a:lnTo>
                    <a:pt x="1268975" y="597843"/>
                  </a:lnTo>
                  <a:lnTo>
                    <a:pt x="1316373" y="597772"/>
                  </a:lnTo>
                  <a:lnTo>
                    <a:pt x="1365028" y="597709"/>
                  </a:lnTo>
                  <a:lnTo>
                    <a:pt x="1412439" y="597664"/>
                  </a:lnTo>
                  <a:lnTo>
                    <a:pt x="1456104" y="597647"/>
                  </a:lnTo>
                  <a:lnTo>
                    <a:pt x="1463383" y="613903"/>
                  </a:lnTo>
                  <a:lnTo>
                    <a:pt x="1466168" y="655119"/>
                  </a:lnTo>
                  <a:lnTo>
                    <a:pt x="1466010" y="709964"/>
                  </a:lnTo>
                  <a:lnTo>
                    <a:pt x="1464462" y="767107"/>
                  </a:lnTo>
                  <a:lnTo>
                    <a:pt x="1463073" y="815218"/>
                  </a:lnTo>
                  <a:lnTo>
                    <a:pt x="1463021" y="817963"/>
                  </a:lnTo>
                  <a:lnTo>
                    <a:pt x="1465449" y="818755"/>
                  </a:lnTo>
                  <a:lnTo>
                    <a:pt x="1472471" y="818755"/>
                  </a:lnTo>
                  <a:lnTo>
                    <a:pt x="1477381" y="817699"/>
                  </a:lnTo>
                  <a:lnTo>
                    <a:pt x="1480549" y="817699"/>
                  </a:lnTo>
                  <a:lnTo>
                    <a:pt x="1503672" y="817675"/>
                  </a:lnTo>
                  <a:lnTo>
                    <a:pt x="1549900" y="817566"/>
                  </a:lnTo>
                  <a:lnTo>
                    <a:pt x="1572994" y="817541"/>
                  </a:lnTo>
                  <a:lnTo>
                    <a:pt x="1580211" y="817739"/>
                  </a:lnTo>
                  <a:lnTo>
                    <a:pt x="1588404" y="818174"/>
                  </a:lnTo>
                  <a:lnTo>
                    <a:pt x="1597220" y="818610"/>
                  </a:lnTo>
                  <a:lnTo>
                    <a:pt x="1639781" y="811839"/>
                  </a:lnTo>
                  <a:lnTo>
                    <a:pt x="1648993" y="779680"/>
                  </a:lnTo>
                  <a:lnTo>
                    <a:pt x="1648393" y="758346"/>
                  </a:lnTo>
                  <a:lnTo>
                    <a:pt x="1647119" y="740987"/>
                  </a:lnTo>
                  <a:lnTo>
                    <a:pt x="1644937" y="713438"/>
                  </a:lnTo>
                  <a:lnTo>
                    <a:pt x="1644473" y="677949"/>
                  </a:lnTo>
                  <a:lnTo>
                    <a:pt x="1650690" y="647292"/>
                  </a:lnTo>
                  <a:lnTo>
                    <a:pt x="1668554" y="634234"/>
                  </a:lnTo>
                  <a:lnTo>
                    <a:pt x="1818019" y="634234"/>
                  </a:lnTo>
                  <a:lnTo>
                    <a:pt x="1822454" y="633865"/>
                  </a:lnTo>
                  <a:lnTo>
                    <a:pt x="1835600" y="633865"/>
                  </a:lnTo>
                  <a:lnTo>
                    <a:pt x="1844153" y="635343"/>
                  </a:lnTo>
                  <a:lnTo>
                    <a:pt x="1848323" y="644265"/>
                  </a:lnTo>
                  <a:lnTo>
                    <a:pt x="1851227" y="650390"/>
                  </a:lnTo>
                  <a:lnTo>
                    <a:pt x="1851122" y="657464"/>
                  </a:lnTo>
                  <a:lnTo>
                    <a:pt x="1851122" y="664328"/>
                  </a:lnTo>
                  <a:lnTo>
                    <a:pt x="1850437" y="715125"/>
                  </a:lnTo>
                  <a:lnTo>
                    <a:pt x="1849866" y="761855"/>
                  </a:lnTo>
                  <a:lnTo>
                    <a:pt x="1849261" y="806546"/>
                  </a:lnTo>
                  <a:lnTo>
                    <a:pt x="1848470" y="851229"/>
                  </a:lnTo>
                  <a:lnTo>
                    <a:pt x="1847345" y="897932"/>
                  </a:lnTo>
                  <a:lnTo>
                    <a:pt x="1845736" y="948685"/>
                  </a:lnTo>
                  <a:lnTo>
                    <a:pt x="1845998" y="964163"/>
                  </a:lnTo>
                  <a:lnTo>
                    <a:pt x="1849135" y="978858"/>
                  </a:lnTo>
                  <a:lnTo>
                    <a:pt x="1857014" y="989831"/>
                  </a:lnTo>
                  <a:lnTo>
                    <a:pt x="1871501" y="994142"/>
                  </a:lnTo>
                  <a:lnTo>
                    <a:pt x="2155753" y="994142"/>
                  </a:lnTo>
                  <a:lnTo>
                    <a:pt x="2155753" y="1152529"/>
                  </a:lnTo>
                  <a:close/>
                </a:path>
              </a:pathLst>
            </a:custGeom>
            <a:solidFill>
              <a:srgbClr val="B88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7305" y="3891250"/>
              <a:ext cx="2155825" cy="1152525"/>
            </a:xfrm>
            <a:custGeom>
              <a:avLst/>
              <a:gdLst/>
              <a:ahLst/>
              <a:cxnLst/>
              <a:rect l="l" t="t" r="r" b="b"/>
              <a:pathLst>
                <a:path w="2155825" h="1152525">
                  <a:moveTo>
                    <a:pt x="0" y="1152424"/>
                  </a:moveTo>
                  <a:lnTo>
                    <a:pt x="0" y="533922"/>
                  </a:lnTo>
                  <a:lnTo>
                    <a:pt x="51" y="480581"/>
                  </a:lnTo>
                  <a:lnTo>
                    <a:pt x="178" y="427232"/>
                  </a:lnTo>
                  <a:lnTo>
                    <a:pt x="334" y="373878"/>
                  </a:lnTo>
                  <a:lnTo>
                    <a:pt x="475" y="320522"/>
                  </a:lnTo>
                  <a:lnTo>
                    <a:pt x="556" y="267166"/>
                  </a:lnTo>
                  <a:lnTo>
                    <a:pt x="534" y="213812"/>
                  </a:lnTo>
                  <a:lnTo>
                    <a:pt x="363" y="160464"/>
                  </a:lnTo>
                  <a:lnTo>
                    <a:pt x="0" y="107122"/>
                  </a:lnTo>
                  <a:lnTo>
                    <a:pt x="275" y="93271"/>
                  </a:lnTo>
                  <a:lnTo>
                    <a:pt x="3075" y="82235"/>
                  </a:lnTo>
                  <a:lnTo>
                    <a:pt x="10884" y="74893"/>
                  </a:lnTo>
                  <a:lnTo>
                    <a:pt x="26186" y="72118"/>
                  </a:lnTo>
                  <a:lnTo>
                    <a:pt x="53512" y="71079"/>
                  </a:lnTo>
                  <a:lnTo>
                    <a:pt x="101704" y="69004"/>
                  </a:lnTo>
                  <a:lnTo>
                    <a:pt x="161624" y="67184"/>
                  </a:lnTo>
                  <a:lnTo>
                    <a:pt x="224134" y="66910"/>
                  </a:lnTo>
                  <a:lnTo>
                    <a:pt x="280097" y="69473"/>
                  </a:lnTo>
                  <a:lnTo>
                    <a:pt x="320376" y="76164"/>
                  </a:lnTo>
                  <a:lnTo>
                    <a:pt x="335833" y="88274"/>
                  </a:lnTo>
                  <a:lnTo>
                    <a:pt x="335821" y="143979"/>
                  </a:lnTo>
                  <a:lnTo>
                    <a:pt x="335789" y="199708"/>
                  </a:lnTo>
                  <a:lnTo>
                    <a:pt x="335742" y="255443"/>
                  </a:lnTo>
                  <a:lnTo>
                    <a:pt x="335684" y="311171"/>
                  </a:lnTo>
                  <a:lnTo>
                    <a:pt x="335622" y="366877"/>
                  </a:lnTo>
                  <a:lnTo>
                    <a:pt x="335653" y="401745"/>
                  </a:lnTo>
                  <a:lnTo>
                    <a:pt x="335793" y="436633"/>
                  </a:lnTo>
                  <a:lnTo>
                    <a:pt x="335755" y="471501"/>
                  </a:lnTo>
                  <a:lnTo>
                    <a:pt x="335252" y="506310"/>
                  </a:lnTo>
                  <a:lnTo>
                    <a:pt x="334288" y="525799"/>
                  </a:lnTo>
                  <a:lnTo>
                    <a:pt x="334902" y="548540"/>
                  </a:lnTo>
                  <a:lnTo>
                    <a:pt x="341526" y="567747"/>
                  </a:lnTo>
                  <a:lnTo>
                    <a:pt x="358588" y="576634"/>
                  </a:lnTo>
                  <a:lnTo>
                    <a:pt x="374606" y="577975"/>
                  </a:lnTo>
                  <a:lnTo>
                    <a:pt x="395142" y="578772"/>
                  </a:lnTo>
                  <a:lnTo>
                    <a:pt x="414441" y="576085"/>
                  </a:lnTo>
                  <a:lnTo>
                    <a:pt x="426747" y="566972"/>
                  </a:lnTo>
                  <a:lnTo>
                    <a:pt x="429756" y="560954"/>
                  </a:lnTo>
                  <a:lnTo>
                    <a:pt x="429756" y="553985"/>
                  </a:lnTo>
                  <a:lnTo>
                    <a:pt x="429756" y="547279"/>
                  </a:lnTo>
                  <a:lnTo>
                    <a:pt x="429176" y="245922"/>
                  </a:lnTo>
                  <a:lnTo>
                    <a:pt x="429375" y="208875"/>
                  </a:lnTo>
                  <a:lnTo>
                    <a:pt x="429704" y="171724"/>
                  </a:lnTo>
                  <a:lnTo>
                    <a:pt x="429517" y="134623"/>
                  </a:lnTo>
                  <a:lnTo>
                    <a:pt x="428172" y="97724"/>
                  </a:lnTo>
                  <a:lnTo>
                    <a:pt x="425990" y="76630"/>
                  </a:lnTo>
                  <a:lnTo>
                    <a:pt x="423975" y="48670"/>
                  </a:lnTo>
                  <a:lnTo>
                    <a:pt x="426198" y="21929"/>
                  </a:lnTo>
                  <a:lnTo>
                    <a:pt x="436725" y="4487"/>
                  </a:lnTo>
                  <a:lnTo>
                    <a:pt x="443853" y="0"/>
                  </a:lnTo>
                  <a:lnTo>
                    <a:pt x="452881" y="0"/>
                  </a:lnTo>
                  <a:lnTo>
                    <a:pt x="461328" y="0"/>
                  </a:lnTo>
                  <a:lnTo>
                    <a:pt x="533711" y="0"/>
                  </a:lnTo>
                  <a:lnTo>
                    <a:pt x="720713" y="369"/>
                  </a:lnTo>
                  <a:lnTo>
                    <a:pt x="739730" y="7601"/>
                  </a:lnTo>
                  <a:lnTo>
                    <a:pt x="746728" y="25322"/>
                  </a:lnTo>
                  <a:lnTo>
                    <a:pt x="747055" y="47566"/>
                  </a:lnTo>
                  <a:lnTo>
                    <a:pt x="746055" y="68370"/>
                  </a:lnTo>
                  <a:lnTo>
                    <a:pt x="746131" y="115147"/>
                  </a:lnTo>
                  <a:lnTo>
                    <a:pt x="746135" y="161924"/>
                  </a:lnTo>
                  <a:lnTo>
                    <a:pt x="746049" y="208701"/>
                  </a:lnTo>
                  <a:lnTo>
                    <a:pt x="745852" y="255478"/>
                  </a:lnTo>
                  <a:lnTo>
                    <a:pt x="745526" y="302255"/>
                  </a:lnTo>
                  <a:lnTo>
                    <a:pt x="745052" y="349032"/>
                  </a:lnTo>
                  <a:lnTo>
                    <a:pt x="743963" y="420557"/>
                  </a:lnTo>
                  <a:lnTo>
                    <a:pt x="742518" y="492003"/>
                  </a:lnTo>
                  <a:lnTo>
                    <a:pt x="740940" y="517172"/>
                  </a:lnTo>
                  <a:lnTo>
                    <a:pt x="741178" y="549147"/>
                  </a:lnTo>
                  <a:lnTo>
                    <a:pt x="749267" y="576796"/>
                  </a:lnTo>
                  <a:lnTo>
                    <a:pt x="771239" y="588988"/>
                  </a:lnTo>
                  <a:lnTo>
                    <a:pt x="848426" y="590942"/>
                  </a:lnTo>
                  <a:lnTo>
                    <a:pt x="873312" y="592654"/>
                  </a:lnTo>
                  <a:lnTo>
                    <a:pt x="907577" y="593674"/>
                  </a:lnTo>
                  <a:lnTo>
                    <a:pt x="938981" y="588893"/>
                  </a:lnTo>
                  <a:lnTo>
                    <a:pt x="955285" y="573202"/>
                  </a:lnTo>
                  <a:lnTo>
                    <a:pt x="956763" y="565969"/>
                  </a:lnTo>
                  <a:lnTo>
                    <a:pt x="955760" y="558525"/>
                  </a:lnTo>
                  <a:lnTo>
                    <a:pt x="955285" y="551081"/>
                  </a:lnTo>
                  <a:lnTo>
                    <a:pt x="953499" y="530532"/>
                  </a:lnTo>
                  <a:lnTo>
                    <a:pt x="952764" y="512448"/>
                  </a:lnTo>
                  <a:lnTo>
                    <a:pt x="955374" y="499095"/>
                  </a:lnTo>
                  <a:lnTo>
                    <a:pt x="963626" y="492742"/>
                  </a:lnTo>
                  <a:lnTo>
                    <a:pt x="997087" y="491288"/>
                  </a:lnTo>
                  <a:lnTo>
                    <a:pt x="1053484" y="491646"/>
                  </a:lnTo>
                  <a:lnTo>
                    <a:pt x="1113050" y="492578"/>
                  </a:lnTo>
                  <a:lnTo>
                    <a:pt x="1156014" y="492847"/>
                  </a:lnTo>
                  <a:lnTo>
                    <a:pt x="1197807" y="518888"/>
                  </a:lnTo>
                  <a:lnTo>
                    <a:pt x="1199000" y="578598"/>
                  </a:lnTo>
                  <a:lnTo>
                    <a:pt x="1206962" y="595218"/>
                  </a:lnTo>
                  <a:lnTo>
                    <a:pt x="1212611" y="597752"/>
                  </a:lnTo>
                  <a:lnTo>
                    <a:pt x="1218946" y="597752"/>
                  </a:lnTo>
                  <a:lnTo>
                    <a:pt x="1225229" y="597752"/>
                  </a:lnTo>
                  <a:lnTo>
                    <a:pt x="1268869" y="597690"/>
                  </a:lnTo>
                  <a:lnTo>
                    <a:pt x="1316267" y="597632"/>
                  </a:lnTo>
                  <a:lnTo>
                    <a:pt x="1364922" y="597585"/>
                  </a:lnTo>
                  <a:lnTo>
                    <a:pt x="1412333" y="597553"/>
                  </a:lnTo>
                  <a:lnTo>
                    <a:pt x="1455999" y="597541"/>
                  </a:lnTo>
                  <a:lnTo>
                    <a:pt x="1463277" y="613792"/>
                  </a:lnTo>
                  <a:lnTo>
                    <a:pt x="1466062" y="654998"/>
                  </a:lnTo>
                  <a:lnTo>
                    <a:pt x="1465905" y="709835"/>
                  </a:lnTo>
                  <a:lnTo>
                    <a:pt x="1464357" y="766981"/>
                  </a:lnTo>
                  <a:lnTo>
                    <a:pt x="1462968" y="815112"/>
                  </a:lnTo>
                  <a:lnTo>
                    <a:pt x="1462810" y="821078"/>
                  </a:lnTo>
                  <a:lnTo>
                    <a:pt x="1474583" y="817540"/>
                  </a:lnTo>
                  <a:lnTo>
                    <a:pt x="1480549" y="817540"/>
                  </a:lnTo>
                  <a:lnTo>
                    <a:pt x="1503656" y="817524"/>
                  </a:lnTo>
                  <a:lnTo>
                    <a:pt x="1526738" y="817488"/>
                  </a:lnTo>
                  <a:lnTo>
                    <a:pt x="1549811" y="817451"/>
                  </a:lnTo>
                  <a:lnTo>
                    <a:pt x="1572888" y="817435"/>
                  </a:lnTo>
                  <a:lnTo>
                    <a:pt x="1588684" y="818080"/>
                  </a:lnTo>
                  <a:lnTo>
                    <a:pt x="1607074" y="818676"/>
                  </a:lnTo>
                  <a:lnTo>
                    <a:pt x="1625067" y="817212"/>
                  </a:lnTo>
                  <a:lnTo>
                    <a:pt x="1639675" y="811680"/>
                  </a:lnTo>
                  <a:lnTo>
                    <a:pt x="1646717" y="799222"/>
                  </a:lnTo>
                  <a:lnTo>
                    <a:pt x="1648888" y="779528"/>
                  </a:lnTo>
                  <a:lnTo>
                    <a:pt x="1648287" y="758210"/>
                  </a:lnTo>
                  <a:lnTo>
                    <a:pt x="1647014" y="740881"/>
                  </a:lnTo>
                  <a:lnTo>
                    <a:pt x="1644833" y="713301"/>
                  </a:lnTo>
                  <a:lnTo>
                    <a:pt x="1644380" y="677797"/>
                  </a:lnTo>
                  <a:lnTo>
                    <a:pt x="1650629" y="647134"/>
                  </a:lnTo>
                  <a:lnTo>
                    <a:pt x="1668554" y="634076"/>
                  </a:lnTo>
                  <a:lnTo>
                    <a:pt x="1765540" y="634076"/>
                  </a:lnTo>
                  <a:lnTo>
                    <a:pt x="1813954" y="634076"/>
                  </a:lnTo>
                  <a:lnTo>
                    <a:pt x="1851122" y="650126"/>
                  </a:lnTo>
                  <a:lnTo>
                    <a:pt x="1851016" y="657358"/>
                  </a:lnTo>
                  <a:lnTo>
                    <a:pt x="1851016" y="664064"/>
                  </a:lnTo>
                  <a:lnTo>
                    <a:pt x="1850368" y="714862"/>
                  </a:lnTo>
                  <a:lnTo>
                    <a:pt x="1849808" y="761595"/>
                  </a:lnTo>
                  <a:lnTo>
                    <a:pt x="1849195" y="806295"/>
                  </a:lnTo>
                  <a:lnTo>
                    <a:pt x="1848388" y="850996"/>
                  </a:lnTo>
                  <a:lnTo>
                    <a:pt x="1847247" y="897729"/>
                  </a:lnTo>
                  <a:lnTo>
                    <a:pt x="1845631" y="948527"/>
                  </a:lnTo>
                  <a:lnTo>
                    <a:pt x="1845895" y="964072"/>
                  </a:lnTo>
                  <a:lnTo>
                    <a:pt x="1849050" y="978805"/>
                  </a:lnTo>
                  <a:lnTo>
                    <a:pt x="1856975" y="989777"/>
                  </a:lnTo>
                  <a:lnTo>
                    <a:pt x="1871554" y="994037"/>
                  </a:lnTo>
                  <a:lnTo>
                    <a:pt x="1918929" y="994037"/>
                  </a:lnTo>
                  <a:lnTo>
                    <a:pt x="1966291" y="994037"/>
                  </a:lnTo>
                  <a:lnTo>
                    <a:pt x="2013640" y="994037"/>
                  </a:lnTo>
                  <a:lnTo>
                    <a:pt x="2060981" y="994037"/>
                  </a:lnTo>
                  <a:lnTo>
                    <a:pt x="2108315" y="994037"/>
                  </a:lnTo>
                  <a:lnTo>
                    <a:pt x="2155647" y="994037"/>
                  </a:lnTo>
                  <a:lnTo>
                    <a:pt x="2155647" y="1152424"/>
                  </a:lnTo>
                  <a:lnTo>
                    <a:pt x="0" y="1152424"/>
                  </a:lnTo>
                  <a:close/>
                </a:path>
              </a:pathLst>
            </a:custGeom>
            <a:ln w="19049">
              <a:solidFill>
                <a:srgbClr val="5441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794666" y="4127999"/>
            <a:ext cx="359410" cy="551180"/>
            <a:chOff x="8794666" y="4127999"/>
            <a:chExt cx="359410" cy="551180"/>
          </a:xfrm>
        </p:grpSpPr>
        <p:sp>
          <p:nvSpPr>
            <p:cNvPr id="14" name="object 14"/>
            <p:cNvSpPr/>
            <p:nvPr/>
          </p:nvSpPr>
          <p:spPr>
            <a:xfrm>
              <a:off x="8794666" y="4170225"/>
              <a:ext cx="349885" cy="509270"/>
            </a:xfrm>
            <a:custGeom>
              <a:avLst/>
              <a:gdLst/>
              <a:ahLst/>
              <a:cxnLst/>
              <a:rect l="l" t="t" r="r" b="b"/>
              <a:pathLst>
                <a:path w="349884" h="509270">
                  <a:moveTo>
                    <a:pt x="349333" y="508757"/>
                  </a:moveTo>
                  <a:lnTo>
                    <a:pt x="348637" y="508322"/>
                  </a:lnTo>
                  <a:lnTo>
                    <a:pt x="267496" y="483403"/>
                  </a:lnTo>
                  <a:lnTo>
                    <a:pt x="193570" y="470844"/>
                  </a:lnTo>
                  <a:lnTo>
                    <a:pt x="133815" y="453715"/>
                  </a:lnTo>
                  <a:lnTo>
                    <a:pt x="86930" y="432344"/>
                  </a:lnTo>
                  <a:lnTo>
                    <a:pt x="51614" y="407061"/>
                  </a:lnTo>
                  <a:lnTo>
                    <a:pt x="26564" y="378196"/>
                  </a:lnTo>
                  <a:lnTo>
                    <a:pt x="2058" y="311035"/>
                  </a:lnTo>
                  <a:lnTo>
                    <a:pt x="0" y="273398"/>
                  </a:lnTo>
                  <a:lnTo>
                    <a:pt x="3002" y="233496"/>
                  </a:lnTo>
                  <a:lnTo>
                    <a:pt x="31954" y="178111"/>
                  </a:lnTo>
                  <a:lnTo>
                    <a:pt x="86152" y="156433"/>
                  </a:lnTo>
                  <a:lnTo>
                    <a:pt x="116970" y="149285"/>
                  </a:lnTo>
                  <a:lnTo>
                    <a:pt x="147200" y="139827"/>
                  </a:lnTo>
                  <a:lnTo>
                    <a:pt x="174544" y="124478"/>
                  </a:lnTo>
                  <a:lnTo>
                    <a:pt x="196703" y="99660"/>
                  </a:lnTo>
                  <a:lnTo>
                    <a:pt x="211376" y="61792"/>
                  </a:lnTo>
                  <a:lnTo>
                    <a:pt x="224795" y="33590"/>
                  </a:lnTo>
                  <a:lnTo>
                    <a:pt x="249059" y="14409"/>
                  </a:lnTo>
                  <a:lnTo>
                    <a:pt x="282289" y="3472"/>
                  </a:lnTo>
                  <a:lnTo>
                    <a:pt x="322603" y="0"/>
                  </a:lnTo>
                  <a:lnTo>
                    <a:pt x="349333" y="1998"/>
                  </a:lnTo>
                  <a:lnTo>
                    <a:pt x="349333" y="508757"/>
                  </a:lnTo>
                  <a:close/>
                </a:path>
              </a:pathLst>
            </a:custGeom>
            <a:solidFill>
              <a:srgbClr val="93A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45353" y="4137524"/>
              <a:ext cx="299085" cy="481330"/>
            </a:xfrm>
            <a:custGeom>
              <a:avLst/>
              <a:gdLst/>
              <a:ahLst/>
              <a:cxnLst/>
              <a:rect l="l" t="t" r="r" b="b"/>
              <a:pathLst>
                <a:path w="299084" h="481329">
                  <a:moveTo>
                    <a:pt x="298646" y="0"/>
                  </a:moveTo>
                  <a:lnTo>
                    <a:pt x="246952" y="13636"/>
                  </a:lnTo>
                  <a:lnTo>
                    <a:pt x="211643" y="59746"/>
                  </a:lnTo>
                  <a:lnTo>
                    <a:pt x="196960" y="97560"/>
                  </a:lnTo>
                  <a:lnTo>
                    <a:pt x="174774" y="122351"/>
                  </a:lnTo>
                  <a:lnTo>
                    <a:pt x="147389" y="137691"/>
                  </a:lnTo>
                  <a:lnTo>
                    <a:pt x="117110" y="147156"/>
                  </a:lnTo>
                  <a:lnTo>
                    <a:pt x="86242" y="154320"/>
                  </a:lnTo>
                  <a:lnTo>
                    <a:pt x="57089" y="162757"/>
                  </a:lnTo>
                  <a:lnTo>
                    <a:pt x="31956" y="176042"/>
                  </a:lnTo>
                  <a:lnTo>
                    <a:pt x="13146" y="197748"/>
                  </a:lnTo>
                  <a:lnTo>
                    <a:pt x="2965" y="231450"/>
                  </a:lnTo>
                  <a:lnTo>
                    <a:pt x="0" y="271292"/>
                  </a:lnTo>
                  <a:lnTo>
                    <a:pt x="2097" y="308882"/>
                  </a:lnTo>
                  <a:lnTo>
                    <a:pt x="26669" y="375982"/>
                  </a:lnTo>
                  <a:lnTo>
                    <a:pt x="51735" y="404830"/>
                  </a:lnTo>
                  <a:lnTo>
                    <a:pt x="87051" y="430103"/>
                  </a:lnTo>
                  <a:lnTo>
                    <a:pt x="133913" y="451468"/>
                  </a:lnTo>
                  <a:lnTo>
                    <a:pt x="193617" y="468596"/>
                  </a:lnTo>
                  <a:lnTo>
                    <a:pt x="267459" y="481154"/>
                  </a:lnTo>
                </a:path>
              </a:pathLst>
            </a:custGeom>
            <a:ln w="1904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615304" y="1404063"/>
            <a:ext cx="4166496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Hypotheses</a:t>
            </a:r>
            <a:endParaRPr sz="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78834" y="2365009"/>
            <a:ext cx="5188585" cy="99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100" spc="114" dirty="0">
                <a:solidFill>
                  <a:srgbClr val="434343"/>
                </a:solidFill>
                <a:latin typeface="Gill Sans MT"/>
                <a:cs typeface="Gill Sans MT"/>
              </a:rPr>
              <a:t>What</a:t>
            </a:r>
            <a:r>
              <a:rPr sz="2100" spc="13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100" spc="165" dirty="0">
                <a:solidFill>
                  <a:srgbClr val="434343"/>
                </a:solidFill>
                <a:latin typeface="Gill Sans MT"/>
                <a:cs typeface="Gill Sans MT"/>
              </a:rPr>
              <a:t>do</a:t>
            </a:r>
            <a:r>
              <a:rPr sz="2100" spc="8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100" spc="155" dirty="0">
                <a:solidFill>
                  <a:srgbClr val="434343"/>
                </a:solidFill>
                <a:latin typeface="Gill Sans MT"/>
                <a:cs typeface="Gill Sans MT"/>
              </a:rPr>
              <a:t>you</a:t>
            </a:r>
            <a:r>
              <a:rPr sz="2100" spc="14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100" spc="185" dirty="0">
                <a:solidFill>
                  <a:srgbClr val="434343"/>
                </a:solidFill>
                <a:latin typeface="Gill Sans MT"/>
                <a:cs typeface="Gill Sans MT"/>
              </a:rPr>
              <a:t>expect</a:t>
            </a:r>
            <a:r>
              <a:rPr sz="2100" spc="9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100" spc="130" dirty="0">
                <a:solidFill>
                  <a:srgbClr val="434343"/>
                </a:solidFill>
                <a:latin typeface="Gill Sans MT"/>
                <a:cs typeface="Gill Sans MT"/>
              </a:rPr>
              <a:t>to</a:t>
            </a:r>
            <a:r>
              <a:rPr sz="2100" spc="13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100" spc="270" dirty="0">
                <a:solidFill>
                  <a:srgbClr val="434343"/>
                </a:solidFill>
                <a:latin typeface="Gill Sans MT"/>
                <a:cs typeface="Gill Sans MT"/>
              </a:rPr>
              <a:t>see?</a:t>
            </a:r>
            <a:r>
              <a:rPr sz="2100" spc="9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100" spc="130" dirty="0">
                <a:solidFill>
                  <a:srgbClr val="434343"/>
                </a:solidFill>
                <a:latin typeface="Gill Sans MT"/>
                <a:cs typeface="Gill Sans MT"/>
              </a:rPr>
              <a:t>Why?</a:t>
            </a:r>
            <a:endParaRPr sz="2100">
              <a:latin typeface="Gill Sans MT"/>
              <a:cs typeface="Gill Sans MT"/>
            </a:endParaRPr>
          </a:p>
          <a:p>
            <a:pPr marL="12700" marR="5080" algn="ctr">
              <a:lnSpc>
                <a:spcPct val="101200"/>
              </a:lnSpc>
            </a:pPr>
            <a:r>
              <a:rPr sz="2100" spc="140" dirty="0">
                <a:solidFill>
                  <a:srgbClr val="434343"/>
                </a:solidFill>
                <a:latin typeface="Gill Sans MT"/>
                <a:cs typeface="Gill Sans MT"/>
              </a:rPr>
              <a:t>Record </a:t>
            </a:r>
            <a:r>
              <a:rPr sz="2100" spc="260" dirty="0">
                <a:solidFill>
                  <a:srgbClr val="434343"/>
                </a:solidFill>
                <a:latin typeface="Gill Sans MT"/>
                <a:cs typeface="Gill Sans MT"/>
              </a:rPr>
              <a:t>an</a:t>
            </a:r>
            <a:r>
              <a:rPr sz="2100" spc="14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100" spc="204" dirty="0">
                <a:solidFill>
                  <a:srgbClr val="434343"/>
                </a:solidFill>
                <a:latin typeface="Gill Sans MT"/>
                <a:cs typeface="Gill Sans MT"/>
              </a:rPr>
              <a:t>idea</a:t>
            </a:r>
            <a:r>
              <a:rPr sz="2100" spc="9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100" spc="165" dirty="0">
                <a:solidFill>
                  <a:srgbClr val="434343"/>
                </a:solidFill>
                <a:latin typeface="Gill Sans MT"/>
                <a:cs typeface="Gill Sans MT"/>
              </a:rPr>
              <a:t>in</a:t>
            </a:r>
            <a:r>
              <a:rPr sz="2100" spc="9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100" spc="125" dirty="0">
                <a:solidFill>
                  <a:srgbClr val="434343"/>
                </a:solidFill>
                <a:latin typeface="Gill Sans MT"/>
                <a:cs typeface="Gill Sans MT"/>
              </a:rPr>
              <a:t>your</a:t>
            </a:r>
            <a:r>
              <a:rPr sz="2100" spc="9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100" spc="165" dirty="0">
                <a:solidFill>
                  <a:srgbClr val="434343"/>
                </a:solidFill>
                <a:latin typeface="Gill Sans MT"/>
                <a:cs typeface="Gill Sans MT"/>
              </a:rPr>
              <a:t>notebook</a:t>
            </a:r>
            <a:r>
              <a:rPr sz="2100" spc="9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100" spc="155" dirty="0">
                <a:solidFill>
                  <a:srgbClr val="434343"/>
                </a:solidFill>
                <a:latin typeface="Gill Sans MT"/>
                <a:cs typeface="Gill Sans MT"/>
              </a:rPr>
              <a:t>before </a:t>
            </a:r>
            <a:r>
              <a:rPr sz="2100" spc="204" dirty="0">
                <a:solidFill>
                  <a:srgbClr val="434343"/>
                </a:solidFill>
                <a:latin typeface="Gill Sans MT"/>
                <a:cs typeface="Gill Sans MT"/>
              </a:rPr>
              <a:t>we</a:t>
            </a:r>
            <a:r>
              <a:rPr sz="2100" spc="13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100" spc="215" dirty="0">
                <a:solidFill>
                  <a:srgbClr val="434343"/>
                </a:solidFill>
                <a:latin typeface="Gill Sans MT"/>
                <a:cs typeface="Gill Sans MT"/>
              </a:rPr>
              <a:t>complete</a:t>
            </a:r>
            <a:r>
              <a:rPr sz="2100" spc="14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100" spc="110" dirty="0">
                <a:solidFill>
                  <a:srgbClr val="434343"/>
                </a:solidFill>
                <a:latin typeface="Gill Sans MT"/>
                <a:cs typeface="Gill Sans MT"/>
              </a:rPr>
              <a:t>our</a:t>
            </a:r>
            <a:r>
              <a:rPr sz="2100" spc="9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100" spc="160" dirty="0">
                <a:solidFill>
                  <a:srgbClr val="434343"/>
                </a:solidFill>
                <a:latin typeface="Gill Sans MT"/>
                <a:cs typeface="Gill Sans MT"/>
              </a:rPr>
              <a:t>experiment.</a:t>
            </a:r>
            <a:endParaRPr sz="21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03866"/>
            <a:ext cx="9144000" cy="1149350"/>
            <a:chOff x="0" y="4003866"/>
            <a:chExt cx="9144000" cy="1149350"/>
          </a:xfrm>
        </p:grpSpPr>
        <p:sp>
          <p:nvSpPr>
            <p:cNvPr id="3" name="object 3"/>
            <p:cNvSpPr/>
            <p:nvPr/>
          </p:nvSpPr>
          <p:spPr>
            <a:xfrm>
              <a:off x="0" y="4638565"/>
              <a:ext cx="9144000" cy="505459"/>
            </a:xfrm>
            <a:custGeom>
              <a:avLst/>
              <a:gdLst/>
              <a:ahLst/>
              <a:cxnLst/>
              <a:rect l="l" t="t" r="r" b="b"/>
              <a:pathLst>
                <a:path w="9144000" h="505460">
                  <a:moveTo>
                    <a:pt x="1686575" y="71917"/>
                  </a:moveTo>
                  <a:lnTo>
                    <a:pt x="125037" y="71917"/>
                  </a:lnTo>
                  <a:lnTo>
                    <a:pt x="169279" y="70891"/>
                  </a:lnTo>
                  <a:lnTo>
                    <a:pt x="213508" y="68158"/>
                  </a:lnTo>
                  <a:lnTo>
                    <a:pt x="257537" y="64232"/>
                  </a:lnTo>
                  <a:lnTo>
                    <a:pt x="665961" y="19862"/>
                  </a:lnTo>
                  <a:lnTo>
                    <a:pt x="770729" y="10856"/>
                  </a:lnTo>
                  <a:lnTo>
                    <a:pt x="823143" y="7179"/>
                  </a:lnTo>
                  <a:lnTo>
                    <a:pt x="875562" y="4168"/>
                  </a:lnTo>
                  <a:lnTo>
                    <a:pt x="929113" y="1861"/>
                  </a:lnTo>
                  <a:lnTo>
                    <a:pt x="929788" y="1861"/>
                  </a:lnTo>
                  <a:lnTo>
                    <a:pt x="980363" y="492"/>
                  </a:lnTo>
                  <a:lnTo>
                    <a:pt x="1032721" y="0"/>
                  </a:lnTo>
                  <a:lnTo>
                    <a:pt x="1080472" y="492"/>
                  </a:lnTo>
                  <a:lnTo>
                    <a:pt x="1085118" y="492"/>
                  </a:lnTo>
                  <a:lnTo>
                    <a:pt x="1141820" y="2324"/>
                  </a:lnTo>
                  <a:lnTo>
                    <a:pt x="1196258" y="5397"/>
                  </a:lnTo>
                  <a:lnTo>
                    <a:pt x="1250561" y="9895"/>
                  </a:lnTo>
                  <a:lnTo>
                    <a:pt x="1302801" y="15534"/>
                  </a:lnTo>
                  <a:lnTo>
                    <a:pt x="1354852" y="22267"/>
                  </a:lnTo>
                  <a:lnTo>
                    <a:pt x="1406725" y="29799"/>
                  </a:lnTo>
                  <a:lnTo>
                    <a:pt x="1604083" y="60727"/>
                  </a:lnTo>
                  <a:lnTo>
                    <a:pt x="1651728" y="67502"/>
                  </a:lnTo>
                  <a:lnTo>
                    <a:pt x="1686575" y="71917"/>
                  </a:lnTo>
                  <a:close/>
                </a:path>
                <a:path w="9144000" h="505460">
                  <a:moveTo>
                    <a:pt x="9143999" y="262708"/>
                  </a:moveTo>
                  <a:lnTo>
                    <a:pt x="7780365" y="262708"/>
                  </a:lnTo>
                  <a:lnTo>
                    <a:pt x="7833695" y="261927"/>
                  </a:lnTo>
                  <a:lnTo>
                    <a:pt x="7886507" y="259496"/>
                  </a:lnTo>
                  <a:lnTo>
                    <a:pt x="7938736" y="255286"/>
                  </a:lnTo>
                  <a:lnTo>
                    <a:pt x="7990316" y="249169"/>
                  </a:lnTo>
                  <a:lnTo>
                    <a:pt x="8041184" y="241015"/>
                  </a:lnTo>
                  <a:lnTo>
                    <a:pt x="8091275" y="230696"/>
                  </a:lnTo>
                  <a:lnTo>
                    <a:pt x="8140523" y="218083"/>
                  </a:lnTo>
                  <a:lnTo>
                    <a:pt x="8190525" y="202483"/>
                  </a:lnTo>
                  <a:lnTo>
                    <a:pt x="8238134" y="185014"/>
                  </a:lnTo>
                  <a:lnTo>
                    <a:pt x="8283947" y="166136"/>
                  </a:lnTo>
                  <a:lnTo>
                    <a:pt x="8328563" y="146308"/>
                  </a:lnTo>
                  <a:lnTo>
                    <a:pt x="8416596" y="105639"/>
                  </a:lnTo>
                  <a:lnTo>
                    <a:pt x="8461208" y="85718"/>
                  </a:lnTo>
                  <a:lnTo>
                    <a:pt x="8507014" y="66685"/>
                  </a:lnTo>
                  <a:lnTo>
                    <a:pt x="8548410" y="51289"/>
                  </a:lnTo>
                  <a:lnTo>
                    <a:pt x="8592113" y="37227"/>
                  </a:lnTo>
                  <a:lnTo>
                    <a:pt x="8637696" y="24876"/>
                  </a:lnTo>
                  <a:lnTo>
                    <a:pt x="8684729" y="14613"/>
                  </a:lnTo>
                  <a:lnTo>
                    <a:pt x="8732784" y="6816"/>
                  </a:lnTo>
                  <a:lnTo>
                    <a:pt x="8781434" y="1861"/>
                  </a:lnTo>
                  <a:lnTo>
                    <a:pt x="8833785" y="0"/>
                  </a:lnTo>
                  <a:lnTo>
                    <a:pt x="8824515" y="0"/>
                  </a:lnTo>
                  <a:lnTo>
                    <a:pt x="8886007" y="2623"/>
                  </a:lnTo>
                  <a:lnTo>
                    <a:pt x="8940781" y="10462"/>
                  </a:lnTo>
                  <a:lnTo>
                    <a:pt x="8987621" y="22025"/>
                  </a:lnTo>
                  <a:lnTo>
                    <a:pt x="9031324" y="36631"/>
                  </a:lnTo>
                  <a:lnTo>
                    <a:pt x="9073139" y="53089"/>
                  </a:lnTo>
                  <a:lnTo>
                    <a:pt x="9114318" y="70207"/>
                  </a:lnTo>
                  <a:lnTo>
                    <a:pt x="9143999" y="81985"/>
                  </a:lnTo>
                  <a:lnTo>
                    <a:pt x="9143999" y="262708"/>
                  </a:lnTo>
                  <a:close/>
                </a:path>
                <a:path w="9144000" h="505460">
                  <a:moveTo>
                    <a:pt x="3004079" y="85718"/>
                  </a:moveTo>
                  <a:lnTo>
                    <a:pt x="1896407" y="85718"/>
                  </a:lnTo>
                  <a:lnTo>
                    <a:pt x="1911163" y="85589"/>
                  </a:lnTo>
                  <a:lnTo>
                    <a:pt x="1936394" y="84904"/>
                  </a:lnTo>
                  <a:lnTo>
                    <a:pt x="1935106" y="84904"/>
                  </a:lnTo>
                  <a:lnTo>
                    <a:pt x="1955533" y="83948"/>
                  </a:lnTo>
                  <a:lnTo>
                    <a:pt x="1978216" y="82415"/>
                  </a:lnTo>
                  <a:lnTo>
                    <a:pt x="1978075" y="82415"/>
                  </a:lnTo>
                  <a:lnTo>
                    <a:pt x="2029964" y="77068"/>
                  </a:lnTo>
                  <a:lnTo>
                    <a:pt x="2081555" y="69630"/>
                  </a:lnTo>
                  <a:lnTo>
                    <a:pt x="2131891" y="60932"/>
                  </a:lnTo>
                  <a:lnTo>
                    <a:pt x="2232542" y="41844"/>
                  </a:lnTo>
                  <a:lnTo>
                    <a:pt x="2283102" y="32780"/>
                  </a:lnTo>
                  <a:lnTo>
                    <a:pt x="2334245" y="24876"/>
                  </a:lnTo>
                  <a:lnTo>
                    <a:pt x="2386122" y="18782"/>
                  </a:lnTo>
                  <a:lnTo>
                    <a:pt x="2415183" y="16366"/>
                  </a:lnTo>
                  <a:lnTo>
                    <a:pt x="2445225" y="14613"/>
                  </a:lnTo>
                  <a:lnTo>
                    <a:pt x="2445994" y="14613"/>
                  </a:lnTo>
                  <a:lnTo>
                    <a:pt x="2472948" y="13686"/>
                  </a:lnTo>
                  <a:lnTo>
                    <a:pt x="2552022" y="14318"/>
                  </a:lnTo>
                  <a:lnTo>
                    <a:pt x="2602074" y="17074"/>
                  </a:lnTo>
                  <a:lnTo>
                    <a:pt x="2651863" y="21461"/>
                  </a:lnTo>
                  <a:lnTo>
                    <a:pt x="2701419" y="27313"/>
                  </a:lnTo>
                  <a:lnTo>
                    <a:pt x="2750776" y="34461"/>
                  </a:lnTo>
                  <a:lnTo>
                    <a:pt x="2799964" y="42736"/>
                  </a:lnTo>
                  <a:lnTo>
                    <a:pt x="2849016" y="51971"/>
                  </a:lnTo>
                  <a:lnTo>
                    <a:pt x="2897963" y="61998"/>
                  </a:lnTo>
                  <a:lnTo>
                    <a:pt x="2995670" y="83756"/>
                  </a:lnTo>
                  <a:lnTo>
                    <a:pt x="3004079" y="85718"/>
                  </a:lnTo>
                  <a:close/>
                </a:path>
                <a:path w="9144000" h="505460">
                  <a:moveTo>
                    <a:pt x="9143999" y="504934"/>
                  </a:moveTo>
                  <a:lnTo>
                    <a:pt x="0" y="504934"/>
                  </a:lnTo>
                  <a:lnTo>
                    <a:pt x="0" y="60727"/>
                  </a:lnTo>
                  <a:lnTo>
                    <a:pt x="45095" y="67694"/>
                  </a:lnTo>
                  <a:lnTo>
                    <a:pt x="64946" y="69630"/>
                  </a:lnTo>
                  <a:lnTo>
                    <a:pt x="84153" y="70891"/>
                  </a:lnTo>
                  <a:lnTo>
                    <a:pt x="83586" y="70891"/>
                  </a:lnTo>
                  <a:lnTo>
                    <a:pt x="104917" y="71682"/>
                  </a:lnTo>
                  <a:lnTo>
                    <a:pt x="125037" y="71917"/>
                  </a:lnTo>
                  <a:lnTo>
                    <a:pt x="1686575" y="71917"/>
                  </a:lnTo>
                  <a:lnTo>
                    <a:pt x="1699011" y="73492"/>
                  </a:lnTo>
                  <a:lnTo>
                    <a:pt x="1746355" y="78537"/>
                  </a:lnTo>
                  <a:lnTo>
                    <a:pt x="1793787" y="82415"/>
                  </a:lnTo>
                  <a:lnTo>
                    <a:pt x="1841334" y="84904"/>
                  </a:lnTo>
                  <a:lnTo>
                    <a:pt x="1885512" y="85718"/>
                  </a:lnTo>
                  <a:lnTo>
                    <a:pt x="3004079" y="85718"/>
                  </a:lnTo>
                  <a:lnTo>
                    <a:pt x="3191231" y="129380"/>
                  </a:lnTo>
                  <a:lnTo>
                    <a:pt x="3240338" y="140246"/>
                  </a:lnTo>
                  <a:lnTo>
                    <a:pt x="3289594" y="150559"/>
                  </a:lnTo>
                  <a:lnTo>
                    <a:pt x="3339032" y="160152"/>
                  </a:lnTo>
                  <a:lnTo>
                    <a:pt x="3388684" y="168856"/>
                  </a:lnTo>
                  <a:lnTo>
                    <a:pt x="3436976" y="176287"/>
                  </a:lnTo>
                  <a:lnTo>
                    <a:pt x="3485550" y="182760"/>
                  </a:lnTo>
                  <a:lnTo>
                    <a:pt x="3534386" y="188318"/>
                  </a:lnTo>
                  <a:lnTo>
                    <a:pt x="3583465" y="193001"/>
                  </a:lnTo>
                  <a:lnTo>
                    <a:pt x="3632768" y="196850"/>
                  </a:lnTo>
                  <a:lnTo>
                    <a:pt x="3682275" y="199907"/>
                  </a:lnTo>
                  <a:lnTo>
                    <a:pt x="3731967" y="202212"/>
                  </a:lnTo>
                  <a:lnTo>
                    <a:pt x="3781825" y="203808"/>
                  </a:lnTo>
                  <a:lnTo>
                    <a:pt x="3831829" y="204736"/>
                  </a:lnTo>
                  <a:lnTo>
                    <a:pt x="7207927" y="205036"/>
                  </a:lnTo>
                  <a:lnTo>
                    <a:pt x="7335410" y="224416"/>
                  </a:lnTo>
                  <a:lnTo>
                    <a:pt x="7435239" y="237966"/>
                  </a:lnTo>
                  <a:lnTo>
                    <a:pt x="7485086" y="243951"/>
                  </a:lnTo>
                  <a:lnTo>
                    <a:pt x="7533791" y="249169"/>
                  </a:lnTo>
                  <a:lnTo>
                    <a:pt x="7533625" y="249169"/>
                  </a:lnTo>
                  <a:lnTo>
                    <a:pt x="7584417" y="253857"/>
                  </a:lnTo>
                  <a:lnTo>
                    <a:pt x="7633812" y="257584"/>
                  </a:lnTo>
                  <a:lnTo>
                    <a:pt x="7682964" y="260367"/>
                  </a:lnTo>
                  <a:lnTo>
                    <a:pt x="7731831" y="262107"/>
                  </a:lnTo>
                  <a:lnTo>
                    <a:pt x="7780365" y="262708"/>
                  </a:lnTo>
                  <a:lnTo>
                    <a:pt x="9143999" y="262708"/>
                  </a:lnTo>
                  <a:lnTo>
                    <a:pt x="9143999" y="504934"/>
                  </a:lnTo>
                  <a:close/>
                </a:path>
                <a:path w="9144000" h="505460">
                  <a:moveTo>
                    <a:pt x="7207927" y="205036"/>
                  </a:moveTo>
                  <a:lnTo>
                    <a:pt x="3881960" y="205036"/>
                  </a:lnTo>
                  <a:lnTo>
                    <a:pt x="3934849" y="204736"/>
                  </a:lnTo>
                  <a:lnTo>
                    <a:pt x="3933085" y="204736"/>
                  </a:lnTo>
                  <a:lnTo>
                    <a:pt x="3989530" y="203808"/>
                  </a:lnTo>
                  <a:lnTo>
                    <a:pt x="3986866" y="203808"/>
                  </a:lnTo>
                  <a:lnTo>
                    <a:pt x="4037214" y="202483"/>
                  </a:lnTo>
                  <a:lnTo>
                    <a:pt x="4036087" y="202483"/>
                  </a:lnTo>
                  <a:lnTo>
                    <a:pt x="4083239" y="200814"/>
                  </a:lnTo>
                  <a:lnTo>
                    <a:pt x="4184193" y="196038"/>
                  </a:lnTo>
                  <a:lnTo>
                    <a:pt x="4335596" y="186479"/>
                  </a:lnTo>
                  <a:lnTo>
                    <a:pt x="4835915" y="147094"/>
                  </a:lnTo>
                  <a:lnTo>
                    <a:pt x="5287819" y="117093"/>
                  </a:lnTo>
                  <a:lnTo>
                    <a:pt x="5539762" y="105494"/>
                  </a:lnTo>
                  <a:lnTo>
                    <a:pt x="5741269" y="99736"/>
                  </a:lnTo>
                  <a:lnTo>
                    <a:pt x="5942412" y="97696"/>
                  </a:lnTo>
                  <a:lnTo>
                    <a:pt x="5992431" y="97828"/>
                  </a:lnTo>
                  <a:lnTo>
                    <a:pt x="6041369" y="98217"/>
                  </a:lnTo>
                  <a:lnTo>
                    <a:pt x="6087258" y="98856"/>
                  </a:lnTo>
                  <a:lnTo>
                    <a:pt x="6089297" y="98856"/>
                  </a:lnTo>
                  <a:lnTo>
                    <a:pt x="6245348" y="102875"/>
                  </a:lnTo>
                  <a:lnTo>
                    <a:pt x="6345833" y="107087"/>
                  </a:lnTo>
                  <a:lnTo>
                    <a:pt x="6394031" y="109598"/>
                  </a:lnTo>
                  <a:lnTo>
                    <a:pt x="6394261" y="109598"/>
                  </a:lnTo>
                  <a:lnTo>
                    <a:pt x="6495969" y="115974"/>
                  </a:lnTo>
                  <a:lnTo>
                    <a:pt x="6595609" y="123712"/>
                  </a:lnTo>
                  <a:lnTo>
                    <a:pt x="6694844" y="132982"/>
                  </a:lnTo>
                  <a:lnTo>
                    <a:pt x="6793637" y="143852"/>
                  </a:lnTo>
                  <a:lnTo>
                    <a:pt x="6891949" y="156392"/>
                  </a:lnTo>
                  <a:lnTo>
                    <a:pt x="7207927" y="205036"/>
                  </a:lnTo>
                  <a:close/>
                </a:path>
              </a:pathLst>
            </a:custGeom>
            <a:solidFill>
              <a:srgbClr val="E4C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42673" y="4065764"/>
              <a:ext cx="564515" cy="752475"/>
            </a:xfrm>
            <a:custGeom>
              <a:avLst/>
              <a:gdLst/>
              <a:ahLst/>
              <a:cxnLst/>
              <a:rect l="l" t="t" r="r" b="b"/>
              <a:pathLst>
                <a:path w="564515" h="752475">
                  <a:moveTo>
                    <a:pt x="112242" y="752263"/>
                  </a:moveTo>
                  <a:lnTo>
                    <a:pt x="54245" y="735683"/>
                  </a:lnTo>
                  <a:lnTo>
                    <a:pt x="7797" y="673048"/>
                  </a:lnTo>
                  <a:lnTo>
                    <a:pt x="0" y="574826"/>
                  </a:lnTo>
                  <a:lnTo>
                    <a:pt x="38917" y="502537"/>
                  </a:lnTo>
                  <a:lnTo>
                    <a:pt x="88618" y="457900"/>
                  </a:lnTo>
                  <a:lnTo>
                    <a:pt x="113170" y="442638"/>
                  </a:lnTo>
                  <a:lnTo>
                    <a:pt x="78373" y="425787"/>
                  </a:lnTo>
                  <a:lnTo>
                    <a:pt x="52620" y="398856"/>
                  </a:lnTo>
                  <a:lnTo>
                    <a:pt x="35693" y="364997"/>
                  </a:lnTo>
                  <a:lnTo>
                    <a:pt x="27372" y="327364"/>
                  </a:lnTo>
                  <a:lnTo>
                    <a:pt x="27440" y="289109"/>
                  </a:lnTo>
                  <a:lnTo>
                    <a:pt x="35679" y="253386"/>
                  </a:lnTo>
                  <a:lnTo>
                    <a:pt x="51869" y="223347"/>
                  </a:lnTo>
                  <a:lnTo>
                    <a:pt x="75793" y="202146"/>
                  </a:lnTo>
                  <a:lnTo>
                    <a:pt x="107233" y="192935"/>
                  </a:lnTo>
                  <a:lnTo>
                    <a:pt x="106806" y="160051"/>
                  </a:lnTo>
                  <a:lnTo>
                    <a:pt x="135850" y="87403"/>
                  </a:lnTo>
                  <a:lnTo>
                    <a:pt x="163744" y="53739"/>
                  </a:lnTo>
                  <a:lnTo>
                    <a:pt x="199501" y="25918"/>
                  </a:lnTo>
                  <a:lnTo>
                    <a:pt x="242332" y="6987"/>
                  </a:lnTo>
                  <a:lnTo>
                    <a:pt x="291449" y="0"/>
                  </a:lnTo>
                  <a:lnTo>
                    <a:pt x="307754" y="742"/>
                  </a:lnTo>
                  <a:lnTo>
                    <a:pt x="359904" y="12429"/>
                  </a:lnTo>
                  <a:lnTo>
                    <a:pt x="402745" y="34909"/>
                  </a:lnTo>
                  <a:lnTo>
                    <a:pt x="433487" y="65394"/>
                  </a:lnTo>
                  <a:lnTo>
                    <a:pt x="452868" y="101645"/>
                  </a:lnTo>
                  <a:lnTo>
                    <a:pt x="461625" y="141424"/>
                  </a:lnTo>
                  <a:lnTo>
                    <a:pt x="460494" y="182492"/>
                  </a:lnTo>
                  <a:lnTo>
                    <a:pt x="450211" y="222608"/>
                  </a:lnTo>
                  <a:lnTo>
                    <a:pt x="431513" y="259535"/>
                  </a:lnTo>
                  <a:lnTo>
                    <a:pt x="439757" y="257451"/>
                  </a:lnTo>
                  <a:lnTo>
                    <a:pt x="447792" y="255941"/>
                  </a:lnTo>
                  <a:lnTo>
                    <a:pt x="455618" y="255022"/>
                  </a:lnTo>
                  <a:lnTo>
                    <a:pt x="463236" y="254712"/>
                  </a:lnTo>
                  <a:lnTo>
                    <a:pt x="498836" y="261762"/>
                  </a:lnTo>
                  <a:lnTo>
                    <a:pt x="528094" y="281355"/>
                  </a:lnTo>
                  <a:lnTo>
                    <a:pt x="549668" y="311153"/>
                  </a:lnTo>
                  <a:lnTo>
                    <a:pt x="562213" y="348821"/>
                  </a:lnTo>
                  <a:lnTo>
                    <a:pt x="564388" y="392023"/>
                  </a:lnTo>
                  <a:lnTo>
                    <a:pt x="554847" y="438420"/>
                  </a:lnTo>
                  <a:lnTo>
                    <a:pt x="532248" y="485678"/>
                  </a:lnTo>
                  <a:lnTo>
                    <a:pt x="547931" y="508441"/>
                  </a:lnTo>
                  <a:lnTo>
                    <a:pt x="553849" y="541098"/>
                  </a:lnTo>
                  <a:lnTo>
                    <a:pt x="550079" y="579663"/>
                  </a:lnTo>
                  <a:lnTo>
                    <a:pt x="536700" y="620153"/>
                  </a:lnTo>
                  <a:lnTo>
                    <a:pt x="513790" y="658582"/>
                  </a:lnTo>
                  <a:lnTo>
                    <a:pt x="481428" y="690965"/>
                  </a:lnTo>
                  <a:lnTo>
                    <a:pt x="439692" y="713317"/>
                  </a:lnTo>
                  <a:lnTo>
                    <a:pt x="388659" y="721653"/>
                  </a:lnTo>
                  <a:lnTo>
                    <a:pt x="370055" y="720659"/>
                  </a:lnTo>
                  <a:lnTo>
                    <a:pt x="350443" y="717595"/>
                  </a:lnTo>
                  <a:lnTo>
                    <a:pt x="329857" y="712339"/>
                  </a:lnTo>
                  <a:lnTo>
                    <a:pt x="308332" y="704771"/>
                  </a:lnTo>
                  <a:lnTo>
                    <a:pt x="304462" y="708957"/>
                  </a:lnTo>
                  <a:lnTo>
                    <a:pt x="293652" y="717804"/>
                  </a:lnTo>
                  <a:lnTo>
                    <a:pt x="277104" y="726581"/>
                  </a:lnTo>
                  <a:lnTo>
                    <a:pt x="256016" y="730558"/>
                  </a:lnTo>
                  <a:lnTo>
                    <a:pt x="247296" y="729888"/>
                  </a:lnTo>
                  <a:lnTo>
                    <a:pt x="238160" y="727705"/>
                  </a:lnTo>
                  <a:lnTo>
                    <a:pt x="228675" y="723749"/>
                  </a:lnTo>
                  <a:lnTo>
                    <a:pt x="218913" y="717757"/>
                  </a:lnTo>
                  <a:lnTo>
                    <a:pt x="209941" y="723149"/>
                  </a:lnTo>
                  <a:lnTo>
                    <a:pt x="186100" y="735010"/>
                  </a:lnTo>
                  <a:lnTo>
                    <a:pt x="151997" y="746872"/>
                  </a:lnTo>
                  <a:lnTo>
                    <a:pt x="112242" y="752263"/>
                  </a:lnTo>
                  <a:close/>
                </a:path>
              </a:pathLst>
            </a:custGeom>
            <a:solidFill>
              <a:srgbClr val="93A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35062" y="4013391"/>
              <a:ext cx="564515" cy="1130300"/>
            </a:xfrm>
            <a:custGeom>
              <a:avLst/>
              <a:gdLst/>
              <a:ahLst/>
              <a:cxnLst/>
              <a:rect l="l" t="t" r="r" b="b"/>
              <a:pathLst>
                <a:path w="564515" h="1130300">
                  <a:moveTo>
                    <a:pt x="218727" y="1130108"/>
                  </a:moveTo>
                  <a:lnTo>
                    <a:pt x="218727" y="716828"/>
                  </a:lnTo>
                  <a:lnTo>
                    <a:pt x="193857" y="730582"/>
                  </a:lnTo>
                  <a:lnTo>
                    <a:pt x="134828" y="749780"/>
                  </a:lnTo>
                  <a:lnTo>
                    <a:pt x="65017" y="741325"/>
                  </a:lnTo>
                  <a:lnTo>
                    <a:pt x="7797" y="672118"/>
                  </a:lnTo>
                  <a:lnTo>
                    <a:pt x="0" y="574161"/>
                  </a:lnTo>
                  <a:lnTo>
                    <a:pt x="38917" y="501909"/>
                  </a:lnTo>
                  <a:lnTo>
                    <a:pt x="88618" y="457205"/>
                  </a:lnTo>
                  <a:lnTo>
                    <a:pt x="113169" y="441895"/>
                  </a:lnTo>
                  <a:lnTo>
                    <a:pt x="78373" y="425142"/>
                  </a:lnTo>
                  <a:lnTo>
                    <a:pt x="52618" y="398266"/>
                  </a:lnTo>
                  <a:lnTo>
                    <a:pt x="35686" y="364432"/>
                  </a:lnTo>
                  <a:lnTo>
                    <a:pt x="27356" y="326805"/>
                  </a:lnTo>
                  <a:lnTo>
                    <a:pt x="27409" y="288551"/>
                  </a:lnTo>
                  <a:lnTo>
                    <a:pt x="35624" y="252834"/>
                  </a:lnTo>
                  <a:lnTo>
                    <a:pt x="51782" y="222821"/>
                  </a:lnTo>
                  <a:lnTo>
                    <a:pt x="75664" y="201675"/>
                  </a:lnTo>
                  <a:lnTo>
                    <a:pt x="107048" y="192562"/>
                  </a:lnTo>
                  <a:lnTo>
                    <a:pt x="106252" y="162528"/>
                  </a:lnTo>
                  <a:lnTo>
                    <a:pt x="129969" y="95868"/>
                  </a:lnTo>
                  <a:lnTo>
                    <a:pt x="153263" y="63923"/>
                  </a:lnTo>
                  <a:lnTo>
                    <a:pt x="183368" y="36024"/>
                  </a:lnTo>
                  <a:lnTo>
                    <a:pt x="219676" y="14509"/>
                  </a:lnTo>
                  <a:lnTo>
                    <a:pt x="261576" y="1721"/>
                  </a:lnTo>
                  <a:lnTo>
                    <a:pt x="308460" y="0"/>
                  </a:lnTo>
                  <a:lnTo>
                    <a:pt x="359719" y="11685"/>
                  </a:lnTo>
                  <a:lnTo>
                    <a:pt x="402745" y="34301"/>
                  </a:lnTo>
                  <a:lnTo>
                    <a:pt x="433582" y="64877"/>
                  </a:lnTo>
                  <a:lnTo>
                    <a:pt x="452990" y="101174"/>
                  </a:lnTo>
                  <a:lnTo>
                    <a:pt x="461727" y="140953"/>
                  </a:lnTo>
                  <a:lnTo>
                    <a:pt x="460554" y="181975"/>
                  </a:lnTo>
                  <a:lnTo>
                    <a:pt x="450230" y="222001"/>
                  </a:lnTo>
                  <a:lnTo>
                    <a:pt x="431513" y="258791"/>
                  </a:lnTo>
                  <a:lnTo>
                    <a:pt x="470204" y="254424"/>
                  </a:lnTo>
                  <a:lnTo>
                    <a:pt x="531421" y="284403"/>
                  </a:lnTo>
                  <a:lnTo>
                    <a:pt x="562836" y="351654"/>
                  </a:lnTo>
                  <a:lnTo>
                    <a:pt x="564275" y="393875"/>
                  </a:lnTo>
                  <a:lnTo>
                    <a:pt x="554554" y="438958"/>
                  </a:lnTo>
                  <a:lnTo>
                    <a:pt x="532434" y="484749"/>
                  </a:lnTo>
                  <a:lnTo>
                    <a:pt x="546281" y="503358"/>
                  </a:lnTo>
                  <a:lnTo>
                    <a:pt x="553146" y="529452"/>
                  </a:lnTo>
                  <a:lnTo>
                    <a:pt x="553072" y="560626"/>
                  </a:lnTo>
                  <a:lnTo>
                    <a:pt x="546107" y="594476"/>
                  </a:lnTo>
                  <a:lnTo>
                    <a:pt x="511678" y="660588"/>
                  </a:lnTo>
                  <a:lnTo>
                    <a:pt x="484305" y="688041"/>
                  </a:lnTo>
                  <a:lnTo>
                    <a:pt x="450220" y="708553"/>
                  </a:lnTo>
                  <a:lnTo>
                    <a:pt x="409469" y="719719"/>
                  </a:lnTo>
                  <a:lnTo>
                    <a:pt x="362096" y="719136"/>
                  </a:lnTo>
                  <a:lnTo>
                    <a:pt x="308146" y="704398"/>
                  </a:lnTo>
                </a:path>
              </a:pathLst>
            </a:custGeom>
            <a:ln w="1904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6464" y="0"/>
            <a:ext cx="1047535" cy="177799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4387865"/>
            <a:ext cx="1141095" cy="755650"/>
          </a:xfrm>
          <a:custGeom>
            <a:avLst/>
            <a:gdLst/>
            <a:ahLst/>
            <a:cxnLst/>
            <a:rect l="l" t="t" r="r" b="b"/>
            <a:pathLst>
              <a:path w="1141095" h="755650">
                <a:moveTo>
                  <a:pt x="0" y="0"/>
                </a:moveTo>
                <a:lnTo>
                  <a:pt x="217616" y="62393"/>
                </a:lnTo>
                <a:lnTo>
                  <a:pt x="252671" y="83899"/>
                </a:lnTo>
                <a:lnTo>
                  <a:pt x="284276" y="108511"/>
                </a:lnTo>
                <a:lnTo>
                  <a:pt x="312888" y="135651"/>
                </a:lnTo>
                <a:lnTo>
                  <a:pt x="338963" y="164741"/>
                </a:lnTo>
                <a:lnTo>
                  <a:pt x="362957" y="195205"/>
                </a:lnTo>
                <a:lnTo>
                  <a:pt x="385326" y="226464"/>
                </a:lnTo>
                <a:lnTo>
                  <a:pt x="427011" y="289057"/>
                </a:lnTo>
                <a:lnTo>
                  <a:pt x="447241" y="319237"/>
                </a:lnTo>
                <a:lnTo>
                  <a:pt x="488753" y="374476"/>
                </a:lnTo>
                <a:lnTo>
                  <a:pt x="534709" y="419036"/>
                </a:lnTo>
                <a:lnTo>
                  <a:pt x="588759" y="448297"/>
                </a:lnTo>
                <a:lnTo>
                  <a:pt x="654550" y="457638"/>
                </a:lnTo>
                <a:lnTo>
                  <a:pt x="692989" y="453396"/>
                </a:lnTo>
                <a:lnTo>
                  <a:pt x="735731" y="442441"/>
                </a:lnTo>
                <a:lnTo>
                  <a:pt x="783233" y="424196"/>
                </a:lnTo>
                <a:lnTo>
                  <a:pt x="812631" y="413541"/>
                </a:lnTo>
                <a:lnTo>
                  <a:pt x="842332" y="407197"/>
                </a:lnTo>
                <a:lnTo>
                  <a:pt x="872068" y="405011"/>
                </a:lnTo>
                <a:lnTo>
                  <a:pt x="901568" y="406830"/>
                </a:lnTo>
                <a:lnTo>
                  <a:pt x="958778" y="421870"/>
                </a:lnTo>
                <a:lnTo>
                  <a:pt x="1011802" y="451093"/>
                </a:lnTo>
                <a:lnTo>
                  <a:pt x="1058479" y="493274"/>
                </a:lnTo>
                <a:lnTo>
                  <a:pt x="1096648" y="547187"/>
                </a:lnTo>
                <a:lnTo>
                  <a:pt x="1124146" y="611607"/>
                </a:lnTo>
                <a:lnTo>
                  <a:pt x="1138814" y="685310"/>
                </a:lnTo>
                <a:lnTo>
                  <a:pt x="1140661" y="725259"/>
                </a:lnTo>
                <a:lnTo>
                  <a:pt x="1139084" y="755634"/>
                </a:lnTo>
              </a:path>
            </a:pathLst>
          </a:custGeom>
          <a:ln w="19049">
            <a:solidFill>
              <a:srgbClr val="5441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7"/>
            <a:ext cx="627380" cy="1257300"/>
          </a:xfrm>
          <a:custGeom>
            <a:avLst/>
            <a:gdLst/>
            <a:ahLst/>
            <a:cxnLst/>
            <a:rect l="l" t="t" r="r" b="b"/>
            <a:pathLst>
              <a:path w="627380" h="1257300">
                <a:moveTo>
                  <a:pt x="334625" y="31846"/>
                </a:moveTo>
                <a:lnTo>
                  <a:pt x="328855" y="23227"/>
                </a:lnTo>
                <a:lnTo>
                  <a:pt x="322792" y="18114"/>
                </a:lnTo>
                <a:lnTo>
                  <a:pt x="323338" y="14900"/>
                </a:lnTo>
                <a:lnTo>
                  <a:pt x="323449" y="14243"/>
                </a:lnTo>
                <a:lnTo>
                  <a:pt x="324444" y="9130"/>
                </a:lnTo>
                <a:lnTo>
                  <a:pt x="324472" y="8984"/>
                </a:lnTo>
                <a:lnTo>
                  <a:pt x="330900" y="4747"/>
                </a:lnTo>
                <a:lnTo>
                  <a:pt x="334771" y="0"/>
                </a:lnTo>
                <a:lnTo>
                  <a:pt x="339373" y="4893"/>
                </a:lnTo>
                <a:lnTo>
                  <a:pt x="346093" y="9130"/>
                </a:lnTo>
                <a:lnTo>
                  <a:pt x="347354" y="14243"/>
                </a:lnTo>
                <a:lnTo>
                  <a:pt x="347480" y="14754"/>
                </a:lnTo>
                <a:lnTo>
                  <a:pt x="347626" y="14900"/>
                </a:lnTo>
                <a:lnTo>
                  <a:pt x="348605" y="18114"/>
                </a:lnTo>
                <a:lnTo>
                  <a:pt x="348649" y="18260"/>
                </a:lnTo>
                <a:lnTo>
                  <a:pt x="341199" y="23665"/>
                </a:lnTo>
                <a:lnTo>
                  <a:pt x="334625" y="31846"/>
                </a:lnTo>
                <a:close/>
              </a:path>
              <a:path w="627380" h="1257300">
                <a:moveTo>
                  <a:pt x="8499" y="213868"/>
                </a:moveTo>
                <a:lnTo>
                  <a:pt x="6007" y="213868"/>
                </a:lnTo>
                <a:lnTo>
                  <a:pt x="0" y="212379"/>
                </a:lnTo>
                <a:lnTo>
                  <a:pt x="0" y="156530"/>
                </a:lnTo>
                <a:lnTo>
                  <a:pt x="7395" y="155142"/>
                </a:lnTo>
                <a:lnTo>
                  <a:pt x="8709" y="155142"/>
                </a:lnTo>
                <a:lnTo>
                  <a:pt x="19195" y="158488"/>
                </a:lnTo>
                <a:lnTo>
                  <a:pt x="29326" y="165970"/>
                </a:lnTo>
                <a:lnTo>
                  <a:pt x="36853" y="175397"/>
                </a:lnTo>
                <a:lnTo>
                  <a:pt x="39533" y="184578"/>
                </a:lnTo>
                <a:lnTo>
                  <a:pt x="36679" y="196839"/>
                </a:lnTo>
                <a:lnTo>
                  <a:pt x="30175" y="206080"/>
                </a:lnTo>
                <a:lnTo>
                  <a:pt x="20479" y="211911"/>
                </a:lnTo>
                <a:lnTo>
                  <a:pt x="8499" y="213868"/>
                </a:lnTo>
                <a:close/>
              </a:path>
              <a:path w="627380" h="1257300">
                <a:moveTo>
                  <a:pt x="89056" y="344395"/>
                </a:moveTo>
                <a:lnTo>
                  <a:pt x="85960" y="344395"/>
                </a:lnTo>
                <a:lnTo>
                  <a:pt x="82994" y="343518"/>
                </a:lnTo>
                <a:lnTo>
                  <a:pt x="82482" y="342496"/>
                </a:lnTo>
                <a:lnTo>
                  <a:pt x="81314" y="339939"/>
                </a:lnTo>
                <a:lnTo>
                  <a:pt x="80802" y="335557"/>
                </a:lnTo>
                <a:lnTo>
                  <a:pt x="82336" y="333658"/>
                </a:lnTo>
                <a:lnTo>
                  <a:pt x="85039" y="330152"/>
                </a:lnTo>
                <a:lnTo>
                  <a:pt x="89421" y="327887"/>
                </a:lnTo>
                <a:lnTo>
                  <a:pt x="94534" y="324016"/>
                </a:lnTo>
                <a:lnTo>
                  <a:pt x="86573" y="316931"/>
                </a:lnTo>
                <a:lnTo>
                  <a:pt x="88472" y="316200"/>
                </a:lnTo>
                <a:lnTo>
                  <a:pt x="90590" y="315178"/>
                </a:lnTo>
                <a:lnTo>
                  <a:pt x="91262" y="315178"/>
                </a:lnTo>
                <a:lnTo>
                  <a:pt x="94680" y="319487"/>
                </a:lnTo>
                <a:lnTo>
                  <a:pt x="100962" y="324673"/>
                </a:lnTo>
                <a:lnTo>
                  <a:pt x="100426" y="327887"/>
                </a:lnTo>
                <a:lnTo>
                  <a:pt x="99376" y="333658"/>
                </a:lnTo>
                <a:lnTo>
                  <a:pt x="99282" y="334169"/>
                </a:lnTo>
                <a:lnTo>
                  <a:pt x="93512" y="339282"/>
                </a:lnTo>
                <a:lnTo>
                  <a:pt x="89275" y="344176"/>
                </a:lnTo>
                <a:lnTo>
                  <a:pt x="89056" y="344395"/>
                </a:lnTo>
                <a:close/>
              </a:path>
              <a:path w="627380" h="1257300">
                <a:moveTo>
                  <a:pt x="468868" y="434748"/>
                </a:moveTo>
                <a:lnTo>
                  <a:pt x="458505" y="434748"/>
                </a:lnTo>
                <a:lnTo>
                  <a:pt x="457482" y="434529"/>
                </a:lnTo>
                <a:lnTo>
                  <a:pt x="450324" y="433361"/>
                </a:lnTo>
                <a:lnTo>
                  <a:pt x="444408" y="425691"/>
                </a:lnTo>
                <a:lnTo>
                  <a:pt x="437980" y="421016"/>
                </a:lnTo>
                <a:lnTo>
                  <a:pt x="437980" y="416269"/>
                </a:lnTo>
                <a:lnTo>
                  <a:pt x="438199" y="413858"/>
                </a:lnTo>
                <a:lnTo>
                  <a:pt x="444627" y="408964"/>
                </a:lnTo>
                <a:lnTo>
                  <a:pt x="450543" y="400857"/>
                </a:lnTo>
                <a:lnTo>
                  <a:pt x="458757" y="400053"/>
                </a:lnTo>
                <a:lnTo>
                  <a:pt x="468439" y="400053"/>
                </a:lnTo>
                <a:lnTo>
                  <a:pt x="475013" y="407942"/>
                </a:lnTo>
                <a:lnTo>
                  <a:pt x="474892" y="416269"/>
                </a:lnTo>
                <a:lnTo>
                  <a:pt x="474823" y="421016"/>
                </a:lnTo>
                <a:lnTo>
                  <a:pt x="474720" y="428102"/>
                </a:lnTo>
                <a:lnTo>
                  <a:pt x="468868" y="434748"/>
                </a:lnTo>
                <a:close/>
              </a:path>
              <a:path w="627380" h="1257300">
                <a:moveTo>
                  <a:pt x="181518" y="435844"/>
                </a:moveTo>
                <a:lnTo>
                  <a:pt x="179629" y="435844"/>
                </a:lnTo>
                <a:lnTo>
                  <a:pt x="165105" y="431887"/>
                </a:lnTo>
                <a:lnTo>
                  <a:pt x="154046" y="422322"/>
                </a:lnTo>
                <a:lnTo>
                  <a:pt x="147232" y="408306"/>
                </a:lnTo>
                <a:lnTo>
                  <a:pt x="145445" y="390996"/>
                </a:lnTo>
                <a:lnTo>
                  <a:pt x="150243" y="376026"/>
                </a:lnTo>
                <a:lnTo>
                  <a:pt x="161642" y="363103"/>
                </a:lnTo>
                <a:lnTo>
                  <a:pt x="177287" y="354028"/>
                </a:lnTo>
                <a:lnTo>
                  <a:pt x="194822" y="350603"/>
                </a:lnTo>
                <a:lnTo>
                  <a:pt x="198022" y="350603"/>
                </a:lnTo>
                <a:lnTo>
                  <a:pt x="210394" y="355379"/>
                </a:lnTo>
                <a:lnTo>
                  <a:pt x="220670" y="365705"/>
                </a:lnTo>
                <a:lnTo>
                  <a:pt x="227644" y="379510"/>
                </a:lnTo>
                <a:lnTo>
                  <a:pt x="229736" y="394575"/>
                </a:lnTo>
                <a:lnTo>
                  <a:pt x="225454" y="410433"/>
                </a:lnTo>
                <a:lnTo>
                  <a:pt x="213393" y="423600"/>
                </a:lnTo>
                <a:lnTo>
                  <a:pt x="197360" y="432590"/>
                </a:lnTo>
                <a:lnTo>
                  <a:pt x="181518" y="435844"/>
                </a:lnTo>
                <a:close/>
              </a:path>
              <a:path w="627380" h="1257300">
                <a:moveTo>
                  <a:pt x="215948" y="516556"/>
                </a:moveTo>
                <a:lnTo>
                  <a:pt x="214470" y="516556"/>
                </a:lnTo>
                <a:lnTo>
                  <a:pt x="210964" y="515899"/>
                </a:lnTo>
                <a:lnTo>
                  <a:pt x="206216" y="509982"/>
                </a:lnTo>
                <a:lnTo>
                  <a:pt x="205867" y="506421"/>
                </a:lnTo>
                <a:lnTo>
                  <a:pt x="205851" y="506257"/>
                </a:lnTo>
                <a:lnTo>
                  <a:pt x="206191" y="496673"/>
                </a:lnTo>
                <a:lnTo>
                  <a:pt x="206269" y="494470"/>
                </a:lnTo>
                <a:lnTo>
                  <a:pt x="209302" y="484490"/>
                </a:lnTo>
                <a:lnTo>
                  <a:pt x="214335" y="477579"/>
                </a:lnTo>
                <a:lnTo>
                  <a:pt x="220752" y="474995"/>
                </a:lnTo>
                <a:lnTo>
                  <a:pt x="221400" y="474995"/>
                </a:lnTo>
                <a:lnTo>
                  <a:pt x="229371" y="476310"/>
                </a:lnTo>
                <a:lnTo>
                  <a:pt x="235798" y="482591"/>
                </a:lnTo>
                <a:lnTo>
                  <a:pt x="242591" y="486609"/>
                </a:lnTo>
                <a:lnTo>
                  <a:pt x="238656" y="496673"/>
                </a:lnTo>
                <a:lnTo>
                  <a:pt x="231664" y="506257"/>
                </a:lnTo>
                <a:lnTo>
                  <a:pt x="231544" y="506421"/>
                </a:lnTo>
                <a:lnTo>
                  <a:pt x="223199" y="513787"/>
                </a:lnTo>
                <a:lnTo>
                  <a:pt x="215948" y="516556"/>
                </a:lnTo>
                <a:close/>
              </a:path>
              <a:path w="627380" h="1257300">
                <a:moveTo>
                  <a:pt x="138433" y="603915"/>
                </a:moveTo>
                <a:lnTo>
                  <a:pt x="134269" y="603915"/>
                </a:lnTo>
                <a:lnTo>
                  <a:pt x="129887" y="603550"/>
                </a:lnTo>
                <a:lnTo>
                  <a:pt x="123094" y="597122"/>
                </a:lnTo>
                <a:lnTo>
                  <a:pt x="122583" y="592885"/>
                </a:lnTo>
                <a:lnTo>
                  <a:pt x="122071" y="589306"/>
                </a:lnTo>
                <a:lnTo>
                  <a:pt x="128718" y="582586"/>
                </a:lnTo>
                <a:lnTo>
                  <a:pt x="133938" y="581418"/>
                </a:lnTo>
                <a:lnTo>
                  <a:pt x="137848" y="581418"/>
                </a:lnTo>
                <a:lnTo>
                  <a:pt x="142815" y="586312"/>
                </a:lnTo>
                <a:lnTo>
                  <a:pt x="150850" y="590694"/>
                </a:lnTo>
                <a:lnTo>
                  <a:pt x="142815" y="597341"/>
                </a:lnTo>
                <a:lnTo>
                  <a:pt x="138433" y="603915"/>
                </a:lnTo>
                <a:close/>
              </a:path>
              <a:path w="627380" h="1257300">
                <a:moveTo>
                  <a:pt x="243760" y="605084"/>
                </a:moveTo>
                <a:lnTo>
                  <a:pt x="242737" y="605084"/>
                </a:lnTo>
                <a:lnTo>
                  <a:pt x="232029" y="604133"/>
                </a:lnTo>
                <a:lnTo>
                  <a:pt x="215478" y="563988"/>
                </a:lnTo>
                <a:lnTo>
                  <a:pt x="215401" y="563212"/>
                </a:lnTo>
                <a:lnTo>
                  <a:pt x="217227" y="554120"/>
                </a:lnTo>
                <a:lnTo>
                  <a:pt x="223819" y="545700"/>
                </a:lnTo>
                <a:lnTo>
                  <a:pt x="227764" y="542413"/>
                </a:lnTo>
                <a:lnTo>
                  <a:pt x="231343" y="540295"/>
                </a:lnTo>
                <a:lnTo>
                  <a:pt x="238209" y="540295"/>
                </a:lnTo>
                <a:lnTo>
                  <a:pt x="268814" y="573602"/>
                </a:lnTo>
                <a:lnTo>
                  <a:pt x="268884" y="586132"/>
                </a:lnTo>
                <a:lnTo>
                  <a:pt x="264395" y="596054"/>
                </a:lnTo>
                <a:lnTo>
                  <a:pt x="255851" y="602620"/>
                </a:lnTo>
                <a:lnTo>
                  <a:pt x="243760" y="605084"/>
                </a:lnTo>
                <a:close/>
              </a:path>
              <a:path w="627380" h="1257300">
                <a:moveTo>
                  <a:pt x="226376" y="673597"/>
                </a:moveTo>
                <a:lnTo>
                  <a:pt x="216807" y="673597"/>
                </a:lnTo>
                <a:lnTo>
                  <a:pt x="215858" y="673451"/>
                </a:lnTo>
                <a:lnTo>
                  <a:pt x="200603" y="670789"/>
                </a:lnTo>
                <a:lnTo>
                  <a:pt x="189252" y="665024"/>
                </a:lnTo>
                <a:lnTo>
                  <a:pt x="182311" y="656698"/>
                </a:lnTo>
                <a:lnTo>
                  <a:pt x="180286" y="646353"/>
                </a:lnTo>
                <a:lnTo>
                  <a:pt x="182604" y="638529"/>
                </a:lnTo>
                <a:lnTo>
                  <a:pt x="188038" y="631644"/>
                </a:lnTo>
                <a:lnTo>
                  <a:pt x="195457" y="626744"/>
                </a:lnTo>
                <a:lnTo>
                  <a:pt x="203733" y="624878"/>
                </a:lnTo>
                <a:lnTo>
                  <a:pt x="204025" y="624878"/>
                </a:lnTo>
                <a:lnTo>
                  <a:pt x="212686" y="628564"/>
                </a:lnTo>
                <a:lnTo>
                  <a:pt x="222149" y="637332"/>
                </a:lnTo>
                <a:lnTo>
                  <a:pt x="229653" y="648071"/>
                </a:lnTo>
                <a:lnTo>
                  <a:pt x="232438" y="657674"/>
                </a:lnTo>
                <a:lnTo>
                  <a:pt x="231781" y="668192"/>
                </a:lnTo>
                <a:lnTo>
                  <a:pt x="226376" y="673597"/>
                </a:lnTo>
                <a:close/>
              </a:path>
              <a:path w="627380" h="1257300">
                <a:moveTo>
                  <a:pt x="403285" y="677323"/>
                </a:moveTo>
                <a:lnTo>
                  <a:pt x="399048" y="671552"/>
                </a:lnTo>
                <a:lnTo>
                  <a:pt x="393643" y="666512"/>
                </a:lnTo>
                <a:lnTo>
                  <a:pt x="394374" y="665271"/>
                </a:lnTo>
                <a:lnTo>
                  <a:pt x="397222" y="661107"/>
                </a:lnTo>
                <a:lnTo>
                  <a:pt x="401313" y="657674"/>
                </a:lnTo>
                <a:lnTo>
                  <a:pt x="406060" y="655775"/>
                </a:lnTo>
                <a:lnTo>
                  <a:pt x="407814" y="655775"/>
                </a:lnTo>
                <a:lnTo>
                  <a:pt x="413949" y="662203"/>
                </a:lnTo>
                <a:lnTo>
                  <a:pt x="413438" y="664467"/>
                </a:lnTo>
                <a:lnTo>
                  <a:pt x="413438" y="664613"/>
                </a:lnTo>
                <a:lnTo>
                  <a:pt x="412634" y="668704"/>
                </a:lnTo>
                <a:lnTo>
                  <a:pt x="408033" y="671917"/>
                </a:lnTo>
                <a:lnTo>
                  <a:pt x="403285" y="677323"/>
                </a:lnTo>
                <a:close/>
              </a:path>
              <a:path w="627380" h="1257300">
                <a:moveTo>
                  <a:pt x="259172" y="693538"/>
                </a:moveTo>
                <a:lnTo>
                  <a:pt x="245586" y="685065"/>
                </a:lnTo>
                <a:lnTo>
                  <a:pt x="246463" y="682728"/>
                </a:lnTo>
                <a:lnTo>
                  <a:pt x="247485" y="680171"/>
                </a:lnTo>
                <a:lnTo>
                  <a:pt x="248508" y="677688"/>
                </a:lnTo>
                <a:lnTo>
                  <a:pt x="263043" y="681705"/>
                </a:lnTo>
                <a:lnTo>
                  <a:pt x="259172" y="693538"/>
                </a:lnTo>
                <a:close/>
              </a:path>
              <a:path w="627380" h="1257300">
                <a:moveTo>
                  <a:pt x="286052" y="768699"/>
                </a:moveTo>
                <a:lnTo>
                  <a:pt x="285394" y="768699"/>
                </a:lnTo>
                <a:lnTo>
                  <a:pt x="277327" y="766753"/>
                </a:lnTo>
                <a:lnTo>
                  <a:pt x="270813" y="761623"/>
                </a:lnTo>
                <a:lnTo>
                  <a:pt x="266423" y="753548"/>
                </a:lnTo>
                <a:lnTo>
                  <a:pt x="264723" y="742769"/>
                </a:lnTo>
                <a:lnTo>
                  <a:pt x="265023" y="734844"/>
                </a:lnTo>
                <a:lnTo>
                  <a:pt x="265088" y="733127"/>
                </a:lnTo>
                <a:lnTo>
                  <a:pt x="274073" y="729110"/>
                </a:lnTo>
                <a:lnTo>
                  <a:pt x="285686" y="728745"/>
                </a:lnTo>
                <a:lnTo>
                  <a:pt x="286417" y="728745"/>
                </a:lnTo>
                <a:lnTo>
                  <a:pt x="294609" y="730329"/>
                </a:lnTo>
                <a:lnTo>
                  <a:pt x="300843" y="734844"/>
                </a:lnTo>
                <a:lnTo>
                  <a:pt x="304885" y="741933"/>
                </a:lnTo>
                <a:lnTo>
                  <a:pt x="306504" y="751242"/>
                </a:lnTo>
                <a:lnTo>
                  <a:pt x="305064" y="757975"/>
                </a:lnTo>
                <a:lnTo>
                  <a:pt x="300688" y="763531"/>
                </a:lnTo>
                <a:lnTo>
                  <a:pt x="294106" y="767306"/>
                </a:lnTo>
                <a:lnTo>
                  <a:pt x="286052" y="768699"/>
                </a:lnTo>
                <a:close/>
              </a:path>
              <a:path w="627380" h="1257300">
                <a:moveTo>
                  <a:pt x="411246" y="827060"/>
                </a:moveTo>
                <a:lnTo>
                  <a:pt x="409932" y="827060"/>
                </a:lnTo>
                <a:lnTo>
                  <a:pt x="399472" y="825300"/>
                </a:lnTo>
                <a:lnTo>
                  <a:pt x="393908" y="820760"/>
                </a:lnTo>
                <a:lnTo>
                  <a:pt x="391535" y="814549"/>
                </a:lnTo>
                <a:lnTo>
                  <a:pt x="390649" y="807776"/>
                </a:lnTo>
                <a:lnTo>
                  <a:pt x="389407" y="797624"/>
                </a:lnTo>
                <a:lnTo>
                  <a:pt x="396200" y="794264"/>
                </a:lnTo>
                <a:lnTo>
                  <a:pt x="406082" y="793460"/>
                </a:lnTo>
                <a:lnTo>
                  <a:pt x="417601" y="793460"/>
                </a:lnTo>
                <a:lnTo>
                  <a:pt x="422714" y="801130"/>
                </a:lnTo>
                <a:lnTo>
                  <a:pt x="421253" y="816761"/>
                </a:lnTo>
                <a:lnTo>
                  <a:pt x="413949" y="822969"/>
                </a:lnTo>
                <a:lnTo>
                  <a:pt x="411246" y="827060"/>
                </a:lnTo>
                <a:close/>
              </a:path>
              <a:path w="627380" h="1257300">
                <a:moveTo>
                  <a:pt x="552219" y="837870"/>
                </a:moveTo>
                <a:lnTo>
                  <a:pt x="551561" y="837870"/>
                </a:lnTo>
                <a:lnTo>
                  <a:pt x="539790" y="836132"/>
                </a:lnTo>
                <a:lnTo>
                  <a:pt x="539939" y="836132"/>
                </a:lnTo>
                <a:lnTo>
                  <a:pt x="531572" y="831360"/>
                </a:lnTo>
                <a:lnTo>
                  <a:pt x="526519" y="823705"/>
                </a:lnTo>
                <a:lnTo>
                  <a:pt x="524974" y="813328"/>
                </a:lnTo>
                <a:lnTo>
                  <a:pt x="527741" y="805484"/>
                </a:lnTo>
                <a:lnTo>
                  <a:pt x="534624" y="798126"/>
                </a:lnTo>
                <a:lnTo>
                  <a:pt x="543822" y="792672"/>
                </a:lnTo>
                <a:lnTo>
                  <a:pt x="553533" y="790538"/>
                </a:lnTo>
                <a:lnTo>
                  <a:pt x="562917" y="792426"/>
                </a:lnTo>
                <a:lnTo>
                  <a:pt x="570315" y="797642"/>
                </a:lnTo>
                <a:lnTo>
                  <a:pt x="575146" y="805484"/>
                </a:lnTo>
                <a:lnTo>
                  <a:pt x="576907" y="815373"/>
                </a:lnTo>
                <a:lnTo>
                  <a:pt x="577053" y="815373"/>
                </a:lnTo>
                <a:lnTo>
                  <a:pt x="575178" y="823705"/>
                </a:lnTo>
                <a:lnTo>
                  <a:pt x="575063" y="824219"/>
                </a:lnTo>
                <a:lnTo>
                  <a:pt x="569785" y="831360"/>
                </a:lnTo>
                <a:lnTo>
                  <a:pt x="561933" y="836132"/>
                </a:lnTo>
                <a:lnTo>
                  <a:pt x="552219" y="837870"/>
                </a:lnTo>
                <a:close/>
              </a:path>
              <a:path w="627380" h="1257300">
                <a:moveTo>
                  <a:pt x="128061" y="881695"/>
                </a:moveTo>
                <a:lnTo>
                  <a:pt x="121268" y="872200"/>
                </a:lnTo>
                <a:lnTo>
                  <a:pt x="114183" y="866649"/>
                </a:lnTo>
                <a:lnTo>
                  <a:pt x="114183" y="856861"/>
                </a:lnTo>
                <a:lnTo>
                  <a:pt x="123240" y="848826"/>
                </a:lnTo>
                <a:lnTo>
                  <a:pt x="127574" y="848826"/>
                </a:lnTo>
                <a:lnTo>
                  <a:pt x="133466" y="850433"/>
                </a:lnTo>
                <a:lnTo>
                  <a:pt x="139528" y="857665"/>
                </a:lnTo>
                <a:lnTo>
                  <a:pt x="141428" y="863581"/>
                </a:lnTo>
                <a:lnTo>
                  <a:pt x="142276" y="866649"/>
                </a:lnTo>
                <a:lnTo>
                  <a:pt x="142377" y="867014"/>
                </a:lnTo>
                <a:lnTo>
                  <a:pt x="134927" y="872930"/>
                </a:lnTo>
                <a:lnTo>
                  <a:pt x="128061" y="881695"/>
                </a:lnTo>
                <a:close/>
              </a:path>
              <a:path w="627380" h="1257300">
                <a:moveTo>
                  <a:pt x="402627" y="1102357"/>
                </a:moveTo>
                <a:lnTo>
                  <a:pt x="390649" y="1087310"/>
                </a:lnTo>
                <a:lnTo>
                  <a:pt x="394885" y="1083877"/>
                </a:lnTo>
                <a:lnTo>
                  <a:pt x="398756" y="1079129"/>
                </a:lnTo>
                <a:lnTo>
                  <a:pt x="403504" y="1077815"/>
                </a:lnTo>
                <a:lnTo>
                  <a:pt x="405768" y="1077815"/>
                </a:lnTo>
                <a:lnTo>
                  <a:pt x="411246" y="1084535"/>
                </a:lnTo>
                <a:lnTo>
                  <a:pt x="411504" y="1087310"/>
                </a:lnTo>
                <a:lnTo>
                  <a:pt x="411612" y="1088479"/>
                </a:lnTo>
                <a:lnTo>
                  <a:pt x="412123" y="1092058"/>
                </a:lnTo>
                <a:lnTo>
                  <a:pt x="407010" y="1095929"/>
                </a:lnTo>
                <a:lnTo>
                  <a:pt x="402627" y="1102357"/>
                </a:lnTo>
                <a:close/>
              </a:path>
              <a:path w="627380" h="1257300">
                <a:moveTo>
                  <a:pt x="586622" y="1161740"/>
                </a:moveTo>
                <a:lnTo>
                  <a:pt x="584577" y="1161740"/>
                </a:lnTo>
                <a:lnTo>
                  <a:pt x="572318" y="1157633"/>
                </a:lnTo>
                <a:lnTo>
                  <a:pt x="560628" y="1147105"/>
                </a:lnTo>
                <a:lnTo>
                  <a:pt x="551854" y="1133248"/>
                </a:lnTo>
                <a:lnTo>
                  <a:pt x="548128" y="1119084"/>
                </a:lnTo>
                <a:lnTo>
                  <a:pt x="550604" y="1105400"/>
                </a:lnTo>
                <a:lnTo>
                  <a:pt x="558455" y="1094687"/>
                </a:lnTo>
                <a:lnTo>
                  <a:pt x="570839" y="1087591"/>
                </a:lnTo>
                <a:lnTo>
                  <a:pt x="586914" y="1084754"/>
                </a:lnTo>
                <a:lnTo>
                  <a:pt x="587717" y="1084754"/>
                </a:lnTo>
                <a:lnTo>
                  <a:pt x="601997" y="1088756"/>
                </a:lnTo>
                <a:lnTo>
                  <a:pt x="614798" y="1099189"/>
                </a:lnTo>
                <a:lnTo>
                  <a:pt x="623955" y="1113689"/>
                </a:lnTo>
                <a:lnTo>
                  <a:pt x="627306" y="1129894"/>
                </a:lnTo>
                <a:lnTo>
                  <a:pt x="623727" y="1141195"/>
                </a:lnTo>
                <a:lnTo>
                  <a:pt x="614560" y="1151332"/>
                </a:lnTo>
                <a:lnTo>
                  <a:pt x="601833" y="1158675"/>
                </a:lnTo>
                <a:lnTo>
                  <a:pt x="587571" y="1161594"/>
                </a:lnTo>
                <a:lnTo>
                  <a:pt x="586622" y="1161740"/>
                </a:lnTo>
                <a:close/>
              </a:path>
              <a:path w="627380" h="1257300">
                <a:moveTo>
                  <a:pt x="502769" y="1180512"/>
                </a:moveTo>
                <a:lnTo>
                  <a:pt x="495026" y="1179855"/>
                </a:lnTo>
                <a:lnTo>
                  <a:pt x="491812" y="1174085"/>
                </a:lnTo>
                <a:lnTo>
                  <a:pt x="485239" y="1167146"/>
                </a:lnTo>
                <a:lnTo>
                  <a:pt x="486491" y="1162763"/>
                </a:lnTo>
                <a:lnTo>
                  <a:pt x="488452" y="1156847"/>
                </a:lnTo>
                <a:lnTo>
                  <a:pt x="496049" y="1149908"/>
                </a:lnTo>
                <a:lnTo>
                  <a:pt x="502038" y="1149031"/>
                </a:lnTo>
                <a:lnTo>
                  <a:pt x="506494" y="1149031"/>
                </a:lnTo>
                <a:lnTo>
                  <a:pt x="515332" y="1158307"/>
                </a:lnTo>
                <a:lnTo>
                  <a:pt x="514985" y="1162544"/>
                </a:lnTo>
                <a:lnTo>
                  <a:pt x="514756" y="1167146"/>
                </a:lnTo>
                <a:lnTo>
                  <a:pt x="514675" y="1168826"/>
                </a:lnTo>
                <a:lnTo>
                  <a:pt x="507224" y="1174596"/>
                </a:lnTo>
                <a:lnTo>
                  <a:pt x="502769" y="1180512"/>
                </a:lnTo>
                <a:close/>
              </a:path>
              <a:path w="627380" h="1257300">
                <a:moveTo>
                  <a:pt x="270786" y="1256769"/>
                </a:moveTo>
                <a:lnTo>
                  <a:pt x="269544" y="1256769"/>
                </a:lnTo>
                <a:lnTo>
                  <a:pt x="268302" y="1256623"/>
                </a:lnTo>
                <a:lnTo>
                  <a:pt x="267134" y="1256331"/>
                </a:lnTo>
                <a:lnTo>
                  <a:pt x="262406" y="1253813"/>
                </a:lnTo>
                <a:lnTo>
                  <a:pt x="257802" y="1249227"/>
                </a:lnTo>
                <a:lnTo>
                  <a:pt x="252733" y="1243244"/>
                </a:lnTo>
                <a:lnTo>
                  <a:pt x="246609" y="1236536"/>
                </a:lnTo>
                <a:lnTo>
                  <a:pt x="253488" y="1230653"/>
                </a:lnTo>
                <a:lnTo>
                  <a:pt x="259409" y="1225242"/>
                </a:lnTo>
                <a:lnTo>
                  <a:pt x="264810" y="1221077"/>
                </a:lnTo>
                <a:lnTo>
                  <a:pt x="270128" y="1218933"/>
                </a:lnTo>
                <a:lnTo>
                  <a:pt x="272174" y="1218641"/>
                </a:lnTo>
                <a:lnTo>
                  <a:pt x="282692" y="1218641"/>
                </a:lnTo>
                <a:lnTo>
                  <a:pt x="288462" y="1226894"/>
                </a:lnTo>
                <a:lnTo>
                  <a:pt x="289056" y="1236536"/>
                </a:lnTo>
                <a:lnTo>
                  <a:pt x="289119" y="1237559"/>
                </a:lnTo>
                <a:lnTo>
                  <a:pt x="287970" y="1244504"/>
                </a:lnTo>
                <a:lnTo>
                  <a:pt x="283979" y="1250670"/>
                </a:lnTo>
                <a:lnTo>
                  <a:pt x="277975" y="1255082"/>
                </a:lnTo>
                <a:lnTo>
                  <a:pt x="270786" y="1256769"/>
                </a:lnTo>
                <a:close/>
              </a:path>
            </a:pathLst>
          </a:custGeom>
          <a:solidFill>
            <a:srgbClr val="7D9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275" dirty="0"/>
              <a:t>Materials/</a:t>
            </a:r>
            <a:r>
              <a:rPr spc="-300" dirty="0"/>
              <a:t> </a:t>
            </a:r>
            <a:r>
              <a:rPr spc="135" dirty="0"/>
              <a:t>Procedure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3024" y="1261365"/>
            <a:ext cx="4109085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spc="80" dirty="0">
                <a:solidFill>
                  <a:srgbClr val="434343"/>
                </a:solidFill>
                <a:latin typeface="Gill Sans MT"/>
                <a:cs typeface="Gill Sans MT"/>
              </a:rPr>
              <a:t>Working</a:t>
            </a:r>
            <a:r>
              <a:rPr sz="2000" spc="9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75" dirty="0">
                <a:solidFill>
                  <a:srgbClr val="434343"/>
                </a:solidFill>
                <a:latin typeface="Gill Sans MT"/>
                <a:cs typeface="Gill Sans MT"/>
              </a:rPr>
              <a:t>with</a:t>
            </a:r>
            <a:r>
              <a:rPr sz="2000" spc="9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20" dirty="0">
                <a:solidFill>
                  <a:srgbClr val="434343"/>
                </a:solidFill>
                <a:latin typeface="Gill Sans MT"/>
                <a:cs typeface="Gill Sans MT"/>
              </a:rPr>
              <a:t>your</a:t>
            </a:r>
            <a:r>
              <a:rPr sz="2000" spc="9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235" dirty="0">
                <a:solidFill>
                  <a:srgbClr val="434343"/>
                </a:solidFill>
                <a:latin typeface="Gill Sans MT"/>
                <a:cs typeface="Gill Sans MT"/>
              </a:rPr>
              <a:t>lab</a:t>
            </a:r>
            <a:r>
              <a:rPr sz="2000" spc="14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30" dirty="0">
                <a:solidFill>
                  <a:srgbClr val="434343"/>
                </a:solidFill>
                <a:latin typeface="Gill Sans MT"/>
                <a:cs typeface="Gill Sans MT"/>
              </a:rPr>
              <a:t>group,</a:t>
            </a:r>
            <a:r>
              <a:rPr sz="2000" spc="12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30" dirty="0">
                <a:solidFill>
                  <a:srgbClr val="434343"/>
                </a:solidFill>
                <a:latin typeface="Gill Sans MT"/>
                <a:cs typeface="Gill Sans MT"/>
              </a:rPr>
              <a:t>you </a:t>
            </a:r>
            <a:r>
              <a:rPr sz="2000" spc="165" dirty="0">
                <a:solidFill>
                  <a:srgbClr val="434343"/>
                </a:solidFill>
                <a:latin typeface="Gill Sans MT"/>
                <a:cs typeface="Gill Sans MT"/>
              </a:rPr>
              <a:t>will</a:t>
            </a:r>
            <a:r>
              <a:rPr sz="2000" spc="2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90" dirty="0">
                <a:solidFill>
                  <a:srgbClr val="434343"/>
                </a:solidFill>
                <a:latin typeface="Gill Sans MT"/>
                <a:cs typeface="Gill Sans MT"/>
              </a:rPr>
              <a:t>take</a:t>
            </a:r>
            <a:r>
              <a:rPr sz="2000" spc="9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200" dirty="0">
                <a:solidFill>
                  <a:srgbClr val="434343"/>
                </a:solidFill>
                <a:latin typeface="Gill Sans MT"/>
                <a:cs typeface="Gill Sans MT"/>
              </a:rPr>
              <a:t>the</a:t>
            </a:r>
            <a:r>
              <a:rPr sz="2000" spc="9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75" dirty="0">
                <a:solidFill>
                  <a:srgbClr val="434343"/>
                </a:solidFill>
                <a:latin typeface="Gill Sans MT"/>
                <a:cs typeface="Gill Sans MT"/>
              </a:rPr>
              <a:t>temperature</a:t>
            </a:r>
            <a:r>
              <a:rPr sz="2000" spc="13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80" dirty="0">
                <a:solidFill>
                  <a:srgbClr val="434343"/>
                </a:solidFill>
                <a:latin typeface="Gill Sans MT"/>
                <a:cs typeface="Gill Sans MT"/>
              </a:rPr>
              <a:t>of</a:t>
            </a:r>
            <a:r>
              <a:rPr sz="2000" spc="5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80" dirty="0">
                <a:solidFill>
                  <a:srgbClr val="434343"/>
                </a:solidFill>
                <a:latin typeface="Gill Sans MT"/>
                <a:cs typeface="Gill Sans MT"/>
              </a:rPr>
              <a:t>at </a:t>
            </a:r>
            <a:r>
              <a:rPr sz="2000" spc="210" dirty="0">
                <a:solidFill>
                  <a:srgbClr val="434343"/>
                </a:solidFill>
                <a:latin typeface="Gill Sans MT"/>
                <a:cs typeface="Gill Sans MT"/>
              </a:rPr>
              <a:t>least</a:t>
            </a:r>
            <a:r>
              <a:rPr sz="2000" spc="10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dirty="0">
                <a:solidFill>
                  <a:srgbClr val="434343"/>
                </a:solidFill>
                <a:latin typeface="Gill Sans MT"/>
                <a:cs typeface="Gill Sans MT"/>
              </a:rPr>
              <a:t>10</a:t>
            </a:r>
            <a:r>
              <a:rPr sz="2000" spc="14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75" dirty="0">
                <a:solidFill>
                  <a:srgbClr val="434343"/>
                </a:solidFill>
                <a:latin typeface="Gill Sans MT"/>
                <a:cs typeface="Gill Sans MT"/>
              </a:rPr>
              <a:t>different</a:t>
            </a:r>
            <a:r>
              <a:rPr sz="2000" spc="14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210" dirty="0">
                <a:solidFill>
                  <a:srgbClr val="434343"/>
                </a:solidFill>
                <a:latin typeface="Gill Sans MT"/>
                <a:cs typeface="Gill Sans MT"/>
              </a:rPr>
              <a:t>spots</a:t>
            </a:r>
            <a:r>
              <a:rPr sz="2000" spc="14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60" dirty="0">
                <a:solidFill>
                  <a:srgbClr val="434343"/>
                </a:solidFill>
                <a:latin typeface="Gill Sans MT"/>
                <a:cs typeface="Gill Sans MT"/>
              </a:rPr>
              <a:t>around </a:t>
            </a:r>
            <a:r>
              <a:rPr sz="2000" spc="114" dirty="0">
                <a:solidFill>
                  <a:srgbClr val="434343"/>
                </a:solidFill>
                <a:latin typeface="Gill Sans MT"/>
                <a:cs typeface="Gill Sans MT"/>
              </a:rPr>
              <a:t>our</a:t>
            </a:r>
            <a:r>
              <a:rPr sz="2000" spc="8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245" dirty="0">
                <a:solidFill>
                  <a:srgbClr val="434343"/>
                </a:solidFill>
                <a:latin typeface="Gill Sans MT"/>
                <a:cs typeface="Gill Sans MT"/>
              </a:rPr>
              <a:t>campus,</a:t>
            </a:r>
            <a:r>
              <a:rPr sz="2000" spc="13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210" dirty="0">
                <a:solidFill>
                  <a:srgbClr val="434343"/>
                </a:solidFill>
                <a:latin typeface="Gill Sans MT"/>
                <a:cs typeface="Gill Sans MT"/>
              </a:rPr>
              <a:t>using</a:t>
            </a:r>
            <a:r>
              <a:rPr sz="2000" spc="13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14" dirty="0">
                <a:solidFill>
                  <a:srgbClr val="434343"/>
                </a:solidFill>
                <a:latin typeface="Gill Sans MT"/>
                <a:cs typeface="Gill Sans MT"/>
              </a:rPr>
              <a:t>our</a:t>
            </a:r>
            <a:r>
              <a:rPr sz="2000" spc="9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65" dirty="0">
                <a:solidFill>
                  <a:srgbClr val="434343"/>
                </a:solidFill>
                <a:latin typeface="Gill Sans MT"/>
                <a:cs typeface="Gill Sans MT"/>
              </a:rPr>
              <a:t>point</a:t>
            </a:r>
            <a:r>
              <a:rPr sz="2000" spc="13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220" dirty="0">
                <a:solidFill>
                  <a:srgbClr val="434343"/>
                </a:solidFill>
                <a:latin typeface="Gill Sans MT"/>
                <a:cs typeface="Gill Sans MT"/>
              </a:rPr>
              <a:t>and </a:t>
            </a:r>
            <a:r>
              <a:rPr sz="2000" spc="170" dirty="0">
                <a:solidFill>
                  <a:srgbClr val="434343"/>
                </a:solidFill>
                <a:latin typeface="Gill Sans MT"/>
                <a:cs typeface="Gill Sans MT"/>
              </a:rPr>
              <a:t>shoot</a:t>
            </a:r>
            <a:r>
              <a:rPr sz="2000" spc="10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75" dirty="0">
                <a:solidFill>
                  <a:srgbClr val="434343"/>
                </a:solidFill>
                <a:latin typeface="Gill Sans MT"/>
                <a:cs typeface="Gill Sans MT"/>
              </a:rPr>
              <a:t>thermometers.</a:t>
            </a:r>
            <a:r>
              <a:rPr sz="2000" spc="15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25" dirty="0">
                <a:solidFill>
                  <a:srgbClr val="434343"/>
                </a:solidFill>
                <a:latin typeface="Gill Sans MT"/>
                <a:cs typeface="Gill Sans MT"/>
              </a:rPr>
              <a:t>Record </a:t>
            </a:r>
            <a:r>
              <a:rPr sz="2000" spc="229" dirty="0">
                <a:solidFill>
                  <a:srgbClr val="434343"/>
                </a:solidFill>
                <a:latin typeface="Gill Sans MT"/>
                <a:cs typeface="Gill Sans MT"/>
              </a:rPr>
              <a:t>data</a:t>
            </a:r>
            <a:r>
              <a:rPr sz="2000" spc="8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65" dirty="0">
                <a:solidFill>
                  <a:srgbClr val="434343"/>
                </a:solidFill>
                <a:latin typeface="Gill Sans MT"/>
                <a:cs typeface="Gill Sans MT"/>
              </a:rPr>
              <a:t>in</a:t>
            </a:r>
            <a:r>
              <a:rPr sz="2000" spc="8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20" dirty="0">
                <a:solidFill>
                  <a:srgbClr val="434343"/>
                </a:solidFill>
                <a:latin typeface="Gill Sans MT"/>
                <a:cs typeface="Gill Sans MT"/>
              </a:rPr>
              <a:t>your</a:t>
            </a:r>
            <a:r>
              <a:rPr sz="2000" spc="8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50" dirty="0">
                <a:solidFill>
                  <a:srgbClr val="434343"/>
                </a:solidFill>
                <a:latin typeface="Gill Sans MT"/>
                <a:cs typeface="Gill Sans MT"/>
              </a:rPr>
              <a:t>notebooks.</a:t>
            </a:r>
            <a:endParaRPr sz="2000">
              <a:latin typeface="Gill Sans MT"/>
              <a:cs typeface="Gill Sans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05850" y="685125"/>
            <a:ext cx="2095499" cy="2181224"/>
          </a:xfrm>
          <a:prstGeom prst="rect">
            <a:avLst/>
          </a:prstGeom>
        </p:spPr>
      </p:pic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947737" y="3391037"/>
          <a:ext cx="7239000" cy="7912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1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1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560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Location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Material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Type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Temperature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5605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Courtyard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spc="-10" dirty="0">
                          <a:latin typeface="Arial"/>
                          <a:cs typeface="Arial"/>
                        </a:rPr>
                        <a:t>Grass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1400" dirty="0">
                          <a:latin typeface="Arial"/>
                          <a:cs typeface="Arial"/>
                        </a:rPr>
                        <a:t>86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0" dirty="0">
                          <a:latin typeface="Arial"/>
                          <a:cs typeface="Arial"/>
                        </a:rPr>
                        <a:t>F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7874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20520000">
            <a:off x="8098768" y="1017964"/>
            <a:ext cx="1877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50" dirty="0">
                <a:latin typeface="Arial"/>
                <a:cs typeface="Arial"/>
              </a:rPr>
              <a:t>`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05349" y="0"/>
            <a:ext cx="2070100" cy="465455"/>
          </a:xfrm>
          <a:custGeom>
            <a:avLst/>
            <a:gdLst/>
            <a:ahLst/>
            <a:cxnLst/>
            <a:rect l="l" t="t" r="r" b="b"/>
            <a:pathLst>
              <a:path w="2070100" h="465455">
                <a:moveTo>
                  <a:pt x="845821" y="465352"/>
                </a:moveTo>
                <a:lnTo>
                  <a:pt x="804106" y="456451"/>
                </a:lnTo>
                <a:lnTo>
                  <a:pt x="763965" y="438122"/>
                </a:lnTo>
                <a:lnTo>
                  <a:pt x="726122" y="413315"/>
                </a:lnTo>
                <a:lnTo>
                  <a:pt x="691299" y="384977"/>
                </a:lnTo>
                <a:lnTo>
                  <a:pt x="613286" y="315473"/>
                </a:lnTo>
                <a:lnTo>
                  <a:pt x="572974" y="282670"/>
                </a:lnTo>
                <a:lnTo>
                  <a:pt x="530658" y="253756"/>
                </a:lnTo>
                <a:lnTo>
                  <a:pt x="485652" y="230810"/>
                </a:lnTo>
                <a:lnTo>
                  <a:pt x="437207" y="215855"/>
                </a:lnTo>
                <a:lnTo>
                  <a:pt x="384785" y="210240"/>
                </a:lnTo>
                <a:lnTo>
                  <a:pt x="279874" y="210240"/>
                </a:lnTo>
                <a:lnTo>
                  <a:pt x="227884" y="204293"/>
                </a:lnTo>
                <a:lnTo>
                  <a:pt x="182754" y="190297"/>
                </a:lnTo>
                <a:lnTo>
                  <a:pt x="141959" y="168719"/>
                </a:lnTo>
                <a:lnTo>
                  <a:pt x="105155" y="140605"/>
                </a:lnTo>
                <a:lnTo>
                  <a:pt x="71995" y="106997"/>
                </a:lnTo>
                <a:lnTo>
                  <a:pt x="42135" y="68938"/>
                </a:lnTo>
                <a:lnTo>
                  <a:pt x="15230" y="27473"/>
                </a:lnTo>
                <a:lnTo>
                  <a:pt x="0" y="0"/>
                </a:lnTo>
                <a:lnTo>
                  <a:pt x="2069989" y="0"/>
                </a:lnTo>
                <a:lnTo>
                  <a:pt x="2052743" y="29613"/>
                </a:lnTo>
                <a:lnTo>
                  <a:pt x="2020036" y="55269"/>
                </a:lnTo>
                <a:lnTo>
                  <a:pt x="1981078" y="75885"/>
                </a:lnTo>
                <a:lnTo>
                  <a:pt x="1941994" y="95668"/>
                </a:lnTo>
                <a:lnTo>
                  <a:pt x="1903765" y="121210"/>
                </a:lnTo>
                <a:lnTo>
                  <a:pt x="1868829" y="151539"/>
                </a:lnTo>
                <a:lnTo>
                  <a:pt x="1835966" y="184811"/>
                </a:lnTo>
                <a:lnTo>
                  <a:pt x="1803958" y="219182"/>
                </a:lnTo>
                <a:lnTo>
                  <a:pt x="1771583" y="252810"/>
                </a:lnTo>
                <a:lnTo>
                  <a:pt x="1740129" y="281561"/>
                </a:lnTo>
                <a:lnTo>
                  <a:pt x="1214589" y="281561"/>
                </a:lnTo>
                <a:lnTo>
                  <a:pt x="1164951" y="283602"/>
                </a:lnTo>
                <a:lnTo>
                  <a:pt x="1117425" y="294276"/>
                </a:lnTo>
                <a:lnTo>
                  <a:pt x="1073108" y="315473"/>
                </a:lnTo>
                <a:lnTo>
                  <a:pt x="1035609" y="345373"/>
                </a:lnTo>
                <a:lnTo>
                  <a:pt x="967522" y="414427"/>
                </a:lnTo>
                <a:lnTo>
                  <a:pt x="930856" y="443397"/>
                </a:lnTo>
                <a:lnTo>
                  <a:pt x="888388" y="461876"/>
                </a:lnTo>
                <a:lnTo>
                  <a:pt x="845821" y="465352"/>
                </a:lnTo>
                <a:close/>
              </a:path>
              <a:path w="2070100" h="465455">
                <a:moveTo>
                  <a:pt x="1563441" y="346817"/>
                </a:moveTo>
                <a:lnTo>
                  <a:pt x="1513718" y="343016"/>
                </a:lnTo>
                <a:lnTo>
                  <a:pt x="1463761" y="334006"/>
                </a:lnTo>
                <a:lnTo>
                  <a:pt x="1414095" y="321784"/>
                </a:lnTo>
                <a:lnTo>
                  <a:pt x="1365246" y="308348"/>
                </a:lnTo>
                <a:lnTo>
                  <a:pt x="1315831" y="295824"/>
                </a:lnTo>
                <a:lnTo>
                  <a:pt x="1265248" y="286265"/>
                </a:lnTo>
                <a:lnTo>
                  <a:pt x="1214589" y="281561"/>
                </a:lnTo>
                <a:lnTo>
                  <a:pt x="1740129" y="281561"/>
                </a:lnTo>
                <a:lnTo>
                  <a:pt x="1737624" y="283851"/>
                </a:lnTo>
                <a:lnTo>
                  <a:pt x="1700860" y="310462"/>
                </a:lnTo>
                <a:lnTo>
                  <a:pt x="1660073" y="330799"/>
                </a:lnTo>
                <a:lnTo>
                  <a:pt x="1612401" y="343411"/>
                </a:lnTo>
                <a:lnTo>
                  <a:pt x="1563441" y="346817"/>
                </a:lnTo>
                <a:close/>
              </a:path>
            </a:pathLst>
          </a:custGeom>
          <a:solidFill>
            <a:srgbClr val="D19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17566"/>
            <a:ext cx="1079500" cy="1510665"/>
          </a:xfrm>
          <a:custGeom>
            <a:avLst/>
            <a:gdLst/>
            <a:ahLst/>
            <a:cxnLst/>
            <a:rect l="l" t="t" r="r" b="b"/>
            <a:pathLst>
              <a:path w="1079500" h="1510664">
                <a:moveTo>
                  <a:pt x="40473" y="147519"/>
                </a:moveTo>
                <a:lnTo>
                  <a:pt x="33877" y="145191"/>
                </a:lnTo>
                <a:lnTo>
                  <a:pt x="28073" y="139759"/>
                </a:lnTo>
                <a:lnTo>
                  <a:pt x="24596" y="132868"/>
                </a:lnTo>
                <a:lnTo>
                  <a:pt x="24632" y="126266"/>
                </a:lnTo>
                <a:lnTo>
                  <a:pt x="27291" y="120434"/>
                </a:lnTo>
                <a:lnTo>
                  <a:pt x="31683" y="115855"/>
                </a:lnTo>
                <a:lnTo>
                  <a:pt x="32495" y="115234"/>
                </a:lnTo>
                <a:lnTo>
                  <a:pt x="32946" y="114982"/>
                </a:lnTo>
                <a:lnTo>
                  <a:pt x="38319" y="111427"/>
                </a:lnTo>
                <a:lnTo>
                  <a:pt x="51141" y="112566"/>
                </a:lnTo>
                <a:lnTo>
                  <a:pt x="55973" y="116964"/>
                </a:lnTo>
                <a:lnTo>
                  <a:pt x="60405" y="122795"/>
                </a:lnTo>
                <a:lnTo>
                  <a:pt x="62043" y="129401"/>
                </a:lnTo>
                <a:lnTo>
                  <a:pt x="60662" y="136004"/>
                </a:lnTo>
                <a:lnTo>
                  <a:pt x="56038" y="141828"/>
                </a:lnTo>
                <a:lnTo>
                  <a:pt x="47860" y="146484"/>
                </a:lnTo>
                <a:lnTo>
                  <a:pt x="40473" y="147519"/>
                </a:lnTo>
                <a:close/>
              </a:path>
              <a:path w="1079500" h="1510664">
                <a:moveTo>
                  <a:pt x="306700" y="46555"/>
                </a:moveTo>
                <a:lnTo>
                  <a:pt x="299160" y="43845"/>
                </a:lnTo>
                <a:lnTo>
                  <a:pt x="292635" y="37850"/>
                </a:lnTo>
                <a:lnTo>
                  <a:pt x="288740" y="30213"/>
                </a:lnTo>
                <a:lnTo>
                  <a:pt x="287579" y="21823"/>
                </a:lnTo>
                <a:lnTo>
                  <a:pt x="289268" y="13959"/>
                </a:lnTo>
                <a:lnTo>
                  <a:pt x="293926" y="7905"/>
                </a:lnTo>
                <a:lnTo>
                  <a:pt x="294448" y="7505"/>
                </a:lnTo>
                <a:lnTo>
                  <a:pt x="302147" y="3007"/>
                </a:lnTo>
                <a:lnTo>
                  <a:pt x="309155" y="0"/>
                </a:lnTo>
                <a:lnTo>
                  <a:pt x="316369" y="0"/>
                </a:lnTo>
                <a:lnTo>
                  <a:pt x="323674" y="5209"/>
                </a:lnTo>
                <a:lnTo>
                  <a:pt x="329631" y="14867"/>
                </a:lnTo>
                <a:lnTo>
                  <a:pt x="331446" y="24700"/>
                </a:lnTo>
                <a:lnTo>
                  <a:pt x="329221" y="33846"/>
                </a:lnTo>
                <a:lnTo>
                  <a:pt x="323054" y="41445"/>
                </a:lnTo>
                <a:lnTo>
                  <a:pt x="322474" y="41888"/>
                </a:lnTo>
                <a:lnTo>
                  <a:pt x="314668" y="45923"/>
                </a:lnTo>
                <a:lnTo>
                  <a:pt x="306700" y="46555"/>
                </a:lnTo>
                <a:close/>
              </a:path>
              <a:path w="1079500" h="1510664">
                <a:moveTo>
                  <a:pt x="175815" y="226610"/>
                </a:moveTo>
                <a:lnTo>
                  <a:pt x="165996" y="223266"/>
                </a:lnTo>
                <a:lnTo>
                  <a:pt x="158075" y="222885"/>
                </a:lnTo>
                <a:lnTo>
                  <a:pt x="156246" y="219410"/>
                </a:lnTo>
                <a:lnTo>
                  <a:pt x="153865" y="214611"/>
                </a:lnTo>
                <a:lnTo>
                  <a:pt x="156401" y="207299"/>
                </a:lnTo>
                <a:lnTo>
                  <a:pt x="156466" y="205223"/>
                </a:lnTo>
                <a:lnTo>
                  <a:pt x="156592" y="201219"/>
                </a:lnTo>
                <a:lnTo>
                  <a:pt x="163220" y="202312"/>
                </a:lnTo>
                <a:lnTo>
                  <a:pt x="172022" y="202312"/>
                </a:lnTo>
                <a:lnTo>
                  <a:pt x="175649" y="205223"/>
                </a:lnTo>
                <a:lnTo>
                  <a:pt x="175816" y="205223"/>
                </a:lnTo>
                <a:lnTo>
                  <a:pt x="178707" y="207299"/>
                </a:lnTo>
                <a:lnTo>
                  <a:pt x="176070" y="216118"/>
                </a:lnTo>
                <a:lnTo>
                  <a:pt x="175990" y="219410"/>
                </a:lnTo>
                <a:lnTo>
                  <a:pt x="175896" y="223266"/>
                </a:lnTo>
                <a:lnTo>
                  <a:pt x="175815" y="226610"/>
                </a:lnTo>
                <a:close/>
              </a:path>
              <a:path w="1079500" h="1510664">
                <a:moveTo>
                  <a:pt x="172022" y="202312"/>
                </a:moveTo>
                <a:lnTo>
                  <a:pt x="163220" y="202312"/>
                </a:lnTo>
                <a:lnTo>
                  <a:pt x="171131" y="201598"/>
                </a:lnTo>
                <a:lnTo>
                  <a:pt x="172022" y="202312"/>
                </a:lnTo>
                <a:close/>
              </a:path>
              <a:path w="1079500" h="1510664">
                <a:moveTo>
                  <a:pt x="3840" y="575578"/>
                </a:moveTo>
                <a:lnTo>
                  <a:pt x="0" y="574185"/>
                </a:lnTo>
                <a:lnTo>
                  <a:pt x="0" y="519526"/>
                </a:lnTo>
                <a:lnTo>
                  <a:pt x="2108" y="518771"/>
                </a:lnTo>
                <a:lnTo>
                  <a:pt x="14700" y="518565"/>
                </a:lnTo>
                <a:lnTo>
                  <a:pt x="26406" y="521483"/>
                </a:lnTo>
                <a:lnTo>
                  <a:pt x="34110" y="527150"/>
                </a:lnTo>
                <a:lnTo>
                  <a:pt x="39287" y="538624"/>
                </a:lnTo>
                <a:lnTo>
                  <a:pt x="39731" y="549916"/>
                </a:lnTo>
                <a:lnTo>
                  <a:pt x="35569" y="560436"/>
                </a:lnTo>
                <a:lnTo>
                  <a:pt x="3840" y="575578"/>
                </a:lnTo>
                <a:close/>
              </a:path>
              <a:path w="1079500" h="1510664">
                <a:moveTo>
                  <a:pt x="165156" y="627037"/>
                </a:moveTo>
                <a:lnTo>
                  <a:pt x="164128" y="626535"/>
                </a:lnTo>
                <a:lnTo>
                  <a:pt x="161647" y="625214"/>
                </a:lnTo>
                <a:lnTo>
                  <a:pt x="158580" y="622042"/>
                </a:lnTo>
                <a:lnTo>
                  <a:pt x="158663" y="615175"/>
                </a:lnTo>
                <a:lnTo>
                  <a:pt x="160770" y="610715"/>
                </a:lnTo>
                <a:lnTo>
                  <a:pt x="162440" y="604687"/>
                </a:lnTo>
                <a:lnTo>
                  <a:pt x="162482" y="604535"/>
                </a:lnTo>
                <a:lnTo>
                  <a:pt x="151854" y="603740"/>
                </a:lnTo>
                <a:lnTo>
                  <a:pt x="152919" y="602006"/>
                </a:lnTo>
                <a:lnTo>
                  <a:pt x="153981" y="599908"/>
                </a:lnTo>
                <a:lnTo>
                  <a:pt x="154485" y="599522"/>
                </a:lnTo>
                <a:lnTo>
                  <a:pt x="156131" y="599908"/>
                </a:lnTo>
                <a:lnTo>
                  <a:pt x="159848" y="600848"/>
                </a:lnTo>
                <a:lnTo>
                  <a:pt x="167988" y="601153"/>
                </a:lnTo>
                <a:lnTo>
                  <a:pt x="169780" y="604535"/>
                </a:lnTo>
                <a:lnTo>
                  <a:pt x="172419" y="609718"/>
                </a:lnTo>
                <a:lnTo>
                  <a:pt x="170940" y="617284"/>
                </a:lnTo>
                <a:lnTo>
                  <a:pt x="170649" y="622042"/>
                </a:lnTo>
                <a:lnTo>
                  <a:pt x="170546" y="623745"/>
                </a:lnTo>
                <a:lnTo>
                  <a:pt x="170504" y="624052"/>
                </a:lnTo>
                <a:lnTo>
                  <a:pt x="170201" y="624376"/>
                </a:lnTo>
                <a:lnTo>
                  <a:pt x="168286" y="625840"/>
                </a:lnTo>
                <a:lnTo>
                  <a:pt x="165156" y="627037"/>
                </a:lnTo>
                <a:close/>
              </a:path>
              <a:path w="1079500" h="1510664">
                <a:moveTo>
                  <a:pt x="494254" y="473045"/>
                </a:moveTo>
                <a:lnTo>
                  <a:pt x="491371" y="469272"/>
                </a:lnTo>
                <a:lnTo>
                  <a:pt x="490081" y="467224"/>
                </a:lnTo>
                <a:lnTo>
                  <a:pt x="492217" y="459433"/>
                </a:lnTo>
                <a:lnTo>
                  <a:pt x="491994" y="449398"/>
                </a:lnTo>
                <a:lnTo>
                  <a:pt x="496934" y="444795"/>
                </a:lnTo>
                <a:lnTo>
                  <a:pt x="497773" y="443970"/>
                </a:lnTo>
                <a:lnTo>
                  <a:pt x="498238" y="443615"/>
                </a:lnTo>
                <a:lnTo>
                  <a:pt x="504228" y="440794"/>
                </a:lnTo>
                <a:lnTo>
                  <a:pt x="510562" y="440794"/>
                </a:lnTo>
                <a:lnTo>
                  <a:pt x="516701" y="443465"/>
                </a:lnTo>
                <a:lnTo>
                  <a:pt x="522008" y="448614"/>
                </a:lnTo>
                <a:lnTo>
                  <a:pt x="527747" y="456363"/>
                </a:lnTo>
                <a:lnTo>
                  <a:pt x="527127" y="465295"/>
                </a:lnTo>
                <a:lnTo>
                  <a:pt x="519757" y="470928"/>
                </a:lnTo>
                <a:lnTo>
                  <a:pt x="518900" y="471491"/>
                </a:lnTo>
                <a:lnTo>
                  <a:pt x="517955" y="471938"/>
                </a:lnTo>
                <a:lnTo>
                  <a:pt x="516237" y="472855"/>
                </a:lnTo>
                <a:lnTo>
                  <a:pt x="502200" y="472855"/>
                </a:lnTo>
                <a:lnTo>
                  <a:pt x="494254" y="473045"/>
                </a:lnTo>
                <a:close/>
              </a:path>
              <a:path w="1079500" h="1510664">
                <a:moveTo>
                  <a:pt x="511558" y="475356"/>
                </a:moveTo>
                <a:lnTo>
                  <a:pt x="502200" y="472855"/>
                </a:lnTo>
                <a:lnTo>
                  <a:pt x="516237" y="472855"/>
                </a:lnTo>
                <a:lnTo>
                  <a:pt x="511558" y="475356"/>
                </a:lnTo>
                <a:close/>
              </a:path>
              <a:path w="1079500" h="1510664">
                <a:moveTo>
                  <a:pt x="24837" y="846885"/>
                </a:moveTo>
                <a:lnTo>
                  <a:pt x="14651" y="846150"/>
                </a:lnTo>
                <a:lnTo>
                  <a:pt x="4453" y="841926"/>
                </a:lnTo>
                <a:lnTo>
                  <a:pt x="0" y="838042"/>
                </a:lnTo>
                <a:lnTo>
                  <a:pt x="0" y="798132"/>
                </a:lnTo>
                <a:lnTo>
                  <a:pt x="602" y="797487"/>
                </a:lnTo>
                <a:lnTo>
                  <a:pt x="776" y="797354"/>
                </a:lnTo>
                <a:lnTo>
                  <a:pt x="9658" y="793021"/>
                </a:lnTo>
                <a:lnTo>
                  <a:pt x="19202" y="792430"/>
                </a:lnTo>
                <a:lnTo>
                  <a:pt x="28306" y="795434"/>
                </a:lnTo>
                <a:lnTo>
                  <a:pt x="35864" y="801885"/>
                </a:lnTo>
                <a:lnTo>
                  <a:pt x="42716" y="813353"/>
                </a:lnTo>
                <a:lnTo>
                  <a:pt x="44629" y="824088"/>
                </a:lnTo>
                <a:lnTo>
                  <a:pt x="41608" y="834095"/>
                </a:lnTo>
                <a:lnTo>
                  <a:pt x="33540" y="843469"/>
                </a:lnTo>
                <a:lnTo>
                  <a:pt x="33192" y="843735"/>
                </a:lnTo>
                <a:lnTo>
                  <a:pt x="24837" y="846885"/>
                </a:lnTo>
                <a:close/>
              </a:path>
              <a:path w="1079500" h="1510664">
                <a:moveTo>
                  <a:pt x="284055" y="647385"/>
                </a:moveTo>
                <a:lnTo>
                  <a:pt x="269460" y="646501"/>
                </a:lnTo>
                <a:lnTo>
                  <a:pt x="255536" y="639502"/>
                </a:lnTo>
                <a:lnTo>
                  <a:pt x="243604" y="626835"/>
                </a:lnTo>
                <a:lnTo>
                  <a:pt x="238325" y="612027"/>
                </a:lnTo>
                <a:lnTo>
                  <a:pt x="239535" y="594838"/>
                </a:lnTo>
                <a:lnTo>
                  <a:pt x="261238" y="562702"/>
                </a:lnTo>
                <a:lnTo>
                  <a:pt x="273578" y="559096"/>
                </a:lnTo>
                <a:lnTo>
                  <a:pt x="288012" y="561061"/>
                </a:lnTo>
                <a:lnTo>
                  <a:pt x="301937" y="567794"/>
                </a:lnTo>
                <a:lnTo>
                  <a:pt x="312747" y="578493"/>
                </a:lnTo>
                <a:lnTo>
                  <a:pt x="318975" y="593692"/>
                </a:lnTo>
                <a:lnTo>
                  <a:pt x="317388" y="611478"/>
                </a:lnTo>
                <a:lnTo>
                  <a:pt x="284055" y="647385"/>
                </a:lnTo>
                <a:close/>
              </a:path>
              <a:path w="1079500" h="1510664">
                <a:moveTo>
                  <a:pt x="371506" y="686284"/>
                </a:moveTo>
                <a:lnTo>
                  <a:pt x="363669" y="684350"/>
                </a:lnTo>
                <a:lnTo>
                  <a:pt x="364033" y="684350"/>
                </a:lnTo>
                <a:lnTo>
                  <a:pt x="361589" y="681728"/>
                </a:lnTo>
                <a:lnTo>
                  <a:pt x="354763" y="672110"/>
                </a:lnTo>
                <a:lnTo>
                  <a:pt x="351113" y="662339"/>
                </a:lnTo>
                <a:lnTo>
                  <a:pt x="350924" y="654193"/>
                </a:lnTo>
                <a:lnTo>
                  <a:pt x="350915" y="653791"/>
                </a:lnTo>
                <a:lnTo>
                  <a:pt x="354444" y="647842"/>
                </a:lnTo>
                <a:lnTo>
                  <a:pt x="354850" y="647532"/>
                </a:lnTo>
                <a:lnTo>
                  <a:pt x="362090" y="643653"/>
                </a:lnTo>
                <a:lnTo>
                  <a:pt x="371011" y="644740"/>
                </a:lnTo>
                <a:lnTo>
                  <a:pt x="379116" y="644740"/>
                </a:lnTo>
                <a:lnTo>
                  <a:pt x="381717" y="653791"/>
                </a:lnTo>
                <a:lnTo>
                  <a:pt x="381833" y="654193"/>
                </a:lnTo>
                <a:lnTo>
                  <a:pt x="382014" y="662339"/>
                </a:lnTo>
                <a:lnTo>
                  <a:pt x="382102" y="666257"/>
                </a:lnTo>
                <a:lnTo>
                  <a:pt x="379945" y="677177"/>
                </a:lnTo>
                <a:lnTo>
                  <a:pt x="375650" y="684128"/>
                </a:lnTo>
                <a:lnTo>
                  <a:pt x="375360" y="684350"/>
                </a:lnTo>
                <a:lnTo>
                  <a:pt x="371506" y="686284"/>
                </a:lnTo>
                <a:close/>
              </a:path>
              <a:path w="1079500" h="1510664">
                <a:moveTo>
                  <a:pt x="379116" y="644740"/>
                </a:moveTo>
                <a:lnTo>
                  <a:pt x="371011" y="644740"/>
                </a:lnTo>
                <a:lnTo>
                  <a:pt x="378848" y="643807"/>
                </a:lnTo>
                <a:lnTo>
                  <a:pt x="379116" y="644740"/>
                </a:lnTo>
                <a:close/>
              </a:path>
              <a:path w="1079500" h="1510664">
                <a:moveTo>
                  <a:pt x="25440" y="982504"/>
                </a:moveTo>
                <a:lnTo>
                  <a:pt x="24068" y="980936"/>
                </a:lnTo>
                <a:lnTo>
                  <a:pt x="23158" y="978916"/>
                </a:lnTo>
                <a:lnTo>
                  <a:pt x="22670" y="976715"/>
                </a:lnTo>
                <a:lnTo>
                  <a:pt x="27197" y="973255"/>
                </a:lnTo>
                <a:lnTo>
                  <a:pt x="30160" y="971358"/>
                </a:lnTo>
                <a:lnTo>
                  <a:pt x="33300" y="969693"/>
                </a:lnTo>
                <a:lnTo>
                  <a:pt x="36571" y="967837"/>
                </a:lnTo>
                <a:lnTo>
                  <a:pt x="40062" y="966272"/>
                </a:lnTo>
                <a:lnTo>
                  <a:pt x="43421" y="964532"/>
                </a:lnTo>
                <a:lnTo>
                  <a:pt x="43594" y="964532"/>
                </a:lnTo>
                <a:lnTo>
                  <a:pt x="44421" y="965239"/>
                </a:lnTo>
                <a:lnTo>
                  <a:pt x="45984" y="966802"/>
                </a:lnTo>
                <a:lnTo>
                  <a:pt x="43812" y="970576"/>
                </a:lnTo>
                <a:lnTo>
                  <a:pt x="42573" y="975384"/>
                </a:lnTo>
                <a:lnTo>
                  <a:pt x="42514" y="975614"/>
                </a:lnTo>
                <a:lnTo>
                  <a:pt x="35550" y="980936"/>
                </a:lnTo>
                <a:lnTo>
                  <a:pt x="30253" y="981583"/>
                </a:lnTo>
                <a:lnTo>
                  <a:pt x="25440" y="982504"/>
                </a:lnTo>
                <a:close/>
              </a:path>
              <a:path w="1079500" h="1510664">
                <a:moveTo>
                  <a:pt x="220303" y="875765"/>
                </a:moveTo>
                <a:lnTo>
                  <a:pt x="212043" y="873593"/>
                </a:lnTo>
                <a:lnTo>
                  <a:pt x="200532" y="873593"/>
                </a:lnTo>
                <a:lnTo>
                  <a:pt x="203381" y="863969"/>
                </a:lnTo>
                <a:lnTo>
                  <a:pt x="204122" y="855398"/>
                </a:lnTo>
                <a:lnTo>
                  <a:pt x="204147" y="855109"/>
                </a:lnTo>
                <a:lnTo>
                  <a:pt x="206607" y="853229"/>
                </a:lnTo>
                <a:lnTo>
                  <a:pt x="206848" y="853229"/>
                </a:lnTo>
                <a:lnTo>
                  <a:pt x="213790" y="851968"/>
                </a:lnTo>
                <a:lnTo>
                  <a:pt x="221349" y="854280"/>
                </a:lnTo>
                <a:lnTo>
                  <a:pt x="228547" y="855398"/>
                </a:lnTo>
                <a:lnTo>
                  <a:pt x="227651" y="861323"/>
                </a:lnTo>
                <a:lnTo>
                  <a:pt x="228537" y="870300"/>
                </a:lnTo>
                <a:lnTo>
                  <a:pt x="225229" y="872828"/>
                </a:lnTo>
                <a:lnTo>
                  <a:pt x="220303" y="875765"/>
                </a:lnTo>
                <a:close/>
              </a:path>
              <a:path w="1079500" h="1510664">
                <a:moveTo>
                  <a:pt x="368842" y="783611"/>
                </a:moveTo>
                <a:lnTo>
                  <a:pt x="360120" y="783611"/>
                </a:lnTo>
                <a:lnTo>
                  <a:pt x="369165" y="782213"/>
                </a:lnTo>
                <a:lnTo>
                  <a:pt x="368842" y="783611"/>
                </a:lnTo>
                <a:close/>
              </a:path>
              <a:path w="1079500" h="1510664">
                <a:moveTo>
                  <a:pt x="360316" y="805157"/>
                </a:moveTo>
                <a:lnTo>
                  <a:pt x="351016" y="804175"/>
                </a:lnTo>
                <a:lnTo>
                  <a:pt x="348037" y="801120"/>
                </a:lnTo>
                <a:lnTo>
                  <a:pt x="345457" y="798587"/>
                </a:lnTo>
                <a:lnTo>
                  <a:pt x="346658" y="789211"/>
                </a:lnTo>
                <a:lnTo>
                  <a:pt x="350068" y="785134"/>
                </a:lnTo>
                <a:lnTo>
                  <a:pt x="353202" y="782738"/>
                </a:lnTo>
                <a:lnTo>
                  <a:pt x="360120" y="783611"/>
                </a:lnTo>
                <a:lnTo>
                  <a:pt x="368842" y="783611"/>
                </a:lnTo>
                <a:lnTo>
                  <a:pt x="366818" y="792373"/>
                </a:lnTo>
                <a:lnTo>
                  <a:pt x="367220" y="798587"/>
                </a:lnTo>
                <a:lnTo>
                  <a:pt x="367328" y="800258"/>
                </a:lnTo>
                <a:lnTo>
                  <a:pt x="364020" y="802786"/>
                </a:lnTo>
                <a:lnTo>
                  <a:pt x="360316" y="805157"/>
                </a:lnTo>
                <a:close/>
              </a:path>
              <a:path w="1079500" h="1510664">
                <a:moveTo>
                  <a:pt x="434168" y="745068"/>
                </a:moveTo>
                <a:lnTo>
                  <a:pt x="403763" y="721180"/>
                </a:lnTo>
                <a:lnTo>
                  <a:pt x="399693" y="712848"/>
                </a:lnTo>
                <a:lnTo>
                  <a:pt x="399817" y="702155"/>
                </a:lnTo>
                <a:lnTo>
                  <a:pt x="400955" y="697148"/>
                </a:lnTo>
                <a:lnTo>
                  <a:pt x="402512" y="693292"/>
                </a:lnTo>
                <a:lnTo>
                  <a:pt x="407967" y="689122"/>
                </a:lnTo>
                <a:lnTo>
                  <a:pt x="411243" y="688075"/>
                </a:lnTo>
                <a:lnTo>
                  <a:pt x="425350" y="688075"/>
                </a:lnTo>
                <a:lnTo>
                  <a:pt x="460174" y="706913"/>
                </a:lnTo>
                <a:lnTo>
                  <a:pt x="462631" y="717522"/>
                </a:lnTo>
                <a:lnTo>
                  <a:pt x="459830" y="727926"/>
                </a:lnTo>
                <a:lnTo>
                  <a:pt x="451720" y="737226"/>
                </a:lnTo>
                <a:lnTo>
                  <a:pt x="450908" y="737847"/>
                </a:lnTo>
                <a:lnTo>
                  <a:pt x="441822" y="743595"/>
                </a:lnTo>
                <a:lnTo>
                  <a:pt x="434168" y="745068"/>
                </a:lnTo>
                <a:close/>
              </a:path>
              <a:path w="1079500" h="1510664">
                <a:moveTo>
                  <a:pt x="444812" y="817949"/>
                </a:moveTo>
                <a:lnTo>
                  <a:pt x="434242" y="815549"/>
                </a:lnTo>
                <a:lnTo>
                  <a:pt x="426324" y="808488"/>
                </a:lnTo>
                <a:lnTo>
                  <a:pt x="423441" y="800936"/>
                </a:lnTo>
                <a:lnTo>
                  <a:pt x="423539" y="794641"/>
                </a:lnTo>
                <a:lnTo>
                  <a:pt x="423577" y="792166"/>
                </a:lnTo>
                <a:lnTo>
                  <a:pt x="426497" y="783767"/>
                </a:lnTo>
                <a:lnTo>
                  <a:pt x="431997" y="777215"/>
                </a:lnTo>
                <a:lnTo>
                  <a:pt x="432171" y="777082"/>
                </a:lnTo>
                <a:lnTo>
                  <a:pt x="441291" y="774751"/>
                </a:lnTo>
                <a:lnTo>
                  <a:pt x="454133" y="775971"/>
                </a:lnTo>
                <a:lnTo>
                  <a:pt x="466616" y="779947"/>
                </a:lnTo>
                <a:lnTo>
                  <a:pt x="474661" y="785885"/>
                </a:lnTo>
                <a:lnTo>
                  <a:pt x="480526" y="794641"/>
                </a:lnTo>
                <a:lnTo>
                  <a:pt x="479514" y="802217"/>
                </a:lnTo>
                <a:lnTo>
                  <a:pt x="471911" y="808028"/>
                </a:lnTo>
                <a:lnTo>
                  <a:pt x="471068" y="808488"/>
                </a:lnTo>
                <a:lnTo>
                  <a:pt x="457498" y="815549"/>
                </a:lnTo>
                <a:lnTo>
                  <a:pt x="457801" y="815549"/>
                </a:lnTo>
                <a:lnTo>
                  <a:pt x="444812" y="817949"/>
                </a:lnTo>
                <a:close/>
              </a:path>
              <a:path w="1079500" h="1510664">
                <a:moveTo>
                  <a:pt x="622330" y="697749"/>
                </a:moveTo>
                <a:lnTo>
                  <a:pt x="615460" y="695737"/>
                </a:lnTo>
                <a:lnTo>
                  <a:pt x="608106" y="695015"/>
                </a:lnTo>
                <a:lnTo>
                  <a:pt x="607932" y="693585"/>
                </a:lnTo>
                <a:lnTo>
                  <a:pt x="607773" y="690572"/>
                </a:lnTo>
                <a:lnTo>
                  <a:pt x="607667" y="688547"/>
                </a:lnTo>
                <a:lnTo>
                  <a:pt x="608832" y="683336"/>
                </a:lnTo>
                <a:lnTo>
                  <a:pt x="611567" y="678855"/>
                </a:lnTo>
                <a:lnTo>
                  <a:pt x="612844" y="677879"/>
                </a:lnTo>
                <a:lnTo>
                  <a:pt x="621622" y="679261"/>
                </a:lnTo>
                <a:lnTo>
                  <a:pt x="622679" y="681486"/>
                </a:lnTo>
                <a:lnTo>
                  <a:pt x="624525" y="685224"/>
                </a:lnTo>
                <a:lnTo>
                  <a:pt x="622820" y="690572"/>
                </a:lnTo>
                <a:lnTo>
                  <a:pt x="622330" y="697749"/>
                </a:lnTo>
                <a:close/>
              </a:path>
              <a:path w="1079500" h="1510664">
                <a:moveTo>
                  <a:pt x="501740" y="799663"/>
                </a:moveTo>
                <a:lnTo>
                  <a:pt x="501017" y="797274"/>
                </a:lnTo>
                <a:lnTo>
                  <a:pt x="500277" y="794622"/>
                </a:lnTo>
                <a:lnTo>
                  <a:pt x="499581" y="792028"/>
                </a:lnTo>
                <a:lnTo>
                  <a:pt x="513569" y="786393"/>
                </a:lnTo>
                <a:lnTo>
                  <a:pt x="517679" y="798145"/>
                </a:lnTo>
                <a:lnTo>
                  <a:pt x="501740" y="799663"/>
                </a:lnTo>
                <a:close/>
              </a:path>
              <a:path w="1079500" h="1510664">
                <a:moveTo>
                  <a:pt x="80478" y="1177442"/>
                </a:moveTo>
                <a:lnTo>
                  <a:pt x="74411" y="1175277"/>
                </a:lnTo>
                <a:lnTo>
                  <a:pt x="68315" y="1174880"/>
                </a:lnTo>
                <a:lnTo>
                  <a:pt x="67196" y="1172333"/>
                </a:lnTo>
                <a:lnTo>
                  <a:pt x="65852" y="1169131"/>
                </a:lnTo>
                <a:lnTo>
                  <a:pt x="67151" y="1162531"/>
                </a:lnTo>
                <a:lnTo>
                  <a:pt x="72142" y="1158716"/>
                </a:lnTo>
                <a:lnTo>
                  <a:pt x="79397" y="1159790"/>
                </a:lnTo>
                <a:lnTo>
                  <a:pt x="83533" y="1164719"/>
                </a:lnTo>
                <a:lnTo>
                  <a:pt x="81275" y="1170306"/>
                </a:lnTo>
                <a:lnTo>
                  <a:pt x="80478" y="1177442"/>
                </a:lnTo>
                <a:close/>
              </a:path>
              <a:path w="1079500" h="1510664">
                <a:moveTo>
                  <a:pt x="576836" y="845169"/>
                </a:moveTo>
                <a:lnTo>
                  <a:pt x="568272" y="845169"/>
                </a:lnTo>
                <a:lnTo>
                  <a:pt x="559881" y="841420"/>
                </a:lnTo>
                <a:lnTo>
                  <a:pt x="551985" y="833888"/>
                </a:lnTo>
                <a:lnTo>
                  <a:pt x="549643" y="827865"/>
                </a:lnTo>
                <a:lnTo>
                  <a:pt x="550591" y="821749"/>
                </a:lnTo>
                <a:lnTo>
                  <a:pt x="575869" y="805658"/>
                </a:lnTo>
                <a:lnTo>
                  <a:pt x="583386" y="808836"/>
                </a:lnTo>
                <a:lnTo>
                  <a:pt x="590325" y="815248"/>
                </a:lnTo>
                <a:lnTo>
                  <a:pt x="593270" y="821472"/>
                </a:lnTo>
                <a:lnTo>
                  <a:pt x="593167" y="828544"/>
                </a:lnTo>
                <a:lnTo>
                  <a:pt x="590230" y="835540"/>
                </a:lnTo>
                <a:lnTo>
                  <a:pt x="584785" y="841420"/>
                </a:lnTo>
                <a:lnTo>
                  <a:pt x="584154" y="841937"/>
                </a:lnTo>
                <a:lnTo>
                  <a:pt x="576836" y="845169"/>
                </a:lnTo>
                <a:close/>
              </a:path>
              <a:path w="1079500" h="1510664">
                <a:moveTo>
                  <a:pt x="74214" y="1264511"/>
                </a:moveTo>
                <a:lnTo>
                  <a:pt x="67201" y="1262792"/>
                </a:lnTo>
                <a:lnTo>
                  <a:pt x="56913" y="1258746"/>
                </a:lnTo>
                <a:lnTo>
                  <a:pt x="50486" y="1252274"/>
                </a:lnTo>
                <a:lnTo>
                  <a:pt x="47946" y="1243469"/>
                </a:lnTo>
                <a:lnTo>
                  <a:pt x="49321" y="1232422"/>
                </a:lnTo>
                <a:lnTo>
                  <a:pt x="50745" y="1226828"/>
                </a:lnTo>
                <a:lnTo>
                  <a:pt x="50918" y="1220078"/>
                </a:lnTo>
                <a:lnTo>
                  <a:pt x="54298" y="1215839"/>
                </a:lnTo>
                <a:lnTo>
                  <a:pt x="56261" y="1213236"/>
                </a:lnTo>
                <a:lnTo>
                  <a:pt x="58562" y="1210833"/>
                </a:lnTo>
                <a:lnTo>
                  <a:pt x="64191" y="1206531"/>
                </a:lnTo>
                <a:lnTo>
                  <a:pt x="67505" y="1204733"/>
                </a:lnTo>
                <a:lnTo>
                  <a:pt x="71147" y="1203604"/>
                </a:lnTo>
                <a:lnTo>
                  <a:pt x="75650" y="1202278"/>
                </a:lnTo>
                <a:lnTo>
                  <a:pt x="81666" y="1206781"/>
                </a:lnTo>
                <a:lnTo>
                  <a:pt x="88761" y="1209448"/>
                </a:lnTo>
                <a:lnTo>
                  <a:pt x="90849" y="1218082"/>
                </a:lnTo>
                <a:lnTo>
                  <a:pt x="92976" y="1226360"/>
                </a:lnTo>
                <a:lnTo>
                  <a:pt x="94530" y="1234386"/>
                </a:lnTo>
                <a:lnTo>
                  <a:pt x="94903" y="1242263"/>
                </a:lnTo>
                <a:lnTo>
                  <a:pt x="94604" y="1249570"/>
                </a:lnTo>
                <a:lnTo>
                  <a:pt x="91282" y="1255327"/>
                </a:lnTo>
                <a:lnTo>
                  <a:pt x="81242" y="1263000"/>
                </a:lnTo>
                <a:lnTo>
                  <a:pt x="74214" y="1264511"/>
                </a:lnTo>
                <a:close/>
              </a:path>
              <a:path w="1079500" h="1510664">
                <a:moveTo>
                  <a:pt x="709160" y="817633"/>
                </a:moveTo>
                <a:lnTo>
                  <a:pt x="687766" y="798518"/>
                </a:lnTo>
                <a:lnTo>
                  <a:pt x="690125" y="793591"/>
                </a:lnTo>
                <a:lnTo>
                  <a:pt x="694408" y="788926"/>
                </a:lnTo>
                <a:lnTo>
                  <a:pt x="694872" y="788571"/>
                </a:lnTo>
                <a:lnTo>
                  <a:pt x="695292" y="788158"/>
                </a:lnTo>
                <a:lnTo>
                  <a:pt x="695698" y="787847"/>
                </a:lnTo>
                <a:lnTo>
                  <a:pt x="702300" y="784539"/>
                </a:lnTo>
                <a:lnTo>
                  <a:pt x="708086" y="784539"/>
                </a:lnTo>
                <a:lnTo>
                  <a:pt x="713354" y="786996"/>
                </a:lnTo>
                <a:lnTo>
                  <a:pt x="717456" y="791535"/>
                </a:lnTo>
                <a:lnTo>
                  <a:pt x="721280" y="797622"/>
                </a:lnTo>
                <a:lnTo>
                  <a:pt x="719247" y="806990"/>
                </a:lnTo>
                <a:lnTo>
                  <a:pt x="719584" y="811881"/>
                </a:lnTo>
                <a:lnTo>
                  <a:pt x="718539" y="812679"/>
                </a:lnTo>
                <a:lnTo>
                  <a:pt x="709160" y="817633"/>
                </a:lnTo>
                <a:close/>
              </a:path>
              <a:path w="1079500" h="1510664">
                <a:moveTo>
                  <a:pt x="817815" y="742237"/>
                </a:moveTo>
                <a:lnTo>
                  <a:pt x="809131" y="739217"/>
                </a:lnTo>
                <a:lnTo>
                  <a:pt x="801602" y="731910"/>
                </a:lnTo>
                <a:lnTo>
                  <a:pt x="799037" y="723997"/>
                </a:lnTo>
                <a:lnTo>
                  <a:pt x="800038" y="713972"/>
                </a:lnTo>
                <a:lnTo>
                  <a:pt x="804033" y="704053"/>
                </a:lnTo>
                <a:lnTo>
                  <a:pt x="810453" y="696461"/>
                </a:lnTo>
                <a:lnTo>
                  <a:pt x="819055" y="692263"/>
                </a:lnTo>
                <a:lnTo>
                  <a:pt x="828100" y="691914"/>
                </a:lnTo>
                <a:lnTo>
                  <a:pt x="836734" y="695224"/>
                </a:lnTo>
                <a:lnTo>
                  <a:pt x="844221" y="701910"/>
                </a:lnTo>
                <a:lnTo>
                  <a:pt x="848011" y="710147"/>
                </a:lnTo>
                <a:lnTo>
                  <a:pt x="848073" y="713972"/>
                </a:lnTo>
                <a:lnTo>
                  <a:pt x="848155" y="719025"/>
                </a:lnTo>
                <a:lnTo>
                  <a:pt x="844814" y="727584"/>
                </a:lnTo>
                <a:lnTo>
                  <a:pt x="838151" y="734865"/>
                </a:lnTo>
                <a:lnTo>
                  <a:pt x="837629" y="735264"/>
                </a:lnTo>
                <a:lnTo>
                  <a:pt x="827398" y="740932"/>
                </a:lnTo>
                <a:lnTo>
                  <a:pt x="817815" y="742237"/>
                </a:lnTo>
                <a:close/>
              </a:path>
              <a:path w="1079500" h="1510664">
                <a:moveTo>
                  <a:pt x="527769" y="1027254"/>
                </a:moveTo>
                <a:lnTo>
                  <a:pt x="516253" y="1023726"/>
                </a:lnTo>
                <a:lnTo>
                  <a:pt x="507606" y="1023726"/>
                </a:lnTo>
                <a:lnTo>
                  <a:pt x="501662" y="1015950"/>
                </a:lnTo>
                <a:lnTo>
                  <a:pt x="503979" y="1004066"/>
                </a:lnTo>
                <a:lnTo>
                  <a:pt x="507171" y="1001627"/>
                </a:lnTo>
                <a:lnTo>
                  <a:pt x="507680" y="1001330"/>
                </a:lnTo>
                <a:lnTo>
                  <a:pt x="513080" y="999134"/>
                </a:lnTo>
                <a:lnTo>
                  <a:pt x="522288" y="1001197"/>
                </a:lnTo>
                <a:lnTo>
                  <a:pt x="527389" y="1004745"/>
                </a:lnTo>
                <a:lnTo>
                  <a:pt x="530228" y="1006895"/>
                </a:lnTo>
                <a:lnTo>
                  <a:pt x="527945" y="1015950"/>
                </a:lnTo>
                <a:lnTo>
                  <a:pt x="527902" y="1016120"/>
                </a:lnTo>
                <a:lnTo>
                  <a:pt x="527811" y="1023726"/>
                </a:lnTo>
                <a:lnTo>
                  <a:pt x="527769" y="1027254"/>
                </a:lnTo>
                <a:close/>
              </a:path>
              <a:path w="1079500" h="1510664">
                <a:moveTo>
                  <a:pt x="315314" y="1196255"/>
                </a:moveTo>
                <a:lnTo>
                  <a:pt x="307038" y="1193847"/>
                </a:lnTo>
                <a:lnTo>
                  <a:pt x="303008" y="1193847"/>
                </a:lnTo>
                <a:lnTo>
                  <a:pt x="297978" y="1185451"/>
                </a:lnTo>
                <a:lnTo>
                  <a:pt x="296703" y="1178521"/>
                </a:lnTo>
                <a:lnTo>
                  <a:pt x="298663" y="1172755"/>
                </a:lnTo>
                <a:lnTo>
                  <a:pt x="303280" y="1167760"/>
                </a:lnTo>
                <a:lnTo>
                  <a:pt x="311463" y="1161506"/>
                </a:lnTo>
                <a:lnTo>
                  <a:pt x="318240" y="1163037"/>
                </a:lnTo>
                <a:lnTo>
                  <a:pt x="329595" y="1177893"/>
                </a:lnTo>
                <a:lnTo>
                  <a:pt x="329870" y="1185451"/>
                </a:lnTo>
                <a:lnTo>
                  <a:pt x="329907" y="1186480"/>
                </a:lnTo>
                <a:lnTo>
                  <a:pt x="322247" y="1192335"/>
                </a:lnTo>
                <a:lnTo>
                  <a:pt x="321448" y="1192854"/>
                </a:lnTo>
                <a:lnTo>
                  <a:pt x="315314" y="1196255"/>
                </a:lnTo>
                <a:close/>
              </a:path>
              <a:path w="1079500" h="1510664">
                <a:moveTo>
                  <a:pt x="122209" y="1510616"/>
                </a:moveTo>
                <a:lnTo>
                  <a:pt x="117605" y="1508802"/>
                </a:lnTo>
                <a:lnTo>
                  <a:pt x="114110" y="1508439"/>
                </a:lnTo>
                <a:lnTo>
                  <a:pt x="110207" y="1503333"/>
                </a:lnTo>
                <a:lnTo>
                  <a:pt x="110461" y="1499094"/>
                </a:lnTo>
                <a:lnTo>
                  <a:pt x="110994" y="1495101"/>
                </a:lnTo>
                <a:lnTo>
                  <a:pt x="111818" y="1490886"/>
                </a:lnTo>
                <a:lnTo>
                  <a:pt x="113064" y="1486623"/>
                </a:lnTo>
                <a:lnTo>
                  <a:pt x="113970" y="1481794"/>
                </a:lnTo>
                <a:lnTo>
                  <a:pt x="119077" y="1477891"/>
                </a:lnTo>
                <a:lnTo>
                  <a:pt x="121818" y="1477267"/>
                </a:lnTo>
                <a:lnTo>
                  <a:pt x="126005" y="1478295"/>
                </a:lnTo>
                <a:lnTo>
                  <a:pt x="134715" y="1480188"/>
                </a:lnTo>
                <a:lnTo>
                  <a:pt x="142396" y="1484705"/>
                </a:lnTo>
                <a:lnTo>
                  <a:pt x="139527" y="1493702"/>
                </a:lnTo>
                <a:lnTo>
                  <a:pt x="138236" y="1497906"/>
                </a:lnTo>
                <a:lnTo>
                  <a:pt x="134310" y="1501550"/>
                </a:lnTo>
                <a:lnTo>
                  <a:pt x="128101" y="1506296"/>
                </a:lnTo>
                <a:lnTo>
                  <a:pt x="124240" y="1509063"/>
                </a:lnTo>
                <a:lnTo>
                  <a:pt x="122209" y="1510616"/>
                </a:lnTo>
                <a:close/>
              </a:path>
              <a:path w="1079500" h="1510664">
                <a:moveTo>
                  <a:pt x="879910" y="1035839"/>
                </a:moveTo>
                <a:lnTo>
                  <a:pt x="861255" y="1031159"/>
                </a:lnTo>
                <a:lnTo>
                  <a:pt x="862537" y="1025859"/>
                </a:lnTo>
                <a:lnTo>
                  <a:pt x="862661" y="1021891"/>
                </a:lnTo>
                <a:lnTo>
                  <a:pt x="862729" y="1019736"/>
                </a:lnTo>
                <a:lnTo>
                  <a:pt x="865819" y="1015720"/>
                </a:lnTo>
                <a:lnTo>
                  <a:pt x="867502" y="1014433"/>
                </a:lnTo>
                <a:lnTo>
                  <a:pt x="875935" y="1016445"/>
                </a:lnTo>
                <a:lnTo>
                  <a:pt x="878620" y="1019358"/>
                </a:lnTo>
                <a:lnTo>
                  <a:pt x="881200" y="1021891"/>
                </a:lnTo>
                <a:lnTo>
                  <a:pt x="879489" y="1028071"/>
                </a:lnTo>
                <a:lnTo>
                  <a:pt x="879910" y="1035839"/>
                </a:lnTo>
                <a:close/>
              </a:path>
              <a:path w="1079500" h="1510664">
                <a:moveTo>
                  <a:pt x="1048296" y="976712"/>
                </a:moveTo>
                <a:lnTo>
                  <a:pt x="1005668" y="960774"/>
                </a:lnTo>
                <a:lnTo>
                  <a:pt x="999058" y="935120"/>
                </a:lnTo>
                <a:lnTo>
                  <a:pt x="1004588" y="921962"/>
                </a:lnTo>
                <a:lnTo>
                  <a:pt x="1015636" y="909946"/>
                </a:lnTo>
                <a:lnTo>
                  <a:pt x="1016275" y="909458"/>
                </a:lnTo>
                <a:lnTo>
                  <a:pt x="1030051" y="903967"/>
                </a:lnTo>
                <a:lnTo>
                  <a:pt x="1046556" y="904482"/>
                </a:lnTo>
                <a:lnTo>
                  <a:pt x="1062637" y="910441"/>
                </a:lnTo>
                <a:lnTo>
                  <a:pt x="1075140" y="921282"/>
                </a:lnTo>
                <a:lnTo>
                  <a:pt x="1079159" y="932434"/>
                </a:lnTo>
                <a:lnTo>
                  <a:pt x="1078031" y="946054"/>
                </a:lnTo>
                <a:lnTo>
                  <a:pt x="1048296" y="976712"/>
                </a:lnTo>
                <a:close/>
              </a:path>
              <a:path w="1079500" h="1510664">
                <a:moveTo>
                  <a:pt x="1000382" y="1041303"/>
                </a:moveTo>
                <a:lnTo>
                  <a:pt x="994324" y="1038670"/>
                </a:lnTo>
                <a:lnTo>
                  <a:pt x="984729" y="1037123"/>
                </a:lnTo>
                <a:lnTo>
                  <a:pt x="984877" y="1037123"/>
                </a:lnTo>
                <a:lnTo>
                  <a:pt x="983138" y="1032694"/>
                </a:lnTo>
                <a:lnTo>
                  <a:pt x="981187" y="1027014"/>
                </a:lnTo>
                <a:lnTo>
                  <a:pt x="983009" y="1016888"/>
                </a:lnTo>
                <a:lnTo>
                  <a:pt x="987235" y="1012555"/>
                </a:lnTo>
                <a:lnTo>
                  <a:pt x="990775" y="1009849"/>
                </a:lnTo>
                <a:lnTo>
                  <a:pt x="1003430" y="1011853"/>
                </a:lnTo>
                <a:lnTo>
                  <a:pt x="1005845" y="1015614"/>
                </a:lnTo>
                <a:lnTo>
                  <a:pt x="1009295" y="1020608"/>
                </a:lnTo>
                <a:lnTo>
                  <a:pt x="1006879" y="1029717"/>
                </a:lnTo>
                <a:lnTo>
                  <a:pt x="1006932" y="1037123"/>
                </a:lnTo>
                <a:lnTo>
                  <a:pt x="1000382" y="1041303"/>
                </a:lnTo>
                <a:close/>
              </a:path>
              <a:path w="1079500" h="1510664">
                <a:moveTo>
                  <a:pt x="860475" y="1241321"/>
                </a:moveTo>
                <a:lnTo>
                  <a:pt x="853929" y="1240450"/>
                </a:lnTo>
                <a:lnTo>
                  <a:pt x="846372" y="1238798"/>
                </a:lnTo>
                <a:lnTo>
                  <a:pt x="837433" y="1237187"/>
                </a:lnTo>
                <a:lnTo>
                  <a:pt x="839326" y="1228335"/>
                </a:lnTo>
                <a:lnTo>
                  <a:pt x="840744" y="1220441"/>
                </a:lnTo>
                <a:lnTo>
                  <a:pt x="842506" y="1213853"/>
                </a:lnTo>
                <a:lnTo>
                  <a:pt x="845429" y="1208919"/>
                </a:lnTo>
                <a:lnTo>
                  <a:pt x="846877" y="1207445"/>
                </a:lnTo>
                <a:lnTo>
                  <a:pt x="847631" y="1206869"/>
                </a:lnTo>
                <a:lnTo>
                  <a:pt x="853635" y="1204113"/>
                </a:lnTo>
                <a:lnTo>
                  <a:pt x="859956" y="1204320"/>
                </a:lnTo>
                <a:lnTo>
                  <a:pt x="866164" y="1207131"/>
                </a:lnTo>
                <a:lnTo>
                  <a:pt x="871828" y="1212185"/>
                </a:lnTo>
                <a:lnTo>
                  <a:pt x="875133" y="1218402"/>
                </a:lnTo>
                <a:lnTo>
                  <a:pt x="875706" y="1225723"/>
                </a:lnTo>
                <a:lnTo>
                  <a:pt x="873615" y="1232875"/>
                </a:lnTo>
                <a:lnTo>
                  <a:pt x="868928" y="1238581"/>
                </a:lnTo>
                <a:lnTo>
                  <a:pt x="867941" y="1239335"/>
                </a:lnTo>
                <a:lnTo>
                  <a:pt x="866866" y="1239973"/>
                </a:lnTo>
                <a:lnTo>
                  <a:pt x="865760" y="1240450"/>
                </a:lnTo>
                <a:lnTo>
                  <a:pt x="860475" y="1241321"/>
                </a:lnTo>
                <a:close/>
              </a:path>
            </a:pathLst>
          </a:custGeom>
          <a:solidFill>
            <a:srgbClr val="7D9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074991" y="1051276"/>
            <a:ext cx="4708525" cy="1397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0" spc="80" dirty="0"/>
              <a:t>Let’s</a:t>
            </a:r>
            <a:r>
              <a:rPr sz="9000" spc="-960" dirty="0"/>
              <a:t> </a:t>
            </a:r>
            <a:r>
              <a:rPr sz="9000" spc="190" dirty="0"/>
              <a:t>go!</a:t>
            </a:r>
            <a:endParaRPr sz="9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03866"/>
            <a:ext cx="9144000" cy="1149350"/>
            <a:chOff x="0" y="4003866"/>
            <a:chExt cx="9144000" cy="1149350"/>
          </a:xfrm>
        </p:grpSpPr>
        <p:sp>
          <p:nvSpPr>
            <p:cNvPr id="3" name="object 3"/>
            <p:cNvSpPr/>
            <p:nvPr/>
          </p:nvSpPr>
          <p:spPr>
            <a:xfrm>
              <a:off x="0" y="4638565"/>
              <a:ext cx="9144000" cy="505459"/>
            </a:xfrm>
            <a:custGeom>
              <a:avLst/>
              <a:gdLst/>
              <a:ahLst/>
              <a:cxnLst/>
              <a:rect l="l" t="t" r="r" b="b"/>
              <a:pathLst>
                <a:path w="9144000" h="505460">
                  <a:moveTo>
                    <a:pt x="1686575" y="71917"/>
                  </a:moveTo>
                  <a:lnTo>
                    <a:pt x="125037" y="71917"/>
                  </a:lnTo>
                  <a:lnTo>
                    <a:pt x="169279" y="70891"/>
                  </a:lnTo>
                  <a:lnTo>
                    <a:pt x="213508" y="68158"/>
                  </a:lnTo>
                  <a:lnTo>
                    <a:pt x="257537" y="64232"/>
                  </a:lnTo>
                  <a:lnTo>
                    <a:pt x="665961" y="19862"/>
                  </a:lnTo>
                  <a:lnTo>
                    <a:pt x="770729" y="10856"/>
                  </a:lnTo>
                  <a:lnTo>
                    <a:pt x="823143" y="7179"/>
                  </a:lnTo>
                  <a:lnTo>
                    <a:pt x="875562" y="4168"/>
                  </a:lnTo>
                  <a:lnTo>
                    <a:pt x="929113" y="1861"/>
                  </a:lnTo>
                  <a:lnTo>
                    <a:pt x="929788" y="1861"/>
                  </a:lnTo>
                  <a:lnTo>
                    <a:pt x="980363" y="492"/>
                  </a:lnTo>
                  <a:lnTo>
                    <a:pt x="1032721" y="0"/>
                  </a:lnTo>
                  <a:lnTo>
                    <a:pt x="1080472" y="492"/>
                  </a:lnTo>
                  <a:lnTo>
                    <a:pt x="1085118" y="492"/>
                  </a:lnTo>
                  <a:lnTo>
                    <a:pt x="1141820" y="2324"/>
                  </a:lnTo>
                  <a:lnTo>
                    <a:pt x="1196258" y="5397"/>
                  </a:lnTo>
                  <a:lnTo>
                    <a:pt x="1250561" y="9895"/>
                  </a:lnTo>
                  <a:lnTo>
                    <a:pt x="1302801" y="15534"/>
                  </a:lnTo>
                  <a:lnTo>
                    <a:pt x="1354852" y="22267"/>
                  </a:lnTo>
                  <a:lnTo>
                    <a:pt x="1406725" y="29799"/>
                  </a:lnTo>
                  <a:lnTo>
                    <a:pt x="1604083" y="60727"/>
                  </a:lnTo>
                  <a:lnTo>
                    <a:pt x="1651728" y="67502"/>
                  </a:lnTo>
                  <a:lnTo>
                    <a:pt x="1686575" y="71917"/>
                  </a:lnTo>
                  <a:close/>
                </a:path>
                <a:path w="9144000" h="505460">
                  <a:moveTo>
                    <a:pt x="9143999" y="262708"/>
                  </a:moveTo>
                  <a:lnTo>
                    <a:pt x="7780365" y="262708"/>
                  </a:lnTo>
                  <a:lnTo>
                    <a:pt x="7833695" y="261927"/>
                  </a:lnTo>
                  <a:lnTo>
                    <a:pt x="7886507" y="259496"/>
                  </a:lnTo>
                  <a:lnTo>
                    <a:pt x="7938736" y="255286"/>
                  </a:lnTo>
                  <a:lnTo>
                    <a:pt x="7990316" y="249169"/>
                  </a:lnTo>
                  <a:lnTo>
                    <a:pt x="8041184" y="241015"/>
                  </a:lnTo>
                  <a:lnTo>
                    <a:pt x="8091275" y="230696"/>
                  </a:lnTo>
                  <a:lnTo>
                    <a:pt x="8140523" y="218083"/>
                  </a:lnTo>
                  <a:lnTo>
                    <a:pt x="8190525" y="202483"/>
                  </a:lnTo>
                  <a:lnTo>
                    <a:pt x="8238134" y="185014"/>
                  </a:lnTo>
                  <a:lnTo>
                    <a:pt x="8283947" y="166136"/>
                  </a:lnTo>
                  <a:lnTo>
                    <a:pt x="8328563" y="146308"/>
                  </a:lnTo>
                  <a:lnTo>
                    <a:pt x="8416596" y="105639"/>
                  </a:lnTo>
                  <a:lnTo>
                    <a:pt x="8461208" y="85718"/>
                  </a:lnTo>
                  <a:lnTo>
                    <a:pt x="8507014" y="66685"/>
                  </a:lnTo>
                  <a:lnTo>
                    <a:pt x="8548410" y="51289"/>
                  </a:lnTo>
                  <a:lnTo>
                    <a:pt x="8592113" y="37227"/>
                  </a:lnTo>
                  <a:lnTo>
                    <a:pt x="8637696" y="24876"/>
                  </a:lnTo>
                  <a:lnTo>
                    <a:pt x="8684729" y="14613"/>
                  </a:lnTo>
                  <a:lnTo>
                    <a:pt x="8732784" y="6816"/>
                  </a:lnTo>
                  <a:lnTo>
                    <a:pt x="8781434" y="1861"/>
                  </a:lnTo>
                  <a:lnTo>
                    <a:pt x="8833785" y="0"/>
                  </a:lnTo>
                  <a:lnTo>
                    <a:pt x="8824515" y="0"/>
                  </a:lnTo>
                  <a:lnTo>
                    <a:pt x="8886007" y="2623"/>
                  </a:lnTo>
                  <a:lnTo>
                    <a:pt x="8940781" y="10462"/>
                  </a:lnTo>
                  <a:lnTo>
                    <a:pt x="8987621" y="22025"/>
                  </a:lnTo>
                  <a:lnTo>
                    <a:pt x="9031324" y="36631"/>
                  </a:lnTo>
                  <a:lnTo>
                    <a:pt x="9073139" y="53089"/>
                  </a:lnTo>
                  <a:lnTo>
                    <a:pt x="9114318" y="70207"/>
                  </a:lnTo>
                  <a:lnTo>
                    <a:pt x="9143999" y="81985"/>
                  </a:lnTo>
                  <a:lnTo>
                    <a:pt x="9143999" y="262708"/>
                  </a:lnTo>
                  <a:close/>
                </a:path>
                <a:path w="9144000" h="505460">
                  <a:moveTo>
                    <a:pt x="3004079" y="85718"/>
                  </a:moveTo>
                  <a:lnTo>
                    <a:pt x="1896407" y="85718"/>
                  </a:lnTo>
                  <a:lnTo>
                    <a:pt x="1911163" y="85589"/>
                  </a:lnTo>
                  <a:lnTo>
                    <a:pt x="1936394" y="84904"/>
                  </a:lnTo>
                  <a:lnTo>
                    <a:pt x="1935106" y="84904"/>
                  </a:lnTo>
                  <a:lnTo>
                    <a:pt x="1955533" y="83948"/>
                  </a:lnTo>
                  <a:lnTo>
                    <a:pt x="1978216" y="82415"/>
                  </a:lnTo>
                  <a:lnTo>
                    <a:pt x="1978075" y="82415"/>
                  </a:lnTo>
                  <a:lnTo>
                    <a:pt x="2029964" y="77068"/>
                  </a:lnTo>
                  <a:lnTo>
                    <a:pt x="2081555" y="69630"/>
                  </a:lnTo>
                  <a:lnTo>
                    <a:pt x="2131891" y="60932"/>
                  </a:lnTo>
                  <a:lnTo>
                    <a:pt x="2232542" y="41844"/>
                  </a:lnTo>
                  <a:lnTo>
                    <a:pt x="2283102" y="32780"/>
                  </a:lnTo>
                  <a:lnTo>
                    <a:pt x="2334245" y="24876"/>
                  </a:lnTo>
                  <a:lnTo>
                    <a:pt x="2386122" y="18782"/>
                  </a:lnTo>
                  <a:lnTo>
                    <a:pt x="2415183" y="16366"/>
                  </a:lnTo>
                  <a:lnTo>
                    <a:pt x="2445225" y="14613"/>
                  </a:lnTo>
                  <a:lnTo>
                    <a:pt x="2445994" y="14613"/>
                  </a:lnTo>
                  <a:lnTo>
                    <a:pt x="2472948" y="13686"/>
                  </a:lnTo>
                  <a:lnTo>
                    <a:pt x="2552022" y="14318"/>
                  </a:lnTo>
                  <a:lnTo>
                    <a:pt x="2602074" y="17074"/>
                  </a:lnTo>
                  <a:lnTo>
                    <a:pt x="2651863" y="21461"/>
                  </a:lnTo>
                  <a:lnTo>
                    <a:pt x="2701419" y="27313"/>
                  </a:lnTo>
                  <a:lnTo>
                    <a:pt x="2750776" y="34461"/>
                  </a:lnTo>
                  <a:lnTo>
                    <a:pt x="2799964" y="42736"/>
                  </a:lnTo>
                  <a:lnTo>
                    <a:pt x="2849016" y="51971"/>
                  </a:lnTo>
                  <a:lnTo>
                    <a:pt x="2897963" y="61998"/>
                  </a:lnTo>
                  <a:lnTo>
                    <a:pt x="2995670" y="83756"/>
                  </a:lnTo>
                  <a:lnTo>
                    <a:pt x="3004079" y="85718"/>
                  </a:lnTo>
                  <a:close/>
                </a:path>
                <a:path w="9144000" h="505460">
                  <a:moveTo>
                    <a:pt x="9143999" y="504934"/>
                  </a:moveTo>
                  <a:lnTo>
                    <a:pt x="0" y="504934"/>
                  </a:lnTo>
                  <a:lnTo>
                    <a:pt x="0" y="60727"/>
                  </a:lnTo>
                  <a:lnTo>
                    <a:pt x="45095" y="67694"/>
                  </a:lnTo>
                  <a:lnTo>
                    <a:pt x="64946" y="69630"/>
                  </a:lnTo>
                  <a:lnTo>
                    <a:pt x="84153" y="70891"/>
                  </a:lnTo>
                  <a:lnTo>
                    <a:pt x="83586" y="70891"/>
                  </a:lnTo>
                  <a:lnTo>
                    <a:pt x="104917" y="71682"/>
                  </a:lnTo>
                  <a:lnTo>
                    <a:pt x="125037" y="71917"/>
                  </a:lnTo>
                  <a:lnTo>
                    <a:pt x="1686575" y="71917"/>
                  </a:lnTo>
                  <a:lnTo>
                    <a:pt x="1699011" y="73492"/>
                  </a:lnTo>
                  <a:lnTo>
                    <a:pt x="1746355" y="78537"/>
                  </a:lnTo>
                  <a:lnTo>
                    <a:pt x="1793787" y="82415"/>
                  </a:lnTo>
                  <a:lnTo>
                    <a:pt x="1841334" y="84904"/>
                  </a:lnTo>
                  <a:lnTo>
                    <a:pt x="1885512" y="85718"/>
                  </a:lnTo>
                  <a:lnTo>
                    <a:pt x="3004079" y="85718"/>
                  </a:lnTo>
                  <a:lnTo>
                    <a:pt x="3191231" y="129380"/>
                  </a:lnTo>
                  <a:lnTo>
                    <a:pt x="3240338" y="140246"/>
                  </a:lnTo>
                  <a:lnTo>
                    <a:pt x="3289594" y="150559"/>
                  </a:lnTo>
                  <a:lnTo>
                    <a:pt x="3339032" y="160152"/>
                  </a:lnTo>
                  <a:lnTo>
                    <a:pt x="3388684" y="168856"/>
                  </a:lnTo>
                  <a:lnTo>
                    <a:pt x="3436976" y="176287"/>
                  </a:lnTo>
                  <a:lnTo>
                    <a:pt x="3485550" y="182760"/>
                  </a:lnTo>
                  <a:lnTo>
                    <a:pt x="3534386" y="188318"/>
                  </a:lnTo>
                  <a:lnTo>
                    <a:pt x="3583465" y="193001"/>
                  </a:lnTo>
                  <a:lnTo>
                    <a:pt x="3632768" y="196850"/>
                  </a:lnTo>
                  <a:lnTo>
                    <a:pt x="3682275" y="199907"/>
                  </a:lnTo>
                  <a:lnTo>
                    <a:pt x="3731967" y="202212"/>
                  </a:lnTo>
                  <a:lnTo>
                    <a:pt x="3781825" y="203808"/>
                  </a:lnTo>
                  <a:lnTo>
                    <a:pt x="3831829" y="204736"/>
                  </a:lnTo>
                  <a:lnTo>
                    <a:pt x="7207927" y="205036"/>
                  </a:lnTo>
                  <a:lnTo>
                    <a:pt x="7335410" y="224416"/>
                  </a:lnTo>
                  <a:lnTo>
                    <a:pt x="7435239" y="237966"/>
                  </a:lnTo>
                  <a:lnTo>
                    <a:pt x="7485086" y="243951"/>
                  </a:lnTo>
                  <a:lnTo>
                    <a:pt x="7533791" y="249169"/>
                  </a:lnTo>
                  <a:lnTo>
                    <a:pt x="7533625" y="249169"/>
                  </a:lnTo>
                  <a:lnTo>
                    <a:pt x="7584417" y="253857"/>
                  </a:lnTo>
                  <a:lnTo>
                    <a:pt x="7633812" y="257584"/>
                  </a:lnTo>
                  <a:lnTo>
                    <a:pt x="7682964" y="260367"/>
                  </a:lnTo>
                  <a:lnTo>
                    <a:pt x="7731831" y="262107"/>
                  </a:lnTo>
                  <a:lnTo>
                    <a:pt x="7780365" y="262708"/>
                  </a:lnTo>
                  <a:lnTo>
                    <a:pt x="9143999" y="262708"/>
                  </a:lnTo>
                  <a:lnTo>
                    <a:pt x="9143999" y="504934"/>
                  </a:lnTo>
                  <a:close/>
                </a:path>
                <a:path w="9144000" h="505460">
                  <a:moveTo>
                    <a:pt x="7207927" y="205036"/>
                  </a:moveTo>
                  <a:lnTo>
                    <a:pt x="3881960" y="205036"/>
                  </a:lnTo>
                  <a:lnTo>
                    <a:pt x="3934849" y="204736"/>
                  </a:lnTo>
                  <a:lnTo>
                    <a:pt x="3933085" y="204736"/>
                  </a:lnTo>
                  <a:lnTo>
                    <a:pt x="3989530" y="203808"/>
                  </a:lnTo>
                  <a:lnTo>
                    <a:pt x="3986866" y="203808"/>
                  </a:lnTo>
                  <a:lnTo>
                    <a:pt x="4037214" y="202483"/>
                  </a:lnTo>
                  <a:lnTo>
                    <a:pt x="4036087" y="202483"/>
                  </a:lnTo>
                  <a:lnTo>
                    <a:pt x="4083239" y="200814"/>
                  </a:lnTo>
                  <a:lnTo>
                    <a:pt x="4184193" y="196038"/>
                  </a:lnTo>
                  <a:lnTo>
                    <a:pt x="4335596" y="186479"/>
                  </a:lnTo>
                  <a:lnTo>
                    <a:pt x="4835915" y="147094"/>
                  </a:lnTo>
                  <a:lnTo>
                    <a:pt x="5287819" y="117093"/>
                  </a:lnTo>
                  <a:lnTo>
                    <a:pt x="5539762" y="105494"/>
                  </a:lnTo>
                  <a:lnTo>
                    <a:pt x="5741269" y="99736"/>
                  </a:lnTo>
                  <a:lnTo>
                    <a:pt x="5942412" y="97696"/>
                  </a:lnTo>
                  <a:lnTo>
                    <a:pt x="5992431" y="97828"/>
                  </a:lnTo>
                  <a:lnTo>
                    <a:pt x="6041369" y="98217"/>
                  </a:lnTo>
                  <a:lnTo>
                    <a:pt x="6087258" y="98856"/>
                  </a:lnTo>
                  <a:lnTo>
                    <a:pt x="6089297" y="98856"/>
                  </a:lnTo>
                  <a:lnTo>
                    <a:pt x="6245348" y="102875"/>
                  </a:lnTo>
                  <a:lnTo>
                    <a:pt x="6345833" y="107087"/>
                  </a:lnTo>
                  <a:lnTo>
                    <a:pt x="6394031" y="109598"/>
                  </a:lnTo>
                  <a:lnTo>
                    <a:pt x="6394261" y="109598"/>
                  </a:lnTo>
                  <a:lnTo>
                    <a:pt x="6495969" y="115974"/>
                  </a:lnTo>
                  <a:lnTo>
                    <a:pt x="6595609" y="123712"/>
                  </a:lnTo>
                  <a:lnTo>
                    <a:pt x="6694844" y="132982"/>
                  </a:lnTo>
                  <a:lnTo>
                    <a:pt x="6793637" y="143852"/>
                  </a:lnTo>
                  <a:lnTo>
                    <a:pt x="6891949" y="156392"/>
                  </a:lnTo>
                  <a:lnTo>
                    <a:pt x="7207927" y="205036"/>
                  </a:lnTo>
                  <a:close/>
                </a:path>
              </a:pathLst>
            </a:custGeom>
            <a:solidFill>
              <a:srgbClr val="E4C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42673" y="4065764"/>
              <a:ext cx="564515" cy="752475"/>
            </a:xfrm>
            <a:custGeom>
              <a:avLst/>
              <a:gdLst/>
              <a:ahLst/>
              <a:cxnLst/>
              <a:rect l="l" t="t" r="r" b="b"/>
              <a:pathLst>
                <a:path w="564515" h="752475">
                  <a:moveTo>
                    <a:pt x="112242" y="752263"/>
                  </a:moveTo>
                  <a:lnTo>
                    <a:pt x="54245" y="735683"/>
                  </a:lnTo>
                  <a:lnTo>
                    <a:pt x="7797" y="673048"/>
                  </a:lnTo>
                  <a:lnTo>
                    <a:pt x="0" y="574826"/>
                  </a:lnTo>
                  <a:lnTo>
                    <a:pt x="38917" y="502537"/>
                  </a:lnTo>
                  <a:lnTo>
                    <a:pt x="88618" y="457900"/>
                  </a:lnTo>
                  <a:lnTo>
                    <a:pt x="113170" y="442638"/>
                  </a:lnTo>
                  <a:lnTo>
                    <a:pt x="78373" y="425787"/>
                  </a:lnTo>
                  <a:lnTo>
                    <a:pt x="52620" y="398856"/>
                  </a:lnTo>
                  <a:lnTo>
                    <a:pt x="35693" y="364997"/>
                  </a:lnTo>
                  <a:lnTo>
                    <a:pt x="27372" y="327364"/>
                  </a:lnTo>
                  <a:lnTo>
                    <a:pt x="27440" y="289109"/>
                  </a:lnTo>
                  <a:lnTo>
                    <a:pt x="35679" y="253386"/>
                  </a:lnTo>
                  <a:lnTo>
                    <a:pt x="51869" y="223347"/>
                  </a:lnTo>
                  <a:lnTo>
                    <a:pt x="75793" y="202146"/>
                  </a:lnTo>
                  <a:lnTo>
                    <a:pt x="107233" y="192935"/>
                  </a:lnTo>
                  <a:lnTo>
                    <a:pt x="106806" y="160051"/>
                  </a:lnTo>
                  <a:lnTo>
                    <a:pt x="135850" y="87403"/>
                  </a:lnTo>
                  <a:lnTo>
                    <a:pt x="163744" y="53739"/>
                  </a:lnTo>
                  <a:lnTo>
                    <a:pt x="199501" y="25918"/>
                  </a:lnTo>
                  <a:lnTo>
                    <a:pt x="242332" y="6987"/>
                  </a:lnTo>
                  <a:lnTo>
                    <a:pt x="291449" y="0"/>
                  </a:lnTo>
                  <a:lnTo>
                    <a:pt x="307754" y="742"/>
                  </a:lnTo>
                  <a:lnTo>
                    <a:pt x="359904" y="12429"/>
                  </a:lnTo>
                  <a:lnTo>
                    <a:pt x="402745" y="34909"/>
                  </a:lnTo>
                  <a:lnTo>
                    <a:pt x="433487" y="65394"/>
                  </a:lnTo>
                  <a:lnTo>
                    <a:pt x="452868" y="101645"/>
                  </a:lnTo>
                  <a:lnTo>
                    <a:pt x="461625" y="141424"/>
                  </a:lnTo>
                  <a:lnTo>
                    <a:pt x="460494" y="182492"/>
                  </a:lnTo>
                  <a:lnTo>
                    <a:pt x="450211" y="222608"/>
                  </a:lnTo>
                  <a:lnTo>
                    <a:pt x="431513" y="259535"/>
                  </a:lnTo>
                  <a:lnTo>
                    <a:pt x="439757" y="257451"/>
                  </a:lnTo>
                  <a:lnTo>
                    <a:pt x="447792" y="255941"/>
                  </a:lnTo>
                  <a:lnTo>
                    <a:pt x="455618" y="255022"/>
                  </a:lnTo>
                  <a:lnTo>
                    <a:pt x="463236" y="254712"/>
                  </a:lnTo>
                  <a:lnTo>
                    <a:pt x="498836" y="261762"/>
                  </a:lnTo>
                  <a:lnTo>
                    <a:pt x="528094" y="281355"/>
                  </a:lnTo>
                  <a:lnTo>
                    <a:pt x="549668" y="311153"/>
                  </a:lnTo>
                  <a:lnTo>
                    <a:pt x="562213" y="348821"/>
                  </a:lnTo>
                  <a:lnTo>
                    <a:pt x="564388" y="392023"/>
                  </a:lnTo>
                  <a:lnTo>
                    <a:pt x="554847" y="438420"/>
                  </a:lnTo>
                  <a:lnTo>
                    <a:pt x="532248" y="485678"/>
                  </a:lnTo>
                  <a:lnTo>
                    <a:pt x="547931" y="508441"/>
                  </a:lnTo>
                  <a:lnTo>
                    <a:pt x="553849" y="541098"/>
                  </a:lnTo>
                  <a:lnTo>
                    <a:pt x="550079" y="579663"/>
                  </a:lnTo>
                  <a:lnTo>
                    <a:pt x="536700" y="620153"/>
                  </a:lnTo>
                  <a:lnTo>
                    <a:pt x="513790" y="658582"/>
                  </a:lnTo>
                  <a:lnTo>
                    <a:pt x="481428" y="690965"/>
                  </a:lnTo>
                  <a:lnTo>
                    <a:pt x="439692" y="713317"/>
                  </a:lnTo>
                  <a:lnTo>
                    <a:pt x="388659" y="721653"/>
                  </a:lnTo>
                  <a:lnTo>
                    <a:pt x="370055" y="720659"/>
                  </a:lnTo>
                  <a:lnTo>
                    <a:pt x="350443" y="717595"/>
                  </a:lnTo>
                  <a:lnTo>
                    <a:pt x="329857" y="712339"/>
                  </a:lnTo>
                  <a:lnTo>
                    <a:pt x="308332" y="704771"/>
                  </a:lnTo>
                  <a:lnTo>
                    <a:pt x="304462" y="708957"/>
                  </a:lnTo>
                  <a:lnTo>
                    <a:pt x="293652" y="717804"/>
                  </a:lnTo>
                  <a:lnTo>
                    <a:pt x="277104" y="726581"/>
                  </a:lnTo>
                  <a:lnTo>
                    <a:pt x="256016" y="730558"/>
                  </a:lnTo>
                  <a:lnTo>
                    <a:pt x="247296" y="729888"/>
                  </a:lnTo>
                  <a:lnTo>
                    <a:pt x="238160" y="727705"/>
                  </a:lnTo>
                  <a:lnTo>
                    <a:pt x="228675" y="723749"/>
                  </a:lnTo>
                  <a:lnTo>
                    <a:pt x="218913" y="717757"/>
                  </a:lnTo>
                  <a:lnTo>
                    <a:pt x="209941" y="723149"/>
                  </a:lnTo>
                  <a:lnTo>
                    <a:pt x="186100" y="735010"/>
                  </a:lnTo>
                  <a:lnTo>
                    <a:pt x="151997" y="746872"/>
                  </a:lnTo>
                  <a:lnTo>
                    <a:pt x="112242" y="752263"/>
                  </a:lnTo>
                  <a:close/>
                </a:path>
              </a:pathLst>
            </a:custGeom>
            <a:solidFill>
              <a:srgbClr val="93A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35062" y="4013391"/>
              <a:ext cx="564515" cy="1130300"/>
            </a:xfrm>
            <a:custGeom>
              <a:avLst/>
              <a:gdLst/>
              <a:ahLst/>
              <a:cxnLst/>
              <a:rect l="l" t="t" r="r" b="b"/>
              <a:pathLst>
                <a:path w="564515" h="1130300">
                  <a:moveTo>
                    <a:pt x="218727" y="1130108"/>
                  </a:moveTo>
                  <a:lnTo>
                    <a:pt x="218727" y="716828"/>
                  </a:lnTo>
                  <a:lnTo>
                    <a:pt x="193857" y="730582"/>
                  </a:lnTo>
                  <a:lnTo>
                    <a:pt x="134828" y="749780"/>
                  </a:lnTo>
                  <a:lnTo>
                    <a:pt x="65017" y="741325"/>
                  </a:lnTo>
                  <a:lnTo>
                    <a:pt x="7797" y="672118"/>
                  </a:lnTo>
                  <a:lnTo>
                    <a:pt x="0" y="574161"/>
                  </a:lnTo>
                  <a:lnTo>
                    <a:pt x="38917" y="501909"/>
                  </a:lnTo>
                  <a:lnTo>
                    <a:pt x="88618" y="457205"/>
                  </a:lnTo>
                  <a:lnTo>
                    <a:pt x="113169" y="441895"/>
                  </a:lnTo>
                  <a:lnTo>
                    <a:pt x="78373" y="425142"/>
                  </a:lnTo>
                  <a:lnTo>
                    <a:pt x="52618" y="398266"/>
                  </a:lnTo>
                  <a:lnTo>
                    <a:pt x="35686" y="364432"/>
                  </a:lnTo>
                  <a:lnTo>
                    <a:pt x="27356" y="326805"/>
                  </a:lnTo>
                  <a:lnTo>
                    <a:pt x="27409" y="288551"/>
                  </a:lnTo>
                  <a:lnTo>
                    <a:pt x="35624" y="252834"/>
                  </a:lnTo>
                  <a:lnTo>
                    <a:pt x="51782" y="222821"/>
                  </a:lnTo>
                  <a:lnTo>
                    <a:pt x="75664" y="201675"/>
                  </a:lnTo>
                  <a:lnTo>
                    <a:pt x="107048" y="192562"/>
                  </a:lnTo>
                  <a:lnTo>
                    <a:pt x="106252" y="162528"/>
                  </a:lnTo>
                  <a:lnTo>
                    <a:pt x="129969" y="95868"/>
                  </a:lnTo>
                  <a:lnTo>
                    <a:pt x="153263" y="63923"/>
                  </a:lnTo>
                  <a:lnTo>
                    <a:pt x="183368" y="36024"/>
                  </a:lnTo>
                  <a:lnTo>
                    <a:pt x="219676" y="14509"/>
                  </a:lnTo>
                  <a:lnTo>
                    <a:pt x="261576" y="1721"/>
                  </a:lnTo>
                  <a:lnTo>
                    <a:pt x="308460" y="0"/>
                  </a:lnTo>
                  <a:lnTo>
                    <a:pt x="359719" y="11685"/>
                  </a:lnTo>
                  <a:lnTo>
                    <a:pt x="402745" y="34301"/>
                  </a:lnTo>
                  <a:lnTo>
                    <a:pt x="433582" y="64877"/>
                  </a:lnTo>
                  <a:lnTo>
                    <a:pt x="452990" y="101174"/>
                  </a:lnTo>
                  <a:lnTo>
                    <a:pt x="461727" y="140953"/>
                  </a:lnTo>
                  <a:lnTo>
                    <a:pt x="460554" y="181975"/>
                  </a:lnTo>
                  <a:lnTo>
                    <a:pt x="450230" y="222001"/>
                  </a:lnTo>
                  <a:lnTo>
                    <a:pt x="431513" y="258791"/>
                  </a:lnTo>
                  <a:lnTo>
                    <a:pt x="470204" y="254424"/>
                  </a:lnTo>
                  <a:lnTo>
                    <a:pt x="531421" y="284403"/>
                  </a:lnTo>
                  <a:lnTo>
                    <a:pt x="562836" y="351654"/>
                  </a:lnTo>
                  <a:lnTo>
                    <a:pt x="564275" y="393875"/>
                  </a:lnTo>
                  <a:lnTo>
                    <a:pt x="554554" y="438958"/>
                  </a:lnTo>
                  <a:lnTo>
                    <a:pt x="532434" y="484749"/>
                  </a:lnTo>
                  <a:lnTo>
                    <a:pt x="546281" y="503358"/>
                  </a:lnTo>
                  <a:lnTo>
                    <a:pt x="553146" y="529452"/>
                  </a:lnTo>
                  <a:lnTo>
                    <a:pt x="553072" y="560626"/>
                  </a:lnTo>
                  <a:lnTo>
                    <a:pt x="546107" y="594476"/>
                  </a:lnTo>
                  <a:lnTo>
                    <a:pt x="511678" y="660588"/>
                  </a:lnTo>
                  <a:lnTo>
                    <a:pt x="484305" y="688041"/>
                  </a:lnTo>
                  <a:lnTo>
                    <a:pt x="450220" y="708553"/>
                  </a:lnTo>
                  <a:lnTo>
                    <a:pt x="409469" y="719719"/>
                  </a:lnTo>
                  <a:lnTo>
                    <a:pt x="362096" y="719136"/>
                  </a:lnTo>
                  <a:lnTo>
                    <a:pt x="308146" y="704398"/>
                  </a:lnTo>
                </a:path>
              </a:pathLst>
            </a:custGeom>
            <a:ln w="1904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6464" y="0"/>
            <a:ext cx="1047535" cy="177799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4387865"/>
            <a:ext cx="1141095" cy="755650"/>
          </a:xfrm>
          <a:custGeom>
            <a:avLst/>
            <a:gdLst/>
            <a:ahLst/>
            <a:cxnLst/>
            <a:rect l="l" t="t" r="r" b="b"/>
            <a:pathLst>
              <a:path w="1141095" h="755650">
                <a:moveTo>
                  <a:pt x="0" y="0"/>
                </a:moveTo>
                <a:lnTo>
                  <a:pt x="217616" y="62393"/>
                </a:lnTo>
                <a:lnTo>
                  <a:pt x="252671" y="83899"/>
                </a:lnTo>
                <a:lnTo>
                  <a:pt x="284276" y="108511"/>
                </a:lnTo>
                <a:lnTo>
                  <a:pt x="312888" y="135651"/>
                </a:lnTo>
                <a:lnTo>
                  <a:pt x="338963" y="164741"/>
                </a:lnTo>
                <a:lnTo>
                  <a:pt x="362957" y="195205"/>
                </a:lnTo>
                <a:lnTo>
                  <a:pt x="385326" y="226464"/>
                </a:lnTo>
                <a:lnTo>
                  <a:pt x="427011" y="289057"/>
                </a:lnTo>
                <a:lnTo>
                  <a:pt x="447241" y="319237"/>
                </a:lnTo>
                <a:lnTo>
                  <a:pt x="488753" y="374476"/>
                </a:lnTo>
                <a:lnTo>
                  <a:pt x="534709" y="419036"/>
                </a:lnTo>
                <a:lnTo>
                  <a:pt x="588759" y="448297"/>
                </a:lnTo>
                <a:lnTo>
                  <a:pt x="654550" y="457638"/>
                </a:lnTo>
                <a:lnTo>
                  <a:pt x="692989" y="453396"/>
                </a:lnTo>
                <a:lnTo>
                  <a:pt x="735731" y="442441"/>
                </a:lnTo>
                <a:lnTo>
                  <a:pt x="783233" y="424196"/>
                </a:lnTo>
                <a:lnTo>
                  <a:pt x="812631" y="413541"/>
                </a:lnTo>
                <a:lnTo>
                  <a:pt x="842332" y="407197"/>
                </a:lnTo>
                <a:lnTo>
                  <a:pt x="872068" y="405011"/>
                </a:lnTo>
                <a:lnTo>
                  <a:pt x="901568" y="406830"/>
                </a:lnTo>
                <a:lnTo>
                  <a:pt x="958778" y="421870"/>
                </a:lnTo>
                <a:lnTo>
                  <a:pt x="1011802" y="451093"/>
                </a:lnTo>
                <a:lnTo>
                  <a:pt x="1058479" y="493274"/>
                </a:lnTo>
                <a:lnTo>
                  <a:pt x="1096648" y="547187"/>
                </a:lnTo>
                <a:lnTo>
                  <a:pt x="1124146" y="611607"/>
                </a:lnTo>
                <a:lnTo>
                  <a:pt x="1138814" y="685310"/>
                </a:lnTo>
                <a:lnTo>
                  <a:pt x="1140661" y="725259"/>
                </a:lnTo>
                <a:lnTo>
                  <a:pt x="1139084" y="755634"/>
                </a:lnTo>
              </a:path>
            </a:pathLst>
          </a:custGeom>
          <a:ln w="19049">
            <a:solidFill>
              <a:srgbClr val="5441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0" y="1867"/>
            <a:ext cx="3968115" cy="4916170"/>
            <a:chOff x="0" y="1867"/>
            <a:chExt cx="3968115" cy="4916170"/>
          </a:xfrm>
        </p:grpSpPr>
        <p:sp>
          <p:nvSpPr>
            <p:cNvPr id="9" name="object 9"/>
            <p:cNvSpPr/>
            <p:nvPr/>
          </p:nvSpPr>
          <p:spPr>
            <a:xfrm>
              <a:off x="0" y="1867"/>
              <a:ext cx="627380" cy="1257300"/>
            </a:xfrm>
            <a:custGeom>
              <a:avLst/>
              <a:gdLst/>
              <a:ahLst/>
              <a:cxnLst/>
              <a:rect l="l" t="t" r="r" b="b"/>
              <a:pathLst>
                <a:path w="627380" h="1257300">
                  <a:moveTo>
                    <a:pt x="334625" y="31846"/>
                  </a:moveTo>
                  <a:lnTo>
                    <a:pt x="328855" y="23227"/>
                  </a:lnTo>
                  <a:lnTo>
                    <a:pt x="322792" y="18114"/>
                  </a:lnTo>
                  <a:lnTo>
                    <a:pt x="323338" y="14900"/>
                  </a:lnTo>
                  <a:lnTo>
                    <a:pt x="323449" y="14243"/>
                  </a:lnTo>
                  <a:lnTo>
                    <a:pt x="324444" y="9130"/>
                  </a:lnTo>
                  <a:lnTo>
                    <a:pt x="324472" y="8984"/>
                  </a:lnTo>
                  <a:lnTo>
                    <a:pt x="330900" y="4747"/>
                  </a:lnTo>
                  <a:lnTo>
                    <a:pt x="334771" y="0"/>
                  </a:lnTo>
                  <a:lnTo>
                    <a:pt x="339373" y="4893"/>
                  </a:lnTo>
                  <a:lnTo>
                    <a:pt x="346093" y="9130"/>
                  </a:lnTo>
                  <a:lnTo>
                    <a:pt x="347354" y="14243"/>
                  </a:lnTo>
                  <a:lnTo>
                    <a:pt x="347480" y="14754"/>
                  </a:lnTo>
                  <a:lnTo>
                    <a:pt x="347626" y="14900"/>
                  </a:lnTo>
                  <a:lnTo>
                    <a:pt x="348605" y="18114"/>
                  </a:lnTo>
                  <a:lnTo>
                    <a:pt x="348649" y="18260"/>
                  </a:lnTo>
                  <a:lnTo>
                    <a:pt x="341199" y="23665"/>
                  </a:lnTo>
                  <a:lnTo>
                    <a:pt x="334625" y="31846"/>
                  </a:lnTo>
                  <a:close/>
                </a:path>
                <a:path w="627380" h="1257300">
                  <a:moveTo>
                    <a:pt x="8499" y="213868"/>
                  </a:moveTo>
                  <a:lnTo>
                    <a:pt x="6007" y="213868"/>
                  </a:lnTo>
                  <a:lnTo>
                    <a:pt x="0" y="212379"/>
                  </a:lnTo>
                  <a:lnTo>
                    <a:pt x="0" y="156530"/>
                  </a:lnTo>
                  <a:lnTo>
                    <a:pt x="7395" y="155142"/>
                  </a:lnTo>
                  <a:lnTo>
                    <a:pt x="8709" y="155142"/>
                  </a:lnTo>
                  <a:lnTo>
                    <a:pt x="19195" y="158488"/>
                  </a:lnTo>
                  <a:lnTo>
                    <a:pt x="29326" y="165970"/>
                  </a:lnTo>
                  <a:lnTo>
                    <a:pt x="36853" y="175397"/>
                  </a:lnTo>
                  <a:lnTo>
                    <a:pt x="39533" y="184578"/>
                  </a:lnTo>
                  <a:lnTo>
                    <a:pt x="36679" y="196839"/>
                  </a:lnTo>
                  <a:lnTo>
                    <a:pt x="30175" y="206080"/>
                  </a:lnTo>
                  <a:lnTo>
                    <a:pt x="20479" y="211911"/>
                  </a:lnTo>
                  <a:lnTo>
                    <a:pt x="8499" y="213868"/>
                  </a:lnTo>
                  <a:close/>
                </a:path>
                <a:path w="627380" h="1257300">
                  <a:moveTo>
                    <a:pt x="89056" y="344395"/>
                  </a:moveTo>
                  <a:lnTo>
                    <a:pt x="85960" y="344395"/>
                  </a:lnTo>
                  <a:lnTo>
                    <a:pt x="82994" y="343518"/>
                  </a:lnTo>
                  <a:lnTo>
                    <a:pt x="82482" y="342496"/>
                  </a:lnTo>
                  <a:lnTo>
                    <a:pt x="81314" y="339939"/>
                  </a:lnTo>
                  <a:lnTo>
                    <a:pt x="80802" y="335557"/>
                  </a:lnTo>
                  <a:lnTo>
                    <a:pt x="82336" y="333658"/>
                  </a:lnTo>
                  <a:lnTo>
                    <a:pt x="85039" y="330152"/>
                  </a:lnTo>
                  <a:lnTo>
                    <a:pt x="89421" y="327887"/>
                  </a:lnTo>
                  <a:lnTo>
                    <a:pt x="94534" y="324016"/>
                  </a:lnTo>
                  <a:lnTo>
                    <a:pt x="86573" y="316931"/>
                  </a:lnTo>
                  <a:lnTo>
                    <a:pt x="88472" y="316200"/>
                  </a:lnTo>
                  <a:lnTo>
                    <a:pt x="90590" y="315178"/>
                  </a:lnTo>
                  <a:lnTo>
                    <a:pt x="91262" y="315178"/>
                  </a:lnTo>
                  <a:lnTo>
                    <a:pt x="94680" y="319487"/>
                  </a:lnTo>
                  <a:lnTo>
                    <a:pt x="100962" y="324673"/>
                  </a:lnTo>
                  <a:lnTo>
                    <a:pt x="100426" y="327887"/>
                  </a:lnTo>
                  <a:lnTo>
                    <a:pt x="99376" y="333658"/>
                  </a:lnTo>
                  <a:lnTo>
                    <a:pt x="99282" y="334169"/>
                  </a:lnTo>
                  <a:lnTo>
                    <a:pt x="93512" y="339282"/>
                  </a:lnTo>
                  <a:lnTo>
                    <a:pt x="89275" y="344176"/>
                  </a:lnTo>
                  <a:lnTo>
                    <a:pt x="89056" y="344395"/>
                  </a:lnTo>
                  <a:close/>
                </a:path>
                <a:path w="627380" h="1257300">
                  <a:moveTo>
                    <a:pt x="468868" y="434748"/>
                  </a:moveTo>
                  <a:lnTo>
                    <a:pt x="458505" y="434748"/>
                  </a:lnTo>
                  <a:lnTo>
                    <a:pt x="457482" y="434529"/>
                  </a:lnTo>
                  <a:lnTo>
                    <a:pt x="450324" y="433361"/>
                  </a:lnTo>
                  <a:lnTo>
                    <a:pt x="444408" y="425691"/>
                  </a:lnTo>
                  <a:lnTo>
                    <a:pt x="437980" y="421016"/>
                  </a:lnTo>
                  <a:lnTo>
                    <a:pt x="437980" y="416269"/>
                  </a:lnTo>
                  <a:lnTo>
                    <a:pt x="438199" y="413858"/>
                  </a:lnTo>
                  <a:lnTo>
                    <a:pt x="444627" y="408964"/>
                  </a:lnTo>
                  <a:lnTo>
                    <a:pt x="450543" y="400857"/>
                  </a:lnTo>
                  <a:lnTo>
                    <a:pt x="458757" y="400053"/>
                  </a:lnTo>
                  <a:lnTo>
                    <a:pt x="468439" y="400053"/>
                  </a:lnTo>
                  <a:lnTo>
                    <a:pt x="475013" y="407942"/>
                  </a:lnTo>
                  <a:lnTo>
                    <a:pt x="474892" y="416269"/>
                  </a:lnTo>
                  <a:lnTo>
                    <a:pt x="474823" y="421016"/>
                  </a:lnTo>
                  <a:lnTo>
                    <a:pt x="474720" y="428102"/>
                  </a:lnTo>
                  <a:lnTo>
                    <a:pt x="468868" y="434748"/>
                  </a:lnTo>
                  <a:close/>
                </a:path>
                <a:path w="627380" h="1257300">
                  <a:moveTo>
                    <a:pt x="181518" y="435844"/>
                  </a:moveTo>
                  <a:lnTo>
                    <a:pt x="179629" y="435844"/>
                  </a:lnTo>
                  <a:lnTo>
                    <a:pt x="165105" y="431887"/>
                  </a:lnTo>
                  <a:lnTo>
                    <a:pt x="154046" y="422322"/>
                  </a:lnTo>
                  <a:lnTo>
                    <a:pt x="147232" y="408306"/>
                  </a:lnTo>
                  <a:lnTo>
                    <a:pt x="145445" y="390996"/>
                  </a:lnTo>
                  <a:lnTo>
                    <a:pt x="150243" y="376026"/>
                  </a:lnTo>
                  <a:lnTo>
                    <a:pt x="161642" y="363103"/>
                  </a:lnTo>
                  <a:lnTo>
                    <a:pt x="177287" y="354028"/>
                  </a:lnTo>
                  <a:lnTo>
                    <a:pt x="194822" y="350603"/>
                  </a:lnTo>
                  <a:lnTo>
                    <a:pt x="198022" y="350603"/>
                  </a:lnTo>
                  <a:lnTo>
                    <a:pt x="210394" y="355379"/>
                  </a:lnTo>
                  <a:lnTo>
                    <a:pt x="220670" y="365705"/>
                  </a:lnTo>
                  <a:lnTo>
                    <a:pt x="227644" y="379510"/>
                  </a:lnTo>
                  <a:lnTo>
                    <a:pt x="229736" y="394575"/>
                  </a:lnTo>
                  <a:lnTo>
                    <a:pt x="225454" y="410433"/>
                  </a:lnTo>
                  <a:lnTo>
                    <a:pt x="213393" y="423600"/>
                  </a:lnTo>
                  <a:lnTo>
                    <a:pt x="197360" y="432590"/>
                  </a:lnTo>
                  <a:lnTo>
                    <a:pt x="181518" y="435844"/>
                  </a:lnTo>
                  <a:close/>
                </a:path>
                <a:path w="627380" h="1257300">
                  <a:moveTo>
                    <a:pt x="215948" y="516556"/>
                  </a:moveTo>
                  <a:lnTo>
                    <a:pt x="214470" y="516556"/>
                  </a:lnTo>
                  <a:lnTo>
                    <a:pt x="210964" y="515899"/>
                  </a:lnTo>
                  <a:lnTo>
                    <a:pt x="206216" y="509982"/>
                  </a:lnTo>
                  <a:lnTo>
                    <a:pt x="205867" y="506421"/>
                  </a:lnTo>
                  <a:lnTo>
                    <a:pt x="205851" y="506257"/>
                  </a:lnTo>
                  <a:lnTo>
                    <a:pt x="206191" y="496673"/>
                  </a:lnTo>
                  <a:lnTo>
                    <a:pt x="206269" y="494470"/>
                  </a:lnTo>
                  <a:lnTo>
                    <a:pt x="209302" y="484490"/>
                  </a:lnTo>
                  <a:lnTo>
                    <a:pt x="214335" y="477579"/>
                  </a:lnTo>
                  <a:lnTo>
                    <a:pt x="220752" y="474995"/>
                  </a:lnTo>
                  <a:lnTo>
                    <a:pt x="221400" y="474995"/>
                  </a:lnTo>
                  <a:lnTo>
                    <a:pt x="229371" y="476310"/>
                  </a:lnTo>
                  <a:lnTo>
                    <a:pt x="235798" y="482591"/>
                  </a:lnTo>
                  <a:lnTo>
                    <a:pt x="242591" y="486609"/>
                  </a:lnTo>
                  <a:lnTo>
                    <a:pt x="238656" y="496673"/>
                  </a:lnTo>
                  <a:lnTo>
                    <a:pt x="231664" y="506257"/>
                  </a:lnTo>
                  <a:lnTo>
                    <a:pt x="231544" y="506421"/>
                  </a:lnTo>
                  <a:lnTo>
                    <a:pt x="223199" y="513787"/>
                  </a:lnTo>
                  <a:lnTo>
                    <a:pt x="215948" y="516556"/>
                  </a:lnTo>
                  <a:close/>
                </a:path>
                <a:path w="627380" h="1257300">
                  <a:moveTo>
                    <a:pt x="138433" y="603915"/>
                  </a:moveTo>
                  <a:lnTo>
                    <a:pt x="134269" y="603915"/>
                  </a:lnTo>
                  <a:lnTo>
                    <a:pt x="129887" y="603550"/>
                  </a:lnTo>
                  <a:lnTo>
                    <a:pt x="123094" y="597122"/>
                  </a:lnTo>
                  <a:lnTo>
                    <a:pt x="122583" y="592885"/>
                  </a:lnTo>
                  <a:lnTo>
                    <a:pt x="122071" y="589306"/>
                  </a:lnTo>
                  <a:lnTo>
                    <a:pt x="128718" y="582586"/>
                  </a:lnTo>
                  <a:lnTo>
                    <a:pt x="133938" y="581418"/>
                  </a:lnTo>
                  <a:lnTo>
                    <a:pt x="137848" y="581418"/>
                  </a:lnTo>
                  <a:lnTo>
                    <a:pt x="142815" y="586312"/>
                  </a:lnTo>
                  <a:lnTo>
                    <a:pt x="150850" y="590694"/>
                  </a:lnTo>
                  <a:lnTo>
                    <a:pt x="142815" y="597341"/>
                  </a:lnTo>
                  <a:lnTo>
                    <a:pt x="138433" y="603915"/>
                  </a:lnTo>
                  <a:close/>
                </a:path>
                <a:path w="627380" h="1257300">
                  <a:moveTo>
                    <a:pt x="243760" y="605084"/>
                  </a:moveTo>
                  <a:lnTo>
                    <a:pt x="242737" y="605084"/>
                  </a:lnTo>
                  <a:lnTo>
                    <a:pt x="232029" y="604133"/>
                  </a:lnTo>
                  <a:lnTo>
                    <a:pt x="215478" y="563988"/>
                  </a:lnTo>
                  <a:lnTo>
                    <a:pt x="215401" y="563212"/>
                  </a:lnTo>
                  <a:lnTo>
                    <a:pt x="217227" y="554120"/>
                  </a:lnTo>
                  <a:lnTo>
                    <a:pt x="223819" y="545700"/>
                  </a:lnTo>
                  <a:lnTo>
                    <a:pt x="227764" y="542413"/>
                  </a:lnTo>
                  <a:lnTo>
                    <a:pt x="231343" y="540295"/>
                  </a:lnTo>
                  <a:lnTo>
                    <a:pt x="238209" y="540295"/>
                  </a:lnTo>
                  <a:lnTo>
                    <a:pt x="268814" y="573602"/>
                  </a:lnTo>
                  <a:lnTo>
                    <a:pt x="268884" y="586132"/>
                  </a:lnTo>
                  <a:lnTo>
                    <a:pt x="264395" y="596054"/>
                  </a:lnTo>
                  <a:lnTo>
                    <a:pt x="255851" y="602620"/>
                  </a:lnTo>
                  <a:lnTo>
                    <a:pt x="243760" y="605084"/>
                  </a:lnTo>
                  <a:close/>
                </a:path>
                <a:path w="627380" h="1257300">
                  <a:moveTo>
                    <a:pt x="226376" y="673597"/>
                  </a:moveTo>
                  <a:lnTo>
                    <a:pt x="216807" y="673597"/>
                  </a:lnTo>
                  <a:lnTo>
                    <a:pt x="215858" y="673451"/>
                  </a:lnTo>
                  <a:lnTo>
                    <a:pt x="200603" y="670789"/>
                  </a:lnTo>
                  <a:lnTo>
                    <a:pt x="189252" y="665024"/>
                  </a:lnTo>
                  <a:lnTo>
                    <a:pt x="182311" y="656698"/>
                  </a:lnTo>
                  <a:lnTo>
                    <a:pt x="180286" y="646353"/>
                  </a:lnTo>
                  <a:lnTo>
                    <a:pt x="182604" y="638529"/>
                  </a:lnTo>
                  <a:lnTo>
                    <a:pt x="188038" y="631644"/>
                  </a:lnTo>
                  <a:lnTo>
                    <a:pt x="195457" y="626744"/>
                  </a:lnTo>
                  <a:lnTo>
                    <a:pt x="203733" y="624878"/>
                  </a:lnTo>
                  <a:lnTo>
                    <a:pt x="204025" y="624878"/>
                  </a:lnTo>
                  <a:lnTo>
                    <a:pt x="212686" y="628564"/>
                  </a:lnTo>
                  <a:lnTo>
                    <a:pt x="222149" y="637332"/>
                  </a:lnTo>
                  <a:lnTo>
                    <a:pt x="229653" y="648071"/>
                  </a:lnTo>
                  <a:lnTo>
                    <a:pt x="232438" y="657674"/>
                  </a:lnTo>
                  <a:lnTo>
                    <a:pt x="231781" y="668192"/>
                  </a:lnTo>
                  <a:lnTo>
                    <a:pt x="226376" y="673597"/>
                  </a:lnTo>
                  <a:close/>
                </a:path>
                <a:path w="627380" h="1257300">
                  <a:moveTo>
                    <a:pt x="403285" y="677323"/>
                  </a:moveTo>
                  <a:lnTo>
                    <a:pt x="399048" y="671552"/>
                  </a:lnTo>
                  <a:lnTo>
                    <a:pt x="393643" y="666512"/>
                  </a:lnTo>
                  <a:lnTo>
                    <a:pt x="394374" y="665271"/>
                  </a:lnTo>
                  <a:lnTo>
                    <a:pt x="397222" y="661107"/>
                  </a:lnTo>
                  <a:lnTo>
                    <a:pt x="401313" y="657674"/>
                  </a:lnTo>
                  <a:lnTo>
                    <a:pt x="406060" y="655775"/>
                  </a:lnTo>
                  <a:lnTo>
                    <a:pt x="407814" y="655775"/>
                  </a:lnTo>
                  <a:lnTo>
                    <a:pt x="413949" y="662203"/>
                  </a:lnTo>
                  <a:lnTo>
                    <a:pt x="413438" y="664467"/>
                  </a:lnTo>
                  <a:lnTo>
                    <a:pt x="413438" y="664613"/>
                  </a:lnTo>
                  <a:lnTo>
                    <a:pt x="412634" y="668704"/>
                  </a:lnTo>
                  <a:lnTo>
                    <a:pt x="408033" y="671917"/>
                  </a:lnTo>
                  <a:lnTo>
                    <a:pt x="403285" y="677323"/>
                  </a:lnTo>
                  <a:close/>
                </a:path>
                <a:path w="627380" h="1257300">
                  <a:moveTo>
                    <a:pt x="259172" y="693538"/>
                  </a:moveTo>
                  <a:lnTo>
                    <a:pt x="245586" y="685065"/>
                  </a:lnTo>
                  <a:lnTo>
                    <a:pt x="246463" y="682728"/>
                  </a:lnTo>
                  <a:lnTo>
                    <a:pt x="247485" y="680171"/>
                  </a:lnTo>
                  <a:lnTo>
                    <a:pt x="248508" y="677688"/>
                  </a:lnTo>
                  <a:lnTo>
                    <a:pt x="263043" y="681705"/>
                  </a:lnTo>
                  <a:lnTo>
                    <a:pt x="259172" y="693538"/>
                  </a:lnTo>
                  <a:close/>
                </a:path>
                <a:path w="627380" h="1257300">
                  <a:moveTo>
                    <a:pt x="286052" y="768699"/>
                  </a:moveTo>
                  <a:lnTo>
                    <a:pt x="285394" y="768699"/>
                  </a:lnTo>
                  <a:lnTo>
                    <a:pt x="277327" y="766753"/>
                  </a:lnTo>
                  <a:lnTo>
                    <a:pt x="270813" y="761623"/>
                  </a:lnTo>
                  <a:lnTo>
                    <a:pt x="266423" y="753548"/>
                  </a:lnTo>
                  <a:lnTo>
                    <a:pt x="264723" y="742769"/>
                  </a:lnTo>
                  <a:lnTo>
                    <a:pt x="265023" y="734844"/>
                  </a:lnTo>
                  <a:lnTo>
                    <a:pt x="265088" y="733127"/>
                  </a:lnTo>
                  <a:lnTo>
                    <a:pt x="274073" y="729110"/>
                  </a:lnTo>
                  <a:lnTo>
                    <a:pt x="285686" y="728745"/>
                  </a:lnTo>
                  <a:lnTo>
                    <a:pt x="286417" y="728745"/>
                  </a:lnTo>
                  <a:lnTo>
                    <a:pt x="294609" y="730329"/>
                  </a:lnTo>
                  <a:lnTo>
                    <a:pt x="300843" y="734844"/>
                  </a:lnTo>
                  <a:lnTo>
                    <a:pt x="304885" y="741933"/>
                  </a:lnTo>
                  <a:lnTo>
                    <a:pt x="306504" y="751242"/>
                  </a:lnTo>
                  <a:lnTo>
                    <a:pt x="305064" y="757975"/>
                  </a:lnTo>
                  <a:lnTo>
                    <a:pt x="300688" y="763531"/>
                  </a:lnTo>
                  <a:lnTo>
                    <a:pt x="294106" y="767306"/>
                  </a:lnTo>
                  <a:lnTo>
                    <a:pt x="286052" y="768699"/>
                  </a:lnTo>
                  <a:close/>
                </a:path>
                <a:path w="627380" h="1257300">
                  <a:moveTo>
                    <a:pt x="411246" y="827060"/>
                  </a:moveTo>
                  <a:lnTo>
                    <a:pt x="409932" y="827060"/>
                  </a:lnTo>
                  <a:lnTo>
                    <a:pt x="399472" y="825300"/>
                  </a:lnTo>
                  <a:lnTo>
                    <a:pt x="393908" y="820760"/>
                  </a:lnTo>
                  <a:lnTo>
                    <a:pt x="391535" y="814549"/>
                  </a:lnTo>
                  <a:lnTo>
                    <a:pt x="390649" y="807776"/>
                  </a:lnTo>
                  <a:lnTo>
                    <a:pt x="389407" y="797624"/>
                  </a:lnTo>
                  <a:lnTo>
                    <a:pt x="396200" y="794264"/>
                  </a:lnTo>
                  <a:lnTo>
                    <a:pt x="406082" y="793460"/>
                  </a:lnTo>
                  <a:lnTo>
                    <a:pt x="417601" y="793460"/>
                  </a:lnTo>
                  <a:lnTo>
                    <a:pt x="422714" y="801130"/>
                  </a:lnTo>
                  <a:lnTo>
                    <a:pt x="421253" y="816761"/>
                  </a:lnTo>
                  <a:lnTo>
                    <a:pt x="413949" y="822969"/>
                  </a:lnTo>
                  <a:lnTo>
                    <a:pt x="411246" y="827060"/>
                  </a:lnTo>
                  <a:close/>
                </a:path>
                <a:path w="627380" h="1257300">
                  <a:moveTo>
                    <a:pt x="552219" y="837870"/>
                  </a:moveTo>
                  <a:lnTo>
                    <a:pt x="551561" y="837870"/>
                  </a:lnTo>
                  <a:lnTo>
                    <a:pt x="539790" y="836132"/>
                  </a:lnTo>
                  <a:lnTo>
                    <a:pt x="539939" y="836132"/>
                  </a:lnTo>
                  <a:lnTo>
                    <a:pt x="531572" y="831360"/>
                  </a:lnTo>
                  <a:lnTo>
                    <a:pt x="526519" y="823705"/>
                  </a:lnTo>
                  <a:lnTo>
                    <a:pt x="524974" y="813328"/>
                  </a:lnTo>
                  <a:lnTo>
                    <a:pt x="527741" y="805484"/>
                  </a:lnTo>
                  <a:lnTo>
                    <a:pt x="534624" y="798126"/>
                  </a:lnTo>
                  <a:lnTo>
                    <a:pt x="543822" y="792672"/>
                  </a:lnTo>
                  <a:lnTo>
                    <a:pt x="553533" y="790538"/>
                  </a:lnTo>
                  <a:lnTo>
                    <a:pt x="562917" y="792426"/>
                  </a:lnTo>
                  <a:lnTo>
                    <a:pt x="570315" y="797642"/>
                  </a:lnTo>
                  <a:lnTo>
                    <a:pt x="575146" y="805484"/>
                  </a:lnTo>
                  <a:lnTo>
                    <a:pt x="576907" y="815373"/>
                  </a:lnTo>
                  <a:lnTo>
                    <a:pt x="577053" y="815373"/>
                  </a:lnTo>
                  <a:lnTo>
                    <a:pt x="575178" y="823705"/>
                  </a:lnTo>
                  <a:lnTo>
                    <a:pt x="575063" y="824219"/>
                  </a:lnTo>
                  <a:lnTo>
                    <a:pt x="569785" y="831360"/>
                  </a:lnTo>
                  <a:lnTo>
                    <a:pt x="561933" y="836132"/>
                  </a:lnTo>
                  <a:lnTo>
                    <a:pt x="552219" y="837870"/>
                  </a:lnTo>
                  <a:close/>
                </a:path>
                <a:path w="627380" h="1257300">
                  <a:moveTo>
                    <a:pt x="128061" y="881695"/>
                  </a:moveTo>
                  <a:lnTo>
                    <a:pt x="121268" y="872200"/>
                  </a:lnTo>
                  <a:lnTo>
                    <a:pt x="114183" y="866649"/>
                  </a:lnTo>
                  <a:lnTo>
                    <a:pt x="114183" y="856861"/>
                  </a:lnTo>
                  <a:lnTo>
                    <a:pt x="123240" y="848826"/>
                  </a:lnTo>
                  <a:lnTo>
                    <a:pt x="127574" y="848826"/>
                  </a:lnTo>
                  <a:lnTo>
                    <a:pt x="133466" y="850433"/>
                  </a:lnTo>
                  <a:lnTo>
                    <a:pt x="139528" y="857665"/>
                  </a:lnTo>
                  <a:lnTo>
                    <a:pt x="141428" y="863581"/>
                  </a:lnTo>
                  <a:lnTo>
                    <a:pt x="142276" y="866649"/>
                  </a:lnTo>
                  <a:lnTo>
                    <a:pt x="142377" y="867014"/>
                  </a:lnTo>
                  <a:lnTo>
                    <a:pt x="134927" y="872930"/>
                  </a:lnTo>
                  <a:lnTo>
                    <a:pt x="128061" y="881695"/>
                  </a:lnTo>
                  <a:close/>
                </a:path>
                <a:path w="627380" h="1257300">
                  <a:moveTo>
                    <a:pt x="402627" y="1102357"/>
                  </a:moveTo>
                  <a:lnTo>
                    <a:pt x="390649" y="1087310"/>
                  </a:lnTo>
                  <a:lnTo>
                    <a:pt x="394885" y="1083877"/>
                  </a:lnTo>
                  <a:lnTo>
                    <a:pt x="398756" y="1079129"/>
                  </a:lnTo>
                  <a:lnTo>
                    <a:pt x="403504" y="1077815"/>
                  </a:lnTo>
                  <a:lnTo>
                    <a:pt x="405768" y="1077815"/>
                  </a:lnTo>
                  <a:lnTo>
                    <a:pt x="411246" y="1084535"/>
                  </a:lnTo>
                  <a:lnTo>
                    <a:pt x="411504" y="1087310"/>
                  </a:lnTo>
                  <a:lnTo>
                    <a:pt x="411612" y="1088479"/>
                  </a:lnTo>
                  <a:lnTo>
                    <a:pt x="412123" y="1092058"/>
                  </a:lnTo>
                  <a:lnTo>
                    <a:pt x="407010" y="1095929"/>
                  </a:lnTo>
                  <a:lnTo>
                    <a:pt x="402627" y="1102357"/>
                  </a:lnTo>
                  <a:close/>
                </a:path>
                <a:path w="627380" h="1257300">
                  <a:moveTo>
                    <a:pt x="586622" y="1161740"/>
                  </a:moveTo>
                  <a:lnTo>
                    <a:pt x="584577" y="1161740"/>
                  </a:lnTo>
                  <a:lnTo>
                    <a:pt x="572318" y="1157633"/>
                  </a:lnTo>
                  <a:lnTo>
                    <a:pt x="560628" y="1147105"/>
                  </a:lnTo>
                  <a:lnTo>
                    <a:pt x="551854" y="1133248"/>
                  </a:lnTo>
                  <a:lnTo>
                    <a:pt x="548128" y="1119084"/>
                  </a:lnTo>
                  <a:lnTo>
                    <a:pt x="550604" y="1105400"/>
                  </a:lnTo>
                  <a:lnTo>
                    <a:pt x="558455" y="1094687"/>
                  </a:lnTo>
                  <a:lnTo>
                    <a:pt x="570839" y="1087591"/>
                  </a:lnTo>
                  <a:lnTo>
                    <a:pt x="586914" y="1084754"/>
                  </a:lnTo>
                  <a:lnTo>
                    <a:pt x="587717" y="1084754"/>
                  </a:lnTo>
                  <a:lnTo>
                    <a:pt x="601997" y="1088756"/>
                  </a:lnTo>
                  <a:lnTo>
                    <a:pt x="614798" y="1099189"/>
                  </a:lnTo>
                  <a:lnTo>
                    <a:pt x="623955" y="1113689"/>
                  </a:lnTo>
                  <a:lnTo>
                    <a:pt x="627306" y="1129894"/>
                  </a:lnTo>
                  <a:lnTo>
                    <a:pt x="623727" y="1141195"/>
                  </a:lnTo>
                  <a:lnTo>
                    <a:pt x="614560" y="1151332"/>
                  </a:lnTo>
                  <a:lnTo>
                    <a:pt x="601833" y="1158675"/>
                  </a:lnTo>
                  <a:lnTo>
                    <a:pt x="587571" y="1161594"/>
                  </a:lnTo>
                  <a:lnTo>
                    <a:pt x="586622" y="1161740"/>
                  </a:lnTo>
                  <a:close/>
                </a:path>
                <a:path w="627380" h="1257300">
                  <a:moveTo>
                    <a:pt x="502769" y="1180512"/>
                  </a:moveTo>
                  <a:lnTo>
                    <a:pt x="495026" y="1179855"/>
                  </a:lnTo>
                  <a:lnTo>
                    <a:pt x="491812" y="1174085"/>
                  </a:lnTo>
                  <a:lnTo>
                    <a:pt x="485239" y="1167146"/>
                  </a:lnTo>
                  <a:lnTo>
                    <a:pt x="486491" y="1162763"/>
                  </a:lnTo>
                  <a:lnTo>
                    <a:pt x="488452" y="1156847"/>
                  </a:lnTo>
                  <a:lnTo>
                    <a:pt x="496049" y="1149908"/>
                  </a:lnTo>
                  <a:lnTo>
                    <a:pt x="502038" y="1149031"/>
                  </a:lnTo>
                  <a:lnTo>
                    <a:pt x="506494" y="1149031"/>
                  </a:lnTo>
                  <a:lnTo>
                    <a:pt x="515332" y="1158307"/>
                  </a:lnTo>
                  <a:lnTo>
                    <a:pt x="514985" y="1162544"/>
                  </a:lnTo>
                  <a:lnTo>
                    <a:pt x="514756" y="1167146"/>
                  </a:lnTo>
                  <a:lnTo>
                    <a:pt x="514675" y="1168826"/>
                  </a:lnTo>
                  <a:lnTo>
                    <a:pt x="507224" y="1174596"/>
                  </a:lnTo>
                  <a:lnTo>
                    <a:pt x="502769" y="1180512"/>
                  </a:lnTo>
                  <a:close/>
                </a:path>
                <a:path w="627380" h="1257300">
                  <a:moveTo>
                    <a:pt x="270786" y="1256769"/>
                  </a:moveTo>
                  <a:lnTo>
                    <a:pt x="269544" y="1256769"/>
                  </a:lnTo>
                  <a:lnTo>
                    <a:pt x="268302" y="1256623"/>
                  </a:lnTo>
                  <a:lnTo>
                    <a:pt x="267134" y="1256331"/>
                  </a:lnTo>
                  <a:lnTo>
                    <a:pt x="262406" y="1253813"/>
                  </a:lnTo>
                  <a:lnTo>
                    <a:pt x="257802" y="1249227"/>
                  </a:lnTo>
                  <a:lnTo>
                    <a:pt x="252733" y="1243244"/>
                  </a:lnTo>
                  <a:lnTo>
                    <a:pt x="246609" y="1236536"/>
                  </a:lnTo>
                  <a:lnTo>
                    <a:pt x="253488" y="1230653"/>
                  </a:lnTo>
                  <a:lnTo>
                    <a:pt x="259409" y="1225242"/>
                  </a:lnTo>
                  <a:lnTo>
                    <a:pt x="264810" y="1221077"/>
                  </a:lnTo>
                  <a:lnTo>
                    <a:pt x="270128" y="1218933"/>
                  </a:lnTo>
                  <a:lnTo>
                    <a:pt x="272174" y="1218641"/>
                  </a:lnTo>
                  <a:lnTo>
                    <a:pt x="282692" y="1218641"/>
                  </a:lnTo>
                  <a:lnTo>
                    <a:pt x="288462" y="1226894"/>
                  </a:lnTo>
                  <a:lnTo>
                    <a:pt x="289056" y="1236536"/>
                  </a:lnTo>
                  <a:lnTo>
                    <a:pt x="289119" y="1237559"/>
                  </a:lnTo>
                  <a:lnTo>
                    <a:pt x="287970" y="1244504"/>
                  </a:lnTo>
                  <a:lnTo>
                    <a:pt x="283979" y="1250670"/>
                  </a:lnTo>
                  <a:lnTo>
                    <a:pt x="277975" y="1255082"/>
                  </a:lnTo>
                  <a:lnTo>
                    <a:pt x="270786" y="1256769"/>
                  </a:lnTo>
                  <a:close/>
                </a:path>
              </a:pathLst>
            </a:custGeom>
            <a:solidFill>
              <a:srgbClr val="7D9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65525" y="1107625"/>
              <a:ext cx="3402324" cy="380999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5" dirty="0"/>
              <a:t>Think-</a:t>
            </a:r>
            <a:r>
              <a:rPr spc="90" dirty="0"/>
              <a:t>Pair-</a:t>
            </a:r>
            <a:r>
              <a:rPr spc="100" dirty="0"/>
              <a:t>Share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4282666" y="1080565"/>
            <a:ext cx="4333240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0320" marR="282575">
              <a:lnSpc>
                <a:spcPct val="100000"/>
              </a:lnSpc>
              <a:spcBef>
                <a:spcPts val="100"/>
              </a:spcBef>
            </a:pPr>
            <a:r>
              <a:rPr sz="2000" spc="100" dirty="0">
                <a:solidFill>
                  <a:srgbClr val="434343"/>
                </a:solidFill>
                <a:latin typeface="Gill Sans MT"/>
                <a:cs typeface="Gill Sans MT"/>
              </a:rPr>
              <a:t>Talk</a:t>
            </a:r>
            <a:r>
              <a:rPr sz="2000" spc="4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75" dirty="0">
                <a:solidFill>
                  <a:srgbClr val="434343"/>
                </a:solidFill>
                <a:latin typeface="Gill Sans MT"/>
                <a:cs typeface="Gill Sans MT"/>
              </a:rPr>
              <a:t>with</a:t>
            </a:r>
            <a:r>
              <a:rPr sz="2000" spc="8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20" dirty="0">
                <a:solidFill>
                  <a:srgbClr val="434343"/>
                </a:solidFill>
                <a:latin typeface="Gill Sans MT"/>
                <a:cs typeface="Gill Sans MT"/>
              </a:rPr>
              <a:t>your</a:t>
            </a:r>
            <a:r>
              <a:rPr sz="2000" spc="9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55" dirty="0">
                <a:solidFill>
                  <a:srgbClr val="434343"/>
                </a:solidFill>
                <a:latin typeface="Gill Sans MT"/>
                <a:cs typeface="Gill Sans MT"/>
              </a:rPr>
              <a:t>partner</a:t>
            </a:r>
            <a:r>
              <a:rPr sz="2000" spc="9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200" dirty="0">
                <a:solidFill>
                  <a:srgbClr val="434343"/>
                </a:solidFill>
                <a:latin typeface="Gill Sans MT"/>
                <a:cs typeface="Gill Sans MT"/>
              </a:rPr>
              <a:t>about</a:t>
            </a:r>
            <a:r>
              <a:rPr sz="2000" spc="9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75" dirty="0">
                <a:solidFill>
                  <a:srgbClr val="434343"/>
                </a:solidFill>
                <a:latin typeface="Gill Sans MT"/>
                <a:cs typeface="Gill Sans MT"/>
              </a:rPr>
              <a:t>the </a:t>
            </a:r>
            <a:r>
              <a:rPr sz="2000" spc="155" dirty="0">
                <a:solidFill>
                  <a:srgbClr val="434343"/>
                </a:solidFill>
                <a:latin typeface="Gill Sans MT"/>
                <a:cs typeface="Gill Sans MT"/>
              </a:rPr>
              <a:t>following:</a:t>
            </a:r>
            <a:endParaRPr sz="2000">
              <a:latin typeface="Gill Sans MT"/>
              <a:cs typeface="Gill Sans MT"/>
            </a:endParaRPr>
          </a:p>
          <a:p>
            <a:pPr marL="477520" marR="367030" indent="-412115">
              <a:lnSpc>
                <a:spcPct val="100000"/>
              </a:lnSpc>
              <a:buClr>
                <a:srgbClr val="544139"/>
              </a:buClr>
              <a:buFont typeface="Gill Sans MT"/>
              <a:buAutoNum type="arabicPeriod"/>
              <a:tabLst>
                <a:tab pos="477520" algn="l"/>
              </a:tabLst>
            </a:pPr>
            <a:r>
              <a:rPr sz="2000" spc="80" dirty="0">
                <a:solidFill>
                  <a:srgbClr val="434343"/>
                </a:solidFill>
                <a:latin typeface="Gill Sans MT"/>
                <a:cs typeface="Gill Sans MT"/>
              </a:rPr>
              <a:t>Did</a:t>
            </a:r>
            <a:r>
              <a:rPr sz="2000" spc="9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200" dirty="0">
                <a:solidFill>
                  <a:srgbClr val="434343"/>
                </a:solidFill>
                <a:latin typeface="Gill Sans MT"/>
                <a:cs typeface="Gill Sans MT"/>
              </a:rPr>
              <a:t>the</a:t>
            </a:r>
            <a:r>
              <a:rPr sz="2000" spc="13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229" dirty="0">
                <a:solidFill>
                  <a:srgbClr val="434343"/>
                </a:solidFill>
                <a:latin typeface="Gill Sans MT"/>
                <a:cs typeface="Gill Sans MT"/>
              </a:rPr>
              <a:t>data</a:t>
            </a:r>
            <a:r>
              <a:rPr sz="2000" spc="9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200" dirty="0">
                <a:solidFill>
                  <a:srgbClr val="434343"/>
                </a:solidFill>
                <a:latin typeface="Gill Sans MT"/>
                <a:cs typeface="Gill Sans MT"/>
              </a:rPr>
              <a:t>show</a:t>
            </a:r>
            <a:r>
              <a:rPr sz="2000" spc="4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210" dirty="0">
                <a:solidFill>
                  <a:srgbClr val="434343"/>
                </a:solidFill>
                <a:latin typeface="Gill Sans MT"/>
                <a:cs typeface="Gill Sans MT"/>
              </a:rPr>
              <a:t>what</a:t>
            </a:r>
            <a:r>
              <a:rPr sz="2000" spc="8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30" dirty="0">
                <a:solidFill>
                  <a:srgbClr val="434343"/>
                </a:solidFill>
                <a:latin typeface="Gill Sans MT"/>
                <a:cs typeface="Gill Sans MT"/>
              </a:rPr>
              <a:t>you </a:t>
            </a:r>
            <a:r>
              <a:rPr sz="2000" spc="180" dirty="0">
                <a:solidFill>
                  <a:srgbClr val="434343"/>
                </a:solidFill>
                <a:latin typeface="Gill Sans MT"/>
                <a:cs typeface="Gill Sans MT"/>
              </a:rPr>
              <a:t>would</a:t>
            </a:r>
            <a:r>
              <a:rPr sz="2000" spc="13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200" dirty="0">
                <a:solidFill>
                  <a:srgbClr val="434343"/>
                </a:solidFill>
                <a:latin typeface="Gill Sans MT"/>
                <a:cs typeface="Gill Sans MT"/>
              </a:rPr>
              <a:t>expect?</a:t>
            </a:r>
            <a:endParaRPr sz="2000">
              <a:latin typeface="Gill Sans MT"/>
              <a:cs typeface="Gill Sans MT"/>
            </a:endParaRPr>
          </a:p>
          <a:p>
            <a:pPr marL="477520" marR="684530" indent="-454025">
              <a:lnSpc>
                <a:spcPct val="100000"/>
              </a:lnSpc>
              <a:buClr>
                <a:srgbClr val="544139"/>
              </a:buClr>
              <a:buFont typeface="Gill Sans MT"/>
              <a:buAutoNum type="arabicPeriod"/>
              <a:tabLst>
                <a:tab pos="477520" algn="l"/>
              </a:tabLst>
            </a:pPr>
            <a:r>
              <a:rPr sz="2000" spc="90" dirty="0">
                <a:solidFill>
                  <a:srgbClr val="434343"/>
                </a:solidFill>
                <a:latin typeface="Gill Sans MT"/>
                <a:cs typeface="Gill Sans MT"/>
              </a:rPr>
              <a:t>How</a:t>
            </a:r>
            <a:r>
              <a:rPr sz="2000" spc="8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95" dirty="0">
                <a:solidFill>
                  <a:srgbClr val="434343"/>
                </a:solidFill>
                <a:latin typeface="Gill Sans MT"/>
                <a:cs typeface="Gill Sans MT"/>
              </a:rPr>
              <a:t>could</a:t>
            </a:r>
            <a:r>
              <a:rPr sz="2000" spc="9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90" dirty="0">
                <a:solidFill>
                  <a:srgbClr val="434343"/>
                </a:solidFill>
                <a:latin typeface="Gill Sans MT"/>
                <a:cs typeface="Gill Sans MT"/>
              </a:rPr>
              <a:t>this</a:t>
            </a:r>
            <a:r>
              <a:rPr sz="2000" spc="13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229" dirty="0">
                <a:solidFill>
                  <a:srgbClr val="434343"/>
                </a:solidFill>
                <a:latin typeface="Gill Sans MT"/>
                <a:cs typeface="Gill Sans MT"/>
              </a:rPr>
              <a:t>change</a:t>
            </a:r>
            <a:r>
              <a:rPr sz="2000" spc="13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80" dirty="0">
                <a:solidFill>
                  <a:srgbClr val="434343"/>
                </a:solidFill>
                <a:latin typeface="Gill Sans MT"/>
                <a:cs typeface="Gill Sans MT"/>
              </a:rPr>
              <a:t>at </a:t>
            </a:r>
            <a:r>
              <a:rPr sz="2000" spc="175" dirty="0">
                <a:solidFill>
                  <a:srgbClr val="434343"/>
                </a:solidFill>
                <a:latin typeface="Gill Sans MT"/>
                <a:cs typeface="Gill Sans MT"/>
              </a:rPr>
              <a:t>different</a:t>
            </a:r>
            <a:r>
              <a:rPr sz="2000" spc="10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215" dirty="0">
                <a:solidFill>
                  <a:srgbClr val="434343"/>
                </a:solidFill>
                <a:latin typeface="Gill Sans MT"/>
                <a:cs typeface="Gill Sans MT"/>
              </a:rPr>
              <a:t>times</a:t>
            </a:r>
            <a:r>
              <a:rPr sz="2000" spc="14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80" dirty="0">
                <a:solidFill>
                  <a:srgbClr val="434343"/>
                </a:solidFill>
                <a:latin typeface="Gill Sans MT"/>
                <a:cs typeface="Gill Sans MT"/>
              </a:rPr>
              <a:t>of</a:t>
            </a:r>
            <a:r>
              <a:rPr sz="2000" spc="6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254" dirty="0">
                <a:solidFill>
                  <a:srgbClr val="434343"/>
                </a:solidFill>
                <a:latin typeface="Gill Sans MT"/>
                <a:cs typeface="Gill Sans MT"/>
              </a:rPr>
              <a:t>day?/ </a:t>
            </a:r>
            <a:r>
              <a:rPr sz="2000" spc="250" dirty="0">
                <a:solidFill>
                  <a:srgbClr val="434343"/>
                </a:solidFill>
                <a:latin typeface="Gill Sans MT"/>
                <a:cs typeface="Gill Sans MT"/>
              </a:rPr>
              <a:t>Seasons?</a:t>
            </a:r>
            <a:endParaRPr sz="2000">
              <a:latin typeface="Gill Sans MT"/>
              <a:cs typeface="Gill Sans MT"/>
            </a:endParaRPr>
          </a:p>
          <a:p>
            <a:pPr marL="477520" marR="79375" indent="-453390">
              <a:lnSpc>
                <a:spcPct val="100000"/>
              </a:lnSpc>
              <a:buClr>
                <a:srgbClr val="544139"/>
              </a:buClr>
              <a:buFont typeface="Gill Sans MT"/>
              <a:buAutoNum type="arabicPeriod"/>
              <a:tabLst>
                <a:tab pos="477520" algn="l"/>
              </a:tabLst>
            </a:pPr>
            <a:r>
              <a:rPr sz="2000" spc="120" dirty="0">
                <a:solidFill>
                  <a:srgbClr val="434343"/>
                </a:solidFill>
                <a:latin typeface="Gill Sans MT"/>
                <a:cs typeface="Gill Sans MT"/>
              </a:rPr>
              <a:t>What</a:t>
            </a:r>
            <a:r>
              <a:rPr sz="2000" spc="8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80" dirty="0">
                <a:solidFill>
                  <a:srgbClr val="434343"/>
                </a:solidFill>
                <a:latin typeface="Gill Sans MT"/>
                <a:cs typeface="Gill Sans MT"/>
              </a:rPr>
              <a:t>would</a:t>
            </a:r>
            <a:r>
              <a:rPr sz="2000" spc="8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55" dirty="0">
                <a:solidFill>
                  <a:srgbClr val="434343"/>
                </a:solidFill>
                <a:latin typeface="Gill Sans MT"/>
                <a:cs typeface="Gill Sans MT"/>
              </a:rPr>
              <a:t>you</a:t>
            </a:r>
            <a:r>
              <a:rPr sz="2000" spc="13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55" dirty="0">
                <a:solidFill>
                  <a:srgbClr val="434343"/>
                </a:solidFill>
                <a:latin typeface="Gill Sans MT"/>
                <a:cs typeface="Gill Sans MT"/>
              </a:rPr>
              <a:t>do</a:t>
            </a:r>
            <a:r>
              <a:rPr sz="2000" spc="13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55" dirty="0">
                <a:solidFill>
                  <a:srgbClr val="434343"/>
                </a:solidFill>
                <a:latin typeface="Gill Sans MT"/>
                <a:cs typeface="Gill Sans MT"/>
              </a:rPr>
              <a:t>differently </a:t>
            </a:r>
            <a:r>
              <a:rPr sz="2000" spc="150" dirty="0">
                <a:solidFill>
                  <a:srgbClr val="434343"/>
                </a:solidFill>
                <a:latin typeface="Gill Sans MT"/>
                <a:cs typeface="Gill Sans MT"/>
              </a:rPr>
              <a:t>next</a:t>
            </a:r>
            <a:r>
              <a:rPr sz="2000" spc="8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240" dirty="0">
                <a:solidFill>
                  <a:srgbClr val="434343"/>
                </a:solidFill>
                <a:latin typeface="Gill Sans MT"/>
                <a:cs typeface="Gill Sans MT"/>
              </a:rPr>
              <a:t>time?</a:t>
            </a:r>
            <a:r>
              <a:rPr sz="2000" spc="7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120" dirty="0">
                <a:solidFill>
                  <a:srgbClr val="434343"/>
                </a:solidFill>
                <a:latin typeface="Gill Sans MT"/>
                <a:cs typeface="Gill Sans MT"/>
              </a:rPr>
              <a:t>The</a:t>
            </a:r>
            <a:r>
              <a:rPr sz="2000" spc="13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spc="275" dirty="0">
                <a:solidFill>
                  <a:srgbClr val="434343"/>
                </a:solidFill>
                <a:latin typeface="Gill Sans MT"/>
                <a:cs typeface="Gill Sans MT"/>
              </a:rPr>
              <a:t>same?</a:t>
            </a:r>
            <a:endParaRPr sz="2000">
              <a:latin typeface="Gill Sans MT"/>
              <a:cs typeface="Gill Sans MT"/>
            </a:endParaRPr>
          </a:p>
          <a:p>
            <a:pPr marL="477520" marR="5080" indent="-465455">
              <a:lnSpc>
                <a:spcPct val="100000"/>
              </a:lnSpc>
              <a:buClr>
                <a:srgbClr val="544139"/>
              </a:buClr>
              <a:buAutoNum type="arabicPeriod"/>
              <a:tabLst>
                <a:tab pos="477520" algn="l"/>
              </a:tabLst>
            </a:pPr>
            <a:r>
              <a:rPr sz="2000" b="1" dirty="0">
                <a:solidFill>
                  <a:srgbClr val="434343"/>
                </a:solidFill>
                <a:latin typeface="Gill Sans MT"/>
                <a:cs typeface="Gill Sans MT"/>
              </a:rPr>
              <a:t>How</a:t>
            </a:r>
            <a:r>
              <a:rPr sz="2000" b="1" spc="7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b="1" spc="85" dirty="0">
                <a:solidFill>
                  <a:srgbClr val="434343"/>
                </a:solidFill>
                <a:latin typeface="Gill Sans MT"/>
                <a:cs typeface="Gill Sans MT"/>
              </a:rPr>
              <a:t>does</a:t>
            </a:r>
            <a:r>
              <a:rPr sz="2000" b="1" spc="11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b="1" dirty="0">
                <a:solidFill>
                  <a:srgbClr val="434343"/>
                </a:solidFill>
                <a:latin typeface="Gill Sans MT"/>
                <a:cs typeface="Gill Sans MT"/>
              </a:rPr>
              <a:t>temperature</a:t>
            </a:r>
            <a:r>
              <a:rPr sz="2000" b="1" spc="12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b="1" spc="65" dirty="0">
                <a:solidFill>
                  <a:srgbClr val="434343"/>
                </a:solidFill>
                <a:latin typeface="Gill Sans MT"/>
                <a:cs typeface="Gill Sans MT"/>
              </a:rPr>
              <a:t>change </a:t>
            </a:r>
            <a:r>
              <a:rPr sz="2000" b="1" spc="110" dirty="0">
                <a:solidFill>
                  <a:srgbClr val="434343"/>
                </a:solidFill>
                <a:latin typeface="Gill Sans MT"/>
                <a:cs typeface="Gill Sans MT"/>
              </a:rPr>
              <a:t>when</a:t>
            </a:r>
            <a:r>
              <a:rPr sz="2000" b="1" spc="4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b="1" dirty="0">
                <a:solidFill>
                  <a:srgbClr val="434343"/>
                </a:solidFill>
                <a:latin typeface="Gill Sans MT"/>
                <a:cs typeface="Gill Sans MT"/>
              </a:rPr>
              <a:t>you</a:t>
            </a:r>
            <a:r>
              <a:rPr sz="2000" b="1" spc="7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b="1" spc="75" dirty="0">
                <a:solidFill>
                  <a:srgbClr val="434343"/>
                </a:solidFill>
                <a:latin typeface="Gill Sans MT"/>
                <a:cs typeface="Gill Sans MT"/>
              </a:rPr>
              <a:t>add</a:t>
            </a:r>
            <a:r>
              <a:rPr sz="2000" b="1" spc="2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b="1" spc="60" dirty="0">
                <a:solidFill>
                  <a:srgbClr val="434343"/>
                </a:solidFill>
                <a:latin typeface="Gill Sans MT"/>
                <a:cs typeface="Gill Sans MT"/>
              </a:rPr>
              <a:t>water</a:t>
            </a:r>
            <a:r>
              <a:rPr sz="2000" b="1" spc="1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b="1" dirty="0">
                <a:solidFill>
                  <a:srgbClr val="434343"/>
                </a:solidFill>
                <a:latin typeface="Gill Sans MT"/>
                <a:cs typeface="Gill Sans MT"/>
              </a:rPr>
              <a:t>to</a:t>
            </a:r>
            <a:r>
              <a:rPr sz="2000" b="1" spc="7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b="1" spc="35" dirty="0">
                <a:solidFill>
                  <a:srgbClr val="434343"/>
                </a:solidFill>
                <a:latin typeface="Gill Sans MT"/>
                <a:cs typeface="Gill Sans MT"/>
              </a:rPr>
              <a:t>a </a:t>
            </a:r>
            <a:r>
              <a:rPr sz="2000" b="1" spc="125" dirty="0">
                <a:solidFill>
                  <a:srgbClr val="434343"/>
                </a:solidFill>
                <a:latin typeface="Gill Sans MT"/>
                <a:cs typeface="Gill Sans MT"/>
              </a:rPr>
              <a:t>system?</a:t>
            </a:r>
            <a:r>
              <a:rPr sz="2000" b="1" spc="6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b="1" dirty="0">
                <a:solidFill>
                  <a:srgbClr val="434343"/>
                </a:solidFill>
                <a:latin typeface="Gill Sans MT"/>
                <a:cs typeface="Gill Sans MT"/>
              </a:rPr>
              <a:t>(e.g.</a:t>
            </a:r>
            <a:r>
              <a:rPr sz="2000" b="1" spc="6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b="1" spc="105" dirty="0">
                <a:solidFill>
                  <a:srgbClr val="434343"/>
                </a:solidFill>
                <a:latin typeface="Gill Sans MT"/>
                <a:cs typeface="Gill Sans MT"/>
              </a:rPr>
              <a:t>Mansfeld</a:t>
            </a:r>
            <a:r>
              <a:rPr sz="2000" b="1" spc="6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000" b="1" spc="40" dirty="0">
                <a:solidFill>
                  <a:srgbClr val="434343"/>
                </a:solidFill>
                <a:latin typeface="Gill Sans MT"/>
                <a:cs typeface="Gill Sans MT"/>
              </a:rPr>
              <a:t>pond)</a:t>
            </a:r>
            <a:endParaRPr sz="20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03866"/>
            <a:ext cx="9144000" cy="1149350"/>
            <a:chOff x="0" y="4003866"/>
            <a:chExt cx="9144000" cy="1149350"/>
          </a:xfrm>
        </p:grpSpPr>
        <p:sp>
          <p:nvSpPr>
            <p:cNvPr id="3" name="object 3"/>
            <p:cNvSpPr/>
            <p:nvPr/>
          </p:nvSpPr>
          <p:spPr>
            <a:xfrm>
              <a:off x="0" y="4638565"/>
              <a:ext cx="9144000" cy="505459"/>
            </a:xfrm>
            <a:custGeom>
              <a:avLst/>
              <a:gdLst/>
              <a:ahLst/>
              <a:cxnLst/>
              <a:rect l="l" t="t" r="r" b="b"/>
              <a:pathLst>
                <a:path w="9144000" h="505460">
                  <a:moveTo>
                    <a:pt x="1686575" y="71917"/>
                  </a:moveTo>
                  <a:lnTo>
                    <a:pt x="125037" y="71917"/>
                  </a:lnTo>
                  <a:lnTo>
                    <a:pt x="169279" y="70891"/>
                  </a:lnTo>
                  <a:lnTo>
                    <a:pt x="213508" y="68158"/>
                  </a:lnTo>
                  <a:lnTo>
                    <a:pt x="257537" y="64232"/>
                  </a:lnTo>
                  <a:lnTo>
                    <a:pt x="665961" y="19862"/>
                  </a:lnTo>
                  <a:lnTo>
                    <a:pt x="770729" y="10856"/>
                  </a:lnTo>
                  <a:lnTo>
                    <a:pt x="823143" y="7179"/>
                  </a:lnTo>
                  <a:lnTo>
                    <a:pt x="875562" y="4168"/>
                  </a:lnTo>
                  <a:lnTo>
                    <a:pt x="929113" y="1861"/>
                  </a:lnTo>
                  <a:lnTo>
                    <a:pt x="929788" y="1861"/>
                  </a:lnTo>
                  <a:lnTo>
                    <a:pt x="980363" y="492"/>
                  </a:lnTo>
                  <a:lnTo>
                    <a:pt x="1032721" y="0"/>
                  </a:lnTo>
                  <a:lnTo>
                    <a:pt x="1080472" y="492"/>
                  </a:lnTo>
                  <a:lnTo>
                    <a:pt x="1085118" y="492"/>
                  </a:lnTo>
                  <a:lnTo>
                    <a:pt x="1141820" y="2324"/>
                  </a:lnTo>
                  <a:lnTo>
                    <a:pt x="1196258" y="5397"/>
                  </a:lnTo>
                  <a:lnTo>
                    <a:pt x="1250561" y="9895"/>
                  </a:lnTo>
                  <a:lnTo>
                    <a:pt x="1302801" y="15534"/>
                  </a:lnTo>
                  <a:lnTo>
                    <a:pt x="1354852" y="22267"/>
                  </a:lnTo>
                  <a:lnTo>
                    <a:pt x="1406725" y="29799"/>
                  </a:lnTo>
                  <a:lnTo>
                    <a:pt x="1604083" y="60727"/>
                  </a:lnTo>
                  <a:lnTo>
                    <a:pt x="1651728" y="67502"/>
                  </a:lnTo>
                  <a:lnTo>
                    <a:pt x="1686575" y="71917"/>
                  </a:lnTo>
                  <a:close/>
                </a:path>
                <a:path w="9144000" h="505460">
                  <a:moveTo>
                    <a:pt x="9143999" y="262708"/>
                  </a:moveTo>
                  <a:lnTo>
                    <a:pt x="7780365" y="262708"/>
                  </a:lnTo>
                  <a:lnTo>
                    <a:pt x="7833695" y="261927"/>
                  </a:lnTo>
                  <a:lnTo>
                    <a:pt x="7886507" y="259496"/>
                  </a:lnTo>
                  <a:lnTo>
                    <a:pt x="7938736" y="255286"/>
                  </a:lnTo>
                  <a:lnTo>
                    <a:pt x="7990316" y="249169"/>
                  </a:lnTo>
                  <a:lnTo>
                    <a:pt x="8041184" y="241015"/>
                  </a:lnTo>
                  <a:lnTo>
                    <a:pt x="8091275" y="230696"/>
                  </a:lnTo>
                  <a:lnTo>
                    <a:pt x="8140523" y="218083"/>
                  </a:lnTo>
                  <a:lnTo>
                    <a:pt x="8190525" y="202483"/>
                  </a:lnTo>
                  <a:lnTo>
                    <a:pt x="8238134" y="185014"/>
                  </a:lnTo>
                  <a:lnTo>
                    <a:pt x="8283947" y="166136"/>
                  </a:lnTo>
                  <a:lnTo>
                    <a:pt x="8328563" y="146308"/>
                  </a:lnTo>
                  <a:lnTo>
                    <a:pt x="8416596" y="105639"/>
                  </a:lnTo>
                  <a:lnTo>
                    <a:pt x="8461208" y="85718"/>
                  </a:lnTo>
                  <a:lnTo>
                    <a:pt x="8507014" y="66685"/>
                  </a:lnTo>
                  <a:lnTo>
                    <a:pt x="8548410" y="51289"/>
                  </a:lnTo>
                  <a:lnTo>
                    <a:pt x="8592113" y="37227"/>
                  </a:lnTo>
                  <a:lnTo>
                    <a:pt x="8637696" y="24876"/>
                  </a:lnTo>
                  <a:lnTo>
                    <a:pt x="8684729" y="14613"/>
                  </a:lnTo>
                  <a:lnTo>
                    <a:pt x="8732784" y="6816"/>
                  </a:lnTo>
                  <a:lnTo>
                    <a:pt x="8781434" y="1861"/>
                  </a:lnTo>
                  <a:lnTo>
                    <a:pt x="8833785" y="0"/>
                  </a:lnTo>
                  <a:lnTo>
                    <a:pt x="8824515" y="0"/>
                  </a:lnTo>
                  <a:lnTo>
                    <a:pt x="8886007" y="2623"/>
                  </a:lnTo>
                  <a:lnTo>
                    <a:pt x="8940781" y="10462"/>
                  </a:lnTo>
                  <a:lnTo>
                    <a:pt x="8987621" y="22025"/>
                  </a:lnTo>
                  <a:lnTo>
                    <a:pt x="9031324" y="36631"/>
                  </a:lnTo>
                  <a:lnTo>
                    <a:pt x="9073139" y="53089"/>
                  </a:lnTo>
                  <a:lnTo>
                    <a:pt x="9114318" y="70207"/>
                  </a:lnTo>
                  <a:lnTo>
                    <a:pt x="9143999" y="81985"/>
                  </a:lnTo>
                  <a:lnTo>
                    <a:pt x="9143999" y="262708"/>
                  </a:lnTo>
                  <a:close/>
                </a:path>
                <a:path w="9144000" h="505460">
                  <a:moveTo>
                    <a:pt x="3004079" y="85718"/>
                  </a:moveTo>
                  <a:lnTo>
                    <a:pt x="1896407" y="85718"/>
                  </a:lnTo>
                  <a:lnTo>
                    <a:pt x="1911163" y="85589"/>
                  </a:lnTo>
                  <a:lnTo>
                    <a:pt x="1936394" y="84904"/>
                  </a:lnTo>
                  <a:lnTo>
                    <a:pt x="1935106" y="84904"/>
                  </a:lnTo>
                  <a:lnTo>
                    <a:pt x="1955533" y="83948"/>
                  </a:lnTo>
                  <a:lnTo>
                    <a:pt x="1978216" y="82415"/>
                  </a:lnTo>
                  <a:lnTo>
                    <a:pt x="1978075" y="82415"/>
                  </a:lnTo>
                  <a:lnTo>
                    <a:pt x="2029964" y="77068"/>
                  </a:lnTo>
                  <a:lnTo>
                    <a:pt x="2081555" y="69630"/>
                  </a:lnTo>
                  <a:lnTo>
                    <a:pt x="2131891" y="60932"/>
                  </a:lnTo>
                  <a:lnTo>
                    <a:pt x="2232542" y="41844"/>
                  </a:lnTo>
                  <a:lnTo>
                    <a:pt x="2283102" y="32780"/>
                  </a:lnTo>
                  <a:lnTo>
                    <a:pt x="2334245" y="24876"/>
                  </a:lnTo>
                  <a:lnTo>
                    <a:pt x="2386122" y="18782"/>
                  </a:lnTo>
                  <a:lnTo>
                    <a:pt x="2415183" y="16366"/>
                  </a:lnTo>
                  <a:lnTo>
                    <a:pt x="2445225" y="14613"/>
                  </a:lnTo>
                  <a:lnTo>
                    <a:pt x="2445994" y="14613"/>
                  </a:lnTo>
                  <a:lnTo>
                    <a:pt x="2472948" y="13686"/>
                  </a:lnTo>
                  <a:lnTo>
                    <a:pt x="2552022" y="14318"/>
                  </a:lnTo>
                  <a:lnTo>
                    <a:pt x="2602074" y="17074"/>
                  </a:lnTo>
                  <a:lnTo>
                    <a:pt x="2651863" y="21461"/>
                  </a:lnTo>
                  <a:lnTo>
                    <a:pt x="2701419" y="27313"/>
                  </a:lnTo>
                  <a:lnTo>
                    <a:pt x="2750776" y="34461"/>
                  </a:lnTo>
                  <a:lnTo>
                    <a:pt x="2799964" y="42736"/>
                  </a:lnTo>
                  <a:lnTo>
                    <a:pt x="2849016" y="51971"/>
                  </a:lnTo>
                  <a:lnTo>
                    <a:pt x="2897963" y="61998"/>
                  </a:lnTo>
                  <a:lnTo>
                    <a:pt x="2995670" y="83756"/>
                  </a:lnTo>
                  <a:lnTo>
                    <a:pt x="3004079" y="85718"/>
                  </a:lnTo>
                  <a:close/>
                </a:path>
                <a:path w="9144000" h="505460">
                  <a:moveTo>
                    <a:pt x="9143999" y="504934"/>
                  </a:moveTo>
                  <a:lnTo>
                    <a:pt x="0" y="504934"/>
                  </a:lnTo>
                  <a:lnTo>
                    <a:pt x="0" y="60727"/>
                  </a:lnTo>
                  <a:lnTo>
                    <a:pt x="45095" y="67694"/>
                  </a:lnTo>
                  <a:lnTo>
                    <a:pt x="64946" y="69630"/>
                  </a:lnTo>
                  <a:lnTo>
                    <a:pt x="84153" y="70891"/>
                  </a:lnTo>
                  <a:lnTo>
                    <a:pt x="83586" y="70891"/>
                  </a:lnTo>
                  <a:lnTo>
                    <a:pt x="104917" y="71682"/>
                  </a:lnTo>
                  <a:lnTo>
                    <a:pt x="125037" y="71917"/>
                  </a:lnTo>
                  <a:lnTo>
                    <a:pt x="1686575" y="71917"/>
                  </a:lnTo>
                  <a:lnTo>
                    <a:pt x="1699011" y="73492"/>
                  </a:lnTo>
                  <a:lnTo>
                    <a:pt x="1746355" y="78537"/>
                  </a:lnTo>
                  <a:lnTo>
                    <a:pt x="1793787" y="82415"/>
                  </a:lnTo>
                  <a:lnTo>
                    <a:pt x="1841334" y="84904"/>
                  </a:lnTo>
                  <a:lnTo>
                    <a:pt x="1885512" y="85718"/>
                  </a:lnTo>
                  <a:lnTo>
                    <a:pt x="3004079" y="85718"/>
                  </a:lnTo>
                  <a:lnTo>
                    <a:pt x="3191231" y="129380"/>
                  </a:lnTo>
                  <a:lnTo>
                    <a:pt x="3240338" y="140246"/>
                  </a:lnTo>
                  <a:lnTo>
                    <a:pt x="3289594" y="150559"/>
                  </a:lnTo>
                  <a:lnTo>
                    <a:pt x="3339032" y="160152"/>
                  </a:lnTo>
                  <a:lnTo>
                    <a:pt x="3388684" y="168856"/>
                  </a:lnTo>
                  <a:lnTo>
                    <a:pt x="3436976" y="176287"/>
                  </a:lnTo>
                  <a:lnTo>
                    <a:pt x="3485550" y="182760"/>
                  </a:lnTo>
                  <a:lnTo>
                    <a:pt x="3534386" y="188318"/>
                  </a:lnTo>
                  <a:lnTo>
                    <a:pt x="3583465" y="193001"/>
                  </a:lnTo>
                  <a:lnTo>
                    <a:pt x="3632768" y="196850"/>
                  </a:lnTo>
                  <a:lnTo>
                    <a:pt x="3682275" y="199907"/>
                  </a:lnTo>
                  <a:lnTo>
                    <a:pt x="3731967" y="202212"/>
                  </a:lnTo>
                  <a:lnTo>
                    <a:pt x="3781825" y="203808"/>
                  </a:lnTo>
                  <a:lnTo>
                    <a:pt x="3831829" y="204736"/>
                  </a:lnTo>
                  <a:lnTo>
                    <a:pt x="7207927" y="205036"/>
                  </a:lnTo>
                  <a:lnTo>
                    <a:pt x="7335410" y="224416"/>
                  </a:lnTo>
                  <a:lnTo>
                    <a:pt x="7435239" y="237966"/>
                  </a:lnTo>
                  <a:lnTo>
                    <a:pt x="7485086" y="243951"/>
                  </a:lnTo>
                  <a:lnTo>
                    <a:pt x="7533791" y="249169"/>
                  </a:lnTo>
                  <a:lnTo>
                    <a:pt x="7533625" y="249169"/>
                  </a:lnTo>
                  <a:lnTo>
                    <a:pt x="7584417" y="253857"/>
                  </a:lnTo>
                  <a:lnTo>
                    <a:pt x="7633812" y="257584"/>
                  </a:lnTo>
                  <a:lnTo>
                    <a:pt x="7682964" y="260367"/>
                  </a:lnTo>
                  <a:lnTo>
                    <a:pt x="7731831" y="262107"/>
                  </a:lnTo>
                  <a:lnTo>
                    <a:pt x="7780365" y="262708"/>
                  </a:lnTo>
                  <a:lnTo>
                    <a:pt x="9143999" y="262708"/>
                  </a:lnTo>
                  <a:lnTo>
                    <a:pt x="9143999" y="504934"/>
                  </a:lnTo>
                  <a:close/>
                </a:path>
                <a:path w="9144000" h="505460">
                  <a:moveTo>
                    <a:pt x="7207927" y="205036"/>
                  </a:moveTo>
                  <a:lnTo>
                    <a:pt x="3881960" y="205036"/>
                  </a:lnTo>
                  <a:lnTo>
                    <a:pt x="3934849" y="204736"/>
                  </a:lnTo>
                  <a:lnTo>
                    <a:pt x="3933085" y="204736"/>
                  </a:lnTo>
                  <a:lnTo>
                    <a:pt x="3989530" y="203808"/>
                  </a:lnTo>
                  <a:lnTo>
                    <a:pt x="3986866" y="203808"/>
                  </a:lnTo>
                  <a:lnTo>
                    <a:pt x="4037214" y="202483"/>
                  </a:lnTo>
                  <a:lnTo>
                    <a:pt x="4036087" y="202483"/>
                  </a:lnTo>
                  <a:lnTo>
                    <a:pt x="4083239" y="200814"/>
                  </a:lnTo>
                  <a:lnTo>
                    <a:pt x="4184193" y="196038"/>
                  </a:lnTo>
                  <a:lnTo>
                    <a:pt x="4335596" y="186479"/>
                  </a:lnTo>
                  <a:lnTo>
                    <a:pt x="4835915" y="147094"/>
                  </a:lnTo>
                  <a:lnTo>
                    <a:pt x="5287819" y="117093"/>
                  </a:lnTo>
                  <a:lnTo>
                    <a:pt x="5539762" y="105494"/>
                  </a:lnTo>
                  <a:lnTo>
                    <a:pt x="5741269" y="99736"/>
                  </a:lnTo>
                  <a:lnTo>
                    <a:pt x="5942412" y="97696"/>
                  </a:lnTo>
                  <a:lnTo>
                    <a:pt x="5992431" y="97828"/>
                  </a:lnTo>
                  <a:lnTo>
                    <a:pt x="6041369" y="98217"/>
                  </a:lnTo>
                  <a:lnTo>
                    <a:pt x="6087258" y="98856"/>
                  </a:lnTo>
                  <a:lnTo>
                    <a:pt x="6089297" y="98856"/>
                  </a:lnTo>
                  <a:lnTo>
                    <a:pt x="6245348" y="102875"/>
                  </a:lnTo>
                  <a:lnTo>
                    <a:pt x="6345833" y="107087"/>
                  </a:lnTo>
                  <a:lnTo>
                    <a:pt x="6394031" y="109598"/>
                  </a:lnTo>
                  <a:lnTo>
                    <a:pt x="6394261" y="109598"/>
                  </a:lnTo>
                  <a:lnTo>
                    <a:pt x="6495969" y="115974"/>
                  </a:lnTo>
                  <a:lnTo>
                    <a:pt x="6595609" y="123712"/>
                  </a:lnTo>
                  <a:lnTo>
                    <a:pt x="6694844" y="132982"/>
                  </a:lnTo>
                  <a:lnTo>
                    <a:pt x="6793637" y="143852"/>
                  </a:lnTo>
                  <a:lnTo>
                    <a:pt x="6891949" y="156392"/>
                  </a:lnTo>
                  <a:lnTo>
                    <a:pt x="7207927" y="205036"/>
                  </a:lnTo>
                  <a:close/>
                </a:path>
              </a:pathLst>
            </a:custGeom>
            <a:solidFill>
              <a:srgbClr val="E4C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42673" y="4065764"/>
              <a:ext cx="564515" cy="752475"/>
            </a:xfrm>
            <a:custGeom>
              <a:avLst/>
              <a:gdLst/>
              <a:ahLst/>
              <a:cxnLst/>
              <a:rect l="l" t="t" r="r" b="b"/>
              <a:pathLst>
                <a:path w="564515" h="752475">
                  <a:moveTo>
                    <a:pt x="112242" y="752263"/>
                  </a:moveTo>
                  <a:lnTo>
                    <a:pt x="54245" y="735683"/>
                  </a:lnTo>
                  <a:lnTo>
                    <a:pt x="7797" y="673048"/>
                  </a:lnTo>
                  <a:lnTo>
                    <a:pt x="0" y="574826"/>
                  </a:lnTo>
                  <a:lnTo>
                    <a:pt x="38917" y="502537"/>
                  </a:lnTo>
                  <a:lnTo>
                    <a:pt x="88618" y="457900"/>
                  </a:lnTo>
                  <a:lnTo>
                    <a:pt x="113170" y="442638"/>
                  </a:lnTo>
                  <a:lnTo>
                    <a:pt x="78373" y="425787"/>
                  </a:lnTo>
                  <a:lnTo>
                    <a:pt x="52620" y="398856"/>
                  </a:lnTo>
                  <a:lnTo>
                    <a:pt x="35693" y="364997"/>
                  </a:lnTo>
                  <a:lnTo>
                    <a:pt x="27372" y="327364"/>
                  </a:lnTo>
                  <a:lnTo>
                    <a:pt x="27440" y="289109"/>
                  </a:lnTo>
                  <a:lnTo>
                    <a:pt x="35679" y="253386"/>
                  </a:lnTo>
                  <a:lnTo>
                    <a:pt x="51869" y="223347"/>
                  </a:lnTo>
                  <a:lnTo>
                    <a:pt x="75793" y="202146"/>
                  </a:lnTo>
                  <a:lnTo>
                    <a:pt x="107233" y="192935"/>
                  </a:lnTo>
                  <a:lnTo>
                    <a:pt x="106806" y="160051"/>
                  </a:lnTo>
                  <a:lnTo>
                    <a:pt x="135850" y="87403"/>
                  </a:lnTo>
                  <a:lnTo>
                    <a:pt x="163744" y="53739"/>
                  </a:lnTo>
                  <a:lnTo>
                    <a:pt x="199501" y="25918"/>
                  </a:lnTo>
                  <a:lnTo>
                    <a:pt x="242332" y="6987"/>
                  </a:lnTo>
                  <a:lnTo>
                    <a:pt x="291449" y="0"/>
                  </a:lnTo>
                  <a:lnTo>
                    <a:pt x="307754" y="742"/>
                  </a:lnTo>
                  <a:lnTo>
                    <a:pt x="359904" y="12429"/>
                  </a:lnTo>
                  <a:lnTo>
                    <a:pt x="402745" y="34909"/>
                  </a:lnTo>
                  <a:lnTo>
                    <a:pt x="433487" y="65394"/>
                  </a:lnTo>
                  <a:lnTo>
                    <a:pt x="452868" y="101645"/>
                  </a:lnTo>
                  <a:lnTo>
                    <a:pt x="461625" y="141424"/>
                  </a:lnTo>
                  <a:lnTo>
                    <a:pt x="460494" y="182492"/>
                  </a:lnTo>
                  <a:lnTo>
                    <a:pt x="450211" y="222608"/>
                  </a:lnTo>
                  <a:lnTo>
                    <a:pt x="431513" y="259535"/>
                  </a:lnTo>
                  <a:lnTo>
                    <a:pt x="439757" y="257451"/>
                  </a:lnTo>
                  <a:lnTo>
                    <a:pt x="447792" y="255941"/>
                  </a:lnTo>
                  <a:lnTo>
                    <a:pt x="455618" y="255022"/>
                  </a:lnTo>
                  <a:lnTo>
                    <a:pt x="463236" y="254712"/>
                  </a:lnTo>
                  <a:lnTo>
                    <a:pt x="498836" y="261762"/>
                  </a:lnTo>
                  <a:lnTo>
                    <a:pt x="528094" y="281355"/>
                  </a:lnTo>
                  <a:lnTo>
                    <a:pt x="549668" y="311153"/>
                  </a:lnTo>
                  <a:lnTo>
                    <a:pt x="562213" y="348821"/>
                  </a:lnTo>
                  <a:lnTo>
                    <a:pt x="564388" y="392023"/>
                  </a:lnTo>
                  <a:lnTo>
                    <a:pt x="554847" y="438420"/>
                  </a:lnTo>
                  <a:lnTo>
                    <a:pt x="532248" y="485678"/>
                  </a:lnTo>
                  <a:lnTo>
                    <a:pt x="547931" y="508441"/>
                  </a:lnTo>
                  <a:lnTo>
                    <a:pt x="553849" y="541098"/>
                  </a:lnTo>
                  <a:lnTo>
                    <a:pt x="550079" y="579663"/>
                  </a:lnTo>
                  <a:lnTo>
                    <a:pt x="536700" y="620153"/>
                  </a:lnTo>
                  <a:lnTo>
                    <a:pt x="513790" y="658582"/>
                  </a:lnTo>
                  <a:lnTo>
                    <a:pt x="481428" y="690965"/>
                  </a:lnTo>
                  <a:lnTo>
                    <a:pt x="439692" y="713317"/>
                  </a:lnTo>
                  <a:lnTo>
                    <a:pt x="388659" y="721653"/>
                  </a:lnTo>
                  <a:lnTo>
                    <a:pt x="370055" y="720659"/>
                  </a:lnTo>
                  <a:lnTo>
                    <a:pt x="350443" y="717595"/>
                  </a:lnTo>
                  <a:lnTo>
                    <a:pt x="329857" y="712339"/>
                  </a:lnTo>
                  <a:lnTo>
                    <a:pt x="308332" y="704771"/>
                  </a:lnTo>
                  <a:lnTo>
                    <a:pt x="304462" y="708957"/>
                  </a:lnTo>
                  <a:lnTo>
                    <a:pt x="293652" y="717804"/>
                  </a:lnTo>
                  <a:lnTo>
                    <a:pt x="277104" y="726581"/>
                  </a:lnTo>
                  <a:lnTo>
                    <a:pt x="256016" y="730558"/>
                  </a:lnTo>
                  <a:lnTo>
                    <a:pt x="247296" y="729888"/>
                  </a:lnTo>
                  <a:lnTo>
                    <a:pt x="238160" y="727705"/>
                  </a:lnTo>
                  <a:lnTo>
                    <a:pt x="228675" y="723749"/>
                  </a:lnTo>
                  <a:lnTo>
                    <a:pt x="218913" y="717757"/>
                  </a:lnTo>
                  <a:lnTo>
                    <a:pt x="209941" y="723149"/>
                  </a:lnTo>
                  <a:lnTo>
                    <a:pt x="186100" y="735010"/>
                  </a:lnTo>
                  <a:lnTo>
                    <a:pt x="151997" y="746872"/>
                  </a:lnTo>
                  <a:lnTo>
                    <a:pt x="112242" y="752263"/>
                  </a:lnTo>
                  <a:close/>
                </a:path>
              </a:pathLst>
            </a:custGeom>
            <a:solidFill>
              <a:srgbClr val="93A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35062" y="4013391"/>
              <a:ext cx="564515" cy="1130300"/>
            </a:xfrm>
            <a:custGeom>
              <a:avLst/>
              <a:gdLst/>
              <a:ahLst/>
              <a:cxnLst/>
              <a:rect l="l" t="t" r="r" b="b"/>
              <a:pathLst>
                <a:path w="564515" h="1130300">
                  <a:moveTo>
                    <a:pt x="218727" y="1130108"/>
                  </a:moveTo>
                  <a:lnTo>
                    <a:pt x="218727" y="716828"/>
                  </a:lnTo>
                  <a:lnTo>
                    <a:pt x="193857" y="730582"/>
                  </a:lnTo>
                  <a:lnTo>
                    <a:pt x="134828" y="749780"/>
                  </a:lnTo>
                  <a:lnTo>
                    <a:pt x="65017" y="741325"/>
                  </a:lnTo>
                  <a:lnTo>
                    <a:pt x="7797" y="672118"/>
                  </a:lnTo>
                  <a:lnTo>
                    <a:pt x="0" y="574161"/>
                  </a:lnTo>
                  <a:lnTo>
                    <a:pt x="38917" y="501909"/>
                  </a:lnTo>
                  <a:lnTo>
                    <a:pt x="88618" y="457205"/>
                  </a:lnTo>
                  <a:lnTo>
                    <a:pt x="113169" y="441895"/>
                  </a:lnTo>
                  <a:lnTo>
                    <a:pt x="78373" y="425142"/>
                  </a:lnTo>
                  <a:lnTo>
                    <a:pt x="52618" y="398266"/>
                  </a:lnTo>
                  <a:lnTo>
                    <a:pt x="35686" y="364432"/>
                  </a:lnTo>
                  <a:lnTo>
                    <a:pt x="27356" y="326805"/>
                  </a:lnTo>
                  <a:lnTo>
                    <a:pt x="27409" y="288551"/>
                  </a:lnTo>
                  <a:lnTo>
                    <a:pt x="35624" y="252834"/>
                  </a:lnTo>
                  <a:lnTo>
                    <a:pt x="51782" y="222821"/>
                  </a:lnTo>
                  <a:lnTo>
                    <a:pt x="75664" y="201675"/>
                  </a:lnTo>
                  <a:lnTo>
                    <a:pt x="107048" y="192562"/>
                  </a:lnTo>
                  <a:lnTo>
                    <a:pt x="106252" y="162528"/>
                  </a:lnTo>
                  <a:lnTo>
                    <a:pt x="129969" y="95868"/>
                  </a:lnTo>
                  <a:lnTo>
                    <a:pt x="153263" y="63923"/>
                  </a:lnTo>
                  <a:lnTo>
                    <a:pt x="183368" y="36024"/>
                  </a:lnTo>
                  <a:lnTo>
                    <a:pt x="219676" y="14509"/>
                  </a:lnTo>
                  <a:lnTo>
                    <a:pt x="261576" y="1721"/>
                  </a:lnTo>
                  <a:lnTo>
                    <a:pt x="308460" y="0"/>
                  </a:lnTo>
                  <a:lnTo>
                    <a:pt x="359719" y="11685"/>
                  </a:lnTo>
                  <a:lnTo>
                    <a:pt x="402745" y="34301"/>
                  </a:lnTo>
                  <a:lnTo>
                    <a:pt x="433582" y="64877"/>
                  </a:lnTo>
                  <a:lnTo>
                    <a:pt x="452990" y="101174"/>
                  </a:lnTo>
                  <a:lnTo>
                    <a:pt x="461727" y="140953"/>
                  </a:lnTo>
                  <a:lnTo>
                    <a:pt x="460554" y="181975"/>
                  </a:lnTo>
                  <a:lnTo>
                    <a:pt x="450230" y="222001"/>
                  </a:lnTo>
                  <a:lnTo>
                    <a:pt x="431513" y="258791"/>
                  </a:lnTo>
                  <a:lnTo>
                    <a:pt x="470204" y="254424"/>
                  </a:lnTo>
                  <a:lnTo>
                    <a:pt x="531421" y="284403"/>
                  </a:lnTo>
                  <a:lnTo>
                    <a:pt x="562836" y="351654"/>
                  </a:lnTo>
                  <a:lnTo>
                    <a:pt x="564275" y="393875"/>
                  </a:lnTo>
                  <a:lnTo>
                    <a:pt x="554554" y="438958"/>
                  </a:lnTo>
                  <a:lnTo>
                    <a:pt x="532434" y="484749"/>
                  </a:lnTo>
                  <a:lnTo>
                    <a:pt x="546281" y="503358"/>
                  </a:lnTo>
                  <a:lnTo>
                    <a:pt x="553146" y="529452"/>
                  </a:lnTo>
                  <a:lnTo>
                    <a:pt x="553072" y="560626"/>
                  </a:lnTo>
                  <a:lnTo>
                    <a:pt x="546107" y="594476"/>
                  </a:lnTo>
                  <a:lnTo>
                    <a:pt x="511678" y="660588"/>
                  </a:lnTo>
                  <a:lnTo>
                    <a:pt x="484305" y="688041"/>
                  </a:lnTo>
                  <a:lnTo>
                    <a:pt x="450220" y="708553"/>
                  </a:lnTo>
                  <a:lnTo>
                    <a:pt x="409469" y="719719"/>
                  </a:lnTo>
                  <a:lnTo>
                    <a:pt x="362096" y="719136"/>
                  </a:lnTo>
                  <a:lnTo>
                    <a:pt x="308146" y="704398"/>
                  </a:lnTo>
                </a:path>
              </a:pathLst>
            </a:custGeom>
            <a:ln w="1904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6464" y="0"/>
            <a:ext cx="1047535" cy="177799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4387865"/>
            <a:ext cx="1141095" cy="755650"/>
          </a:xfrm>
          <a:custGeom>
            <a:avLst/>
            <a:gdLst/>
            <a:ahLst/>
            <a:cxnLst/>
            <a:rect l="l" t="t" r="r" b="b"/>
            <a:pathLst>
              <a:path w="1141095" h="755650">
                <a:moveTo>
                  <a:pt x="0" y="0"/>
                </a:moveTo>
                <a:lnTo>
                  <a:pt x="217616" y="62393"/>
                </a:lnTo>
                <a:lnTo>
                  <a:pt x="252671" y="83899"/>
                </a:lnTo>
                <a:lnTo>
                  <a:pt x="284276" y="108511"/>
                </a:lnTo>
                <a:lnTo>
                  <a:pt x="312888" y="135651"/>
                </a:lnTo>
                <a:lnTo>
                  <a:pt x="338963" y="164741"/>
                </a:lnTo>
                <a:lnTo>
                  <a:pt x="362957" y="195205"/>
                </a:lnTo>
                <a:lnTo>
                  <a:pt x="385326" y="226464"/>
                </a:lnTo>
                <a:lnTo>
                  <a:pt x="427011" y="289057"/>
                </a:lnTo>
                <a:lnTo>
                  <a:pt x="447241" y="319237"/>
                </a:lnTo>
                <a:lnTo>
                  <a:pt x="488753" y="374476"/>
                </a:lnTo>
                <a:lnTo>
                  <a:pt x="534709" y="419036"/>
                </a:lnTo>
                <a:lnTo>
                  <a:pt x="588759" y="448297"/>
                </a:lnTo>
                <a:lnTo>
                  <a:pt x="654550" y="457638"/>
                </a:lnTo>
                <a:lnTo>
                  <a:pt x="692989" y="453396"/>
                </a:lnTo>
                <a:lnTo>
                  <a:pt x="735731" y="442441"/>
                </a:lnTo>
                <a:lnTo>
                  <a:pt x="783233" y="424196"/>
                </a:lnTo>
                <a:lnTo>
                  <a:pt x="812631" y="413541"/>
                </a:lnTo>
                <a:lnTo>
                  <a:pt x="842332" y="407197"/>
                </a:lnTo>
                <a:lnTo>
                  <a:pt x="872068" y="405011"/>
                </a:lnTo>
                <a:lnTo>
                  <a:pt x="901568" y="406830"/>
                </a:lnTo>
                <a:lnTo>
                  <a:pt x="958778" y="421870"/>
                </a:lnTo>
                <a:lnTo>
                  <a:pt x="1011802" y="451093"/>
                </a:lnTo>
                <a:lnTo>
                  <a:pt x="1058479" y="493274"/>
                </a:lnTo>
                <a:lnTo>
                  <a:pt x="1096648" y="547187"/>
                </a:lnTo>
                <a:lnTo>
                  <a:pt x="1124146" y="611607"/>
                </a:lnTo>
                <a:lnTo>
                  <a:pt x="1138814" y="685310"/>
                </a:lnTo>
                <a:lnTo>
                  <a:pt x="1140661" y="725259"/>
                </a:lnTo>
                <a:lnTo>
                  <a:pt x="1139084" y="755634"/>
                </a:lnTo>
              </a:path>
            </a:pathLst>
          </a:custGeom>
          <a:ln w="19049">
            <a:solidFill>
              <a:srgbClr val="5441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7"/>
            <a:ext cx="627380" cy="1257300"/>
          </a:xfrm>
          <a:custGeom>
            <a:avLst/>
            <a:gdLst/>
            <a:ahLst/>
            <a:cxnLst/>
            <a:rect l="l" t="t" r="r" b="b"/>
            <a:pathLst>
              <a:path w="627380" h="1257300">
                <a:moveTo>
                  <a:pt x="334625" y="31846"/>
                </a:moveTo>
                <a:lnTo>
                  <a:pt x="328855" y="23227"/>
                </a:lnTo>
                <a:lnTo>
                  <a:pt x="322792" y="18114"/>
                </a:lnTo>
                <a:lnTo>
                  <a:pt x="323338" y="14900"/>
                </a:lnTo>
                <a:lnTo>
                  <a:pt x="323449" y="14243"/>
                </a:lnTo>
                <a:lnTo>
                  <a:pt x="324444" y="9130"/>
                </a:lnTo>
                <a:lnTo>
                  <a:pt x="324472" y="8984"/>
                </a:lnTo>
                <a:lnTo>
                  <a:pt x="330900" y="4747"/>
                </a:lnTo>
                <a:lnTo>
                  <a:pt x="334771" y="0"/>
                </a:lnTo>
                <a:lnTo>
                  <a:pt x="339373" y="4893"/>
                </a:lnTo>
                <a:lnTo>
                  <a:pt x="346093" y="9130"/>
                </a:lnTo>
                <a:lnTo>
                  <a:pt x="347354" y="14243"/>
                </a:lnTo>
                <a:lnTo>
                  <a:pt x="347480" y="14754"/>
                </a:lnTo>
                <a:lnTo>
                  <a:pt x="347626" y="14900"/>
                </a:lnTo>
                <a:lnTo>
                  <a:pt x="348605" y="18114"/>
                </a:lnTo>
                <a:lnTo>
                  <a:pt x="348649" y="18260"/>
                </a:lnTo>
                <a:lnTo>
                  <a:pt x="341199" y="23665"/>
                </a:lnTo>
                <a:lnTo>
                  <a:pt x="334625" y="31846"/>
                </a:lnTo>
                <a:close/>
              </a:path>
              <a:path w="627380" h="1257300">
                <a:moveTo>
                  <a:pt x="8499" y="213868"/>
                </a:moveTo>
                <a:lnTo>
                  <a:pt x="6007" y="213868"/>
                </a:lnTo>
                <a:lnTo>
                  <a:pt x="0" y="212379"/>
                </a:lnTo>
                <a:lnTo>
                  <a:pt x="0" y="156530"/>
                </a:lnTo>
                <a:lnTo>
                  <a:pt x="7395" y="155142"/>
                </a:lnTo>
                <a:lnTo>
                  <a:pt x="8709" y="155142"/>
                </a:lnTo>
                <a:lnTo>
                  <a:pt x="19195" y="158488"/>
                </a:lnTo>
                <a:lnTo>
                  <a:pt x="29326" y="165970"/>
                </a:lnTo>
                <a:lnTo>
                  <a:pt x="36853" y="175397"/>
                </a:lnTo>
                <a:lnTo>
                  <a:pt x="39533" y="184578"/>
                </a:lnTo>
                <a:lnTo>
                  <a:pt x="36679" y="196839"/>
                </a:lnTo>
                <a:lnTo>
                  <a:pt x="30175" y="206080"/>
                </a:lnTo>
                <a:lnTo>
                  <a:pt x="20479" y="211911"/>
                </a:lnTo>
                <a:lnTo>
                  <a:pt x="8499" y="213868"/>
                </a:lnTo>
                <a:close/>
              </a:path>
              <a:path w="627380" h="1257300">
                <a:moveTo>
                  <a:pt x="89056" y="344395"/>
                </a:moveTo>
                <a:lnTo>
                  <a:pt x="85960" y="344395"/>
                </a:lnTo>
                <a:lnTo>
                  <a:pt x="82994" y="343518"/>
                </a:lnTo>
                <a:lnTo>
                  <a:pt x="82482" y="342496"/>
                </a:lnTo>
                <a:lnTo>
                  <a:pt x="81314" y="339939"/>
                </a:lnTo>
                <a:lnTo>
                  <a:pt x="80802" y="335557"/>
                </a:lnTo>
                <a:lnTo>
                  <a:pt x="82336" y="333658"/>
                </a:lnTo>
                <a:lnTo>
                  <a:pt x="85039" y="330152"/>
                </a:lnTo>
                <a:lnTo>
                  <a:pt x="89421" y="327887"/>
                </a:lnTo>
                <a:lnTo>
                  <a:pt x="94534" y="324016"/>
                </a:lnTo>
                <a:lnTo>
                  <a:pt x="86573" y="316931"/>
                </a:lnTo>
                <a:lnTo>
                  <a:pt x="88472" y="316200"/>
                </a:lnTo>
                <a:lnTo>
                  <a:pt x="90590" y="315178"/>
                </a:lnTo>
                <a:lnTo>
                  <a:pt x="91262" y="315178"/>
                </a:lnTo>
                <a:lnTo>
                  <a:pt x="94680" y="319487"/>
                </a:lnTo>
                <a:lnTo>
                  <a:pt x="100962" y="324673"/>
                </a:lnTo>
                <a:lnTo>
                  <a:pt x="100426" y="327887"/>
                </a:lnTo>
                <a:lnTo>
                  <a:pt x="99376" y="333658"/>
                </a:lnTo>
                <a:lnTo>
                  <a:pt x="99282" y="334169"/>
                </a:lnTo>
                <a:lnTo>
                  <a:pt x="93512" y="339282"/>
                </a:lnTo>
                <a:lnTo>
                  <a:pt x="89275" y="344176"/>
                </a:lnTo>
                <a:lnTo>
                  <a:pt x="89056" y="344395"/>
                </a:lnTo>
                <a:close/>
              </a:path>
              <a:path w="627380" h="1257300">
                <a:moveTo>
                  <a:pt x="468868" y="434748"/>
                </a:moveTo>
                <a:lnTo>
                  <a:pt x="458505" y="434748"/>
                </a:lnTo>
                <a:lnTo>
                  <a:pt x="457482" y="434529"/>
                </a:lnTo>
                <a:lnTo>
                  <a:pt x="450324" y="433361"/>
                </a:lnTo>
                <a:lnTo>
                  <a:pt x="444408" y="425691"/>
                </a:lnTo>
                <a:lnTo>
                  <a:pt x="437980" y="421016"/>
                </a:lnTo>
                <a:lnTo>
                  <a:pt x="437980" y="416269"/>
                </a:lnTo>
                <a:lnTo>
                  <a:pt x="438199" y="413858"/>
                </a:lnTo>
                <a:lnTo>
                  <a:pt x="444627" y="408964"/>
                </a:lnTo>
                <a:lnTo>
                  <a:pt x="450543" y="400857"/>
                </a:lnTo>
                <a:lnTo>
                  <a:pt x="458757" y="400053"/>
                </a:lnTo>
                <a:lnTo>
                  <a:pt x="468439" y="400053"/>
                </a:lnTo>
                <a:lnTo>
                  <a:pt x="475013" y="407942"/>
                </a:lnTo>
                <a:lnTo>
                  <a:pt x="474892" y="416269"/>
                </a:lnTo>
                <a:lnTo>
                  <a:pt x="474823" y="421016"/>
                </a:lnTo>
                <a:lnTo>
                  <a:pt x="474720" y="428102"/>
                </a:lnTo>
                <a:lnTo>
                  <a:pt x="468868" y="434748"/>
                </a:lnTo>
                <a:close/>
              </a:path>
              <a:path w="627380" h="1257300">
                <a:moveTo>
                  <a:pt x="181518" y="435844"/>
                </a:moveTo>
                <a:lnTo>
                  <a:pt x="179629" y="435844"/>
                </a:lnTo>
                <a:lnTo>
                  <a:pt x="165105" y="431887"/>
                </a:lnTo>
                <a:lnTo>
                  <a:pt x="154046" y="422322"/>
                </a:lnTo>
                <a:lnTo>
                  <a:pt x="147232" y="408306"/>
                </a:lnTo>
                <a:lnTo>
                  <a:pt x="145445" y="390996"/>
                </a:lnTo>
                <a:lnTo>
                  <a:pt x="150243" y="376026"/>
                </a:lnTo>
                <a:lnTo>
                  <a:pt x="161642" y="363103"/>
                </a:lnTo>
                <a:lnTo>
                  <a:pt x="177287" y="354028"/>
                </a:lnTo>
                <a:lnTo>
                  <a:pt x="194822" y="350603"/>
                </a:lnTo>
                <a:lnTo>
                  <a:pt x="198022" y="350603"/>
                </a:lnTo>
                <a:lnTo>
                  <a:pt x="210394" y="355379"/>
                </a:lnTo>
                <a:lnTo>
                  <a:pt x="220670" y="365705"/>
                </a:lnTo>
                <a:lnTo>
                  <a:pt x="227644" y="379510"/>
                </a:lnTo>
                <a:lnTo>
                  <a:pt x="229736" y="394575"/>
                </a:lnTo>
                <a:lnTo>
                  <a:pt x="225454" y="410433"/>
                </a:lnTo>
                <a:lnTo>
                  <a:pt x="213393" y="423600"/>
                </a:lnTo>
                <a:lnTo>
                  <a:pt x="197360" y="432590"/>
                </a:lnTo>
                <a:lnTo>
                  <a:pt x="181518" y="435844"/>
                </a:lnTo>
                <a:close/>
              </a:path>
              <a:path w="627380" h="1257300">
                <a:moveTo>
                  <a:pt x="215948" y="516556"/>
                </a:moveTo>
                <a:lnTo>
                  <a:pt x="214470" y="516556"/>
                </a:lnTo>
                <a:lnTo>
                  <a:pt x="210964" y="515899"/>
                </a:lnTo>
                <a:lnTo>
                  <a:pt x="206216" y="509982"/>
                </a:lnTo>
                <a:lnTo>
                  <a:pt x="205867" y="506421"/>
                </a:lnTo>
                <a:lnTo>
                  <a:pt x="205851" y="506257"/>
                </a:lnTo>
                <a:lnTo>
                  <a:pt x="206191" y="496673"/>
                </a:lnTo>
                <a:lnTo>
                  <a:pt x="206269" y="494470"/>
                </a:lnTo>
                <a:lnTo>
                  <a:pt x="209302" y="484490"/>
                </a:lnTo>
                <a:lnTo>
                  <a:pt x="214335" y="477579"/>
                </a:lnTo>
                <a:lnTo>
                  <a:pt x="220752" y="474995"/>
                </a:lnTo>
                <a:lnTo>
                  <a:pt x="221400" y="474995"/>
                </a:lnTo>
                <a:lnTo>
                  <a:pt x="229371" y="476310"/>
                </a:lnTo>
                <a:lnTo>
                  <a:pt x="235798" y="482591"/>
                </a:lnTo>
                <a:lnTo>
                  <a:pt x="242591" y="486609"/>
                </a:lnTo>
                <a:lnTo>
                  <a:pt x="238656" y="496673"/>
                </a:lnTo>
                <a:lnTo>
                  <a:pt x="231664" y="506257"/>
                </a:lnTo>
                <a:lnTo>
                  <a:pt x="231544" y="506421"/>
                </a:lnTo>
                <a:lnTo>
                  <a:pt x="223199" y="513787"/>
                </a:lnTo>
                <a:lnTo>
                  <a:pt x="215948" y="516556"/>
                </a:lnTo>
                <a:close/>
              </a:path>
              <a:path w="627380" h="1257300">
                <a:moveTo>
                  <a:pt x="138433" y="603915"/>
                </a:moveTo>
                <a:lnTo>
                  <a:pt x="134269" y="603915"/>
                </a:lnTo>
                <a:lnTo>
                  <a:pt x="129887" y="603550"/>
                </a:lnTo>
                <a:lnTo>
                  <a:pt x="123094" y="597122"/>
                </a:lnTo>
                <a:lnTo>
                  <a:pt x="122583" y="592885"/>
                </a:lnTo>
                <a:lnTo>
                  <a:pt x="122071" y="589306"/>
                </a:lnTo>
                <a:lnTo>
                  <a:pt x="128718" y="582586"/>
                </a:lnTo>
                <a:lnTo>
                  <a:pt x="133938" y="581418"/>
                </a:lnTo>
                <a:lnTo>
                  <a:pt x="137848" y="581418"/>
                </a:lnTo>
                <a:lnTo>
                  <a:pt x="142815" y="586312"/>
                </a:lnTo>
                <a:lnTo>
                  <a:pt x="150850" y="590694"/>
                </a:lnTo>
                <a:lnTo>
                  <a:pt x="142815" y="597341"/>
                </a:lnTo>
                <a:lnTo>
                  <a:pt x="138433" y="603915"/>
                </a:lnTo>
                <a:close/>
              </a:path>
              <a:path w="627380" h="1257300">
                <a:moveTo>
                  <a:pt x="243760" y="605084"/>
                </a:moveTo>
                <a:lnTo>
                  <a:pt x="242737" y="605084"/>
                </a:lnTo>
                <a:lnTo>
                  <a:pt x="232029" y="604133"/>
                </a:lnTo>
                <a:lnTo>
                  <a:pt x="215478" y="563988"/>
                </a:lnTo>
                <a:lnTo>
                  <a:pt x="215401" y="563212"/>
                </a:lnTo>
                <a:lnTo>
                  <a:pt x="217227" y="554120"/>
                </a:lnTo>
                <a:lnTo>
                  <a:pt x="223819" y="545700"/>
                </a:lnTo>
                <a:lnTo>
                  <a:pt x="227764" y="542413"/>
                </a:lnTo>
                <a:lnTo>
                  <a:pt x="231343" y="540295"/>
                </a:lnTo>
                <a:lnTo>
                  <a:pt x="238209" y="540295"/>
                </a:lnTo>
                <a:lnTo>
                  <a:pt x="268814" y="573602"/>
                </a:lnTo>
                <a:lnTo>
                  <a:pt x="268884" y="586132"/>
                </a:lnTo>
                <a:lnTo>
                  <a:pt x="264395" y="596054"/>
                </a:lnTo>
                <a:lnTo>
                  <a:pt x="255851" y="602620"/>
                </a:lnTo>
                <a:lnTo>
                  <a:pt x="243760" y="605084"/>
                </a:lnTo>
                <a:close/>
              </a:path>
              <a:path w="627380" h="1257300">
                <a:moveTo>
                  <a:pt x="226376" y="673597"/>
                </a:moveTo>
                <a:lnTo>
                  <a:pt x="216807" y="673597"/>
                </a:lnTo>
                <a:lnTo>
                  <a:pt x="215858" y="673451"/>
                </a:lnTo>
                <a:lnTo>
                  <a:pt x="200603" y="670789"/>
                </a:lnTo>
                <a:lnTo>
                  <a:pt x="189252" y="665024"/>
                </a:lnTo>
                <a:lnTo>
                  <a:pt x="182311" y="656698"/>
                </a:lnTo>
                <a:lnTo>
                  <a:pt x="180286" y="646353"/>
                </a:lnTo>
                <a:lnTo>
                  <a:pt x="182604" y="638529"/>
                </a:lnTo>
                <a:lnTo>
                  <a:pt x="188038" y="631644"/>
                </a:lnTo>
                <a:lnTo>
                  <a:pt x="195457" y="626744"/>
                </a:lnTo>
                <a:lnTo>
                  <a:pt x="203733" y="624878"/>
                </a:lnTo>
                <a:lnTo>
                  <a:pt x="204025" y="624878"/>
                </a:lnTo>
                <a:lnTo>
                  <a:pt x="212686" y="628564"/>
                </a:lnTo>
                <a:lnTo>
                  <a:pt x="222149" y="637332"/>
                </a:lnTo>
                <a:lnTo>
                  <a:pt x="229653" y="648071"/>
                </a:lnTo>
                <a:lnTo>
                  <a:pt x="232438" y="657674"/>
                </a:lnTo>
                <a:lnTo>
                  <a:pt x="231781" y="668192"/>
                </a:lnTo>
                <a:lnTo>
                  <a:pt x="226376" y="673597"/>
                </a:lnTo>
                <a:close/>
              </a:path>
              <a:path w="627380" h="1257300">
                <a:moveTo>
                  <a:pt x="403285" y="677323"/>
                </a:moveTo>
                <a:lnTo>
                  <a:pt x="399048" y="671552"/>
                </a:lnTo>
                <a:lnTo>
                  <a:pt x="393643" y="666512"/>
                </a:lnTo>
                <a:lnTo>
                  <a:pt x="394374" y="665271"/>
                </a:lnTo>
                <a:lnTo>
                  <a:pt x="397222" y="661107"/>
                </a:lnTo>
                <a:lnTo>
                  <a:pt x="401313" y="657674"/>
                </a:lnTo>
                <a:lnTo>
                  <a:pt x="406060" y="655775"/>
                </a:lnTo>
                <a:lnTo>
                  <a:pt x="407814" y="655775"/>
                </a:lnTo>
                <a:lnTo>
                  <a:pt x="413949" y="662203"/>
                </a:lnTo>
                <a:lnTo>
                  <a:pt x="413438" y="664467"/>
                </a:lnTo>
                <a:lnTo>
                  <a:pt x="413438" y="664613"/>
                </a:lnTo>
                <a:lnTo>
                  <a:pt x="412634" y="668704"/>
                </a:lnTo>
                <a:lnTo>
                  <a:pt x="408033" y="671917"/>
                </a:lnTo>
                <a:lnTo>
                  <a:pt x="403285" y="677323"/>
                </a:lnTo>
                <a:close/>
              </a:path>
              <a:path w="627380" h="1257300">
                <a:moveTo>
                  <a:pt x="259172" y="693538"/>
                </a:moveTo>
                <a:lnTo>
                  <a:pt x="245586" y="685065"/>
                </a:lnTo>
                <a:lnTo>
                  <a:pt x="246463" y="682728"/>
                </a:lnTo>
                <a:lnTo>
                  <a:pt x="247485" y="680171"/>
                </a:lnTo>
                <a:lnTo>
                  <a:pt x="248508" y="677688"/>
                </a:lnTo>
                <a:lnTo>
                  <a:pt x="263043" y="681705"/>
                </a:lnTo>
                <a:lnTo>
                  <a:pt x="259172" y="693538"/>
                </a:lnTo>
                <a:close/>
              </a:path>
              <a:path w="627380" h="1257300">
                <a:moveTo>
                  <a:pt x="286052" y="768699"/>
                </a:moveTo>
                <a:lnTo>
                  <a:pt x="285394" y="768699"/>
                </a:lnTo>
                <a:lnTo>
                  <a:pt x="277327" y="766753"/>
                </a:lnTo>
                <a:lnTo>
                  <a:pt x="270813" y="761623"/>
                </a:lnTo>
                <a:lnTo>
                  <a:pt x="266423" y="753548"/>
                </a:lnTo>
                <a:lnTo>
                  <a:pt x="264723" y="742769"/>
                </a:lnTo>
                <a:lnTo>
                  <a:pt x="265023" y="734844"/>
                </a:lnTo>
                <a:lnTo>
                  <a:pt x="265088" y="733127"/>
                </a:lnTo>
                <a:lnTo>
                  <a:pt x="274073" y="729110"/>
                </a:lnTo>
                <a:lnTo>
                  <a:pt x="285686" y="728745"/>
                </a:lnTo>
                <a:lnTo>
                  <a:pt x="286417" y="728745"/>
                </a:lnTo>
                <a:lnTo>
                  <a:pt x="294609" y="730329"/>
                </a:lnTo>
                <a:lnTo>
                  <a:pt x="300843" y="734844"/>
                </a:lnTo>
                <a:lnTo>
                  <a:pt x="304885" y="741933"/>
                </a:lnTo>
                <a:lnTo>
                  <a:pt x="306504" y="751242"/>
                </a:lnTo>
                <a:lnTo>
                  <a:pt x="305064" y="757975"/>
                </a:lnTo>
                <a:lnTo>
                  <a:pt x="300688" y="763531"/>
                </a:lnTo>
                <a:lnTo>
                  <a:pt x="294106" y="767306"/>
                </a:lnTo>
                <a:lnTo>
                  <a:pt x="286052" y="768699"/>
                </a:lnTo>
                <a:close/>
              </a:path>
              <a:path w="627380" h="1257300">
                <a:moveTo>
                  <a:pt x="411246" y="827060"/>
                </a:moveTo>
                <a:lnTo>
                  <a:pt x="409932" y="827060"/>
                </a:lnTo>
                <a:lnTo>
                  <a:pt x="399472" y="825300"/>
                </a:lnTo>
                <a:lnTo>
                  <a:pt x="393908" y="820760"/>
                </a:lnTo>
                <a:lnTo>
                  <a:pt x="391535" y="814549"/>
                </a:lnTo>
                <a:lnTo>
                  <a:pt x="390649" y="807776"/>
                </a:lnTo>
                <a:lnTo>
                  <a:pt x="389407" y="797624"/>
                </a:lnTo>
                <a:lnTo>
                  <a:pt x="396200" y="794264"/>
                </a:lnTo>
                <a:lnTo>
                  <a:pt x="406082" y="793460"/>
                </a:lnTo>
                <a:lnTo>
                  <a:pt x="417601" y="793460"/>
                </a:lnTo>
                <a:lnTo>
                  <a:pt x="422714" y="801130"/>
                </a:lnTo>
                <a:lnTo>
                  <a:pt x="421253" y="816761"/>
                </a:lnTo>
                <a:lnTo>
                  <a:pt x="413949" y="822969"/>
                </a:lnTo>
                <a:lnTo>
                  <a:pt x="411246" y="827060"/>
                </a:lnTo>
                <a:close/>
              </a:path>
              <a:path w="627380" h="1257300">
                <a:moveTo>
                  <a:pt x="552219" y="837870"/>
                </a:moveTo>
                <a:lnTo>
                  <a:pt x="551561" y="837870"/>
                </a:lnTo>
                <a:lnTo>
                  <a:pt x="539790" y="836132"/>
                </a:lnTo>
                <a:lnTo>
                  <a:pt x="539939" y="836132"/>
                </a:lnTo>
                <a:lnTo>
                  <a:pt x="531572" y="831360"/>
                </a:lnTo>
                <a:lnTo>
                  <a:pt x="526519" y="823705"/>
                </a:lnTo>
                <a:lnTo>
                  <a:pt x="524974" y="813328"/>
                </a:lnTo>
                <a:lnTo>
                  <a:pt x="527741" y="805484"/>
                </a:lnTo>
                <a:lnTo>
                  <a:pt x="534624" y="798126"/>
                </a:lnTo>
                <a:lnTo>
                  <a:pt x="543822" y="792672"/>
                </a:lnTo>
                <a:lnTo>
                  <a:pt x="553533" y="790538"/>
                </a:lnTo>
                <a:lnTo>
                  <a:pt x="562917" y="792426"/>
                </a:lnTo>
                <a:lnTo>
                  <a:pt x="570315" y="797642"/>
                </a:lnTo>
                <a:lnTo>
                  <a:pt x="575146" y="805484"/>
                </a:lnTo>
                <a:lnTo>
                  <a:pt x="576907" y="815373"/>
                </a:lnTo>
                <a:lnTo>
                  <a:pt x="577053" y="815373"/>
                </a:lnTo>
                <a:lnTo>
                  <a:pt x="575178" y="823705"/>
                </a:lnTo>
                <a:lnTo>
                  <a:pt x="575063" y="824219"/>
                </a:lnTo>
                <a:lnTo>
                  <a:pt x="569785" y="831360"/>
                </a:lnTo>
                <a:lnTo>
                  <a:pt x="561933" y="836132"/>
                </a:lnTo>
                <a:lnTo>
                  <a:pt x="552219" y="837870"/>
                </a:lnTo>
                <a:close/>
              </a:path>
              <a:path w="627380" h="1257300">
                <a:moveTo>
                  <a:pt x="128061" y="881695"/>
                </a:moveTo>
                <a:lnTo>
                  <a:pt x="121268" y="872200"/>
                </a:lnTo>
                <a:lnTo>
                  <a:pt x="114183" y="866649"/>
                </a:lnTo>
                <a:lnTo>
                  <a:pt x="114183" y="856861"/>
                </a:lnTo>
                <a:lnTo>
                  <a:pt x="123240" y="848826"/>
                </a:lnTo>
                <a:lnTo>
                  <a:pt x="127574" y="848826"/>
                </a:lnTo>
                <a:lnTo>
                  <a:pt x="133466" y="850433"/>
                </a:lnTo>
                <a:lnTo>
                  <a:pt x="139528" y="857665"/>
                </a:lnTo>
                <a:lnTo>
                  <a:pt x="141428" y="863581"/>
                </a:lnTo>
                <a:lnTo>
                  <a:pt x="142276" y="866649"/>
                </a:lnTo>
                <a:lnTo>
                  <a:pt x="142377" y="867014"/>
                </a:lnTo>
                <a:lnTo>
                  <a:pt x="134927" y="872930"/>
                </a:lnTo>
                <a:lnTo>
                  <a:pt x="128061" y="881695"/>
                </a:lnTo>
                <a:close/>
              </a:path>
              <a:path w="627380" h="1257300">
                <a:moveTo>
                  <a:pt x="402627" y="1102357"/>
                </a:moveTo>
                <a:lnTo>
                  <a:pt x="390649" y="1087310"/>
                </a:lnTo>
                <a:lnTo>
                  <a:pt x="394885" y="1083877"/>
                </a:lnTo>
                <a:lnTo>
                  <a:pt x="398756" y="1079129"/>
                </a:lnTo>
                <a:lnTo>
                  <a:pt x="403504" y="1077815"/>
                </a:lnTo>
                <a:lnTo>
                  <a:pt x="405768" y="1077815"/>
                </a:lnTo>
                <a:lnTo>
                  <a:pt x="411246" y="1084535"/>
                </a:lnTo>
                <a:lnTo>
                  <a:pt x="411504" y="1087310"/>
                </a:lnTo>
                <a:lnTo>
                  <a:pt x="411612" y="1088479"/>
                </a:lnTo>
                <a:lnTo>
                  <a:pt x="412123" y="1092058"/>
                </a:lnTo>
                <a:lnTo>
                  <a:pt x="407010" y="1095929"/>
                </a:lnTo>
                <a:lnTo>
                  <a:pt x="402627" y="1102357"/>
                </a:lnTo>
                <a:close/>
              </a:path>
              <a:path w="627380" h="1257300">
                <a:moveTo>
                  <a:pt x="586622" y="1161740"/>
                </a:moveTo>
                <a:lnTo>
                  <a:pt x="584577" y="1161740"/>
                </a:lnTo>
                <a:lnTo>
                  <a:pt x="572318" y="1157633"/>
                </a:lnTo>
                <a:lnTo>
                  <a:pt x="560628" y="1147105"/>
                </a:lnTo>
                <a:lnTo>
                  <a:pt x="551854" y="1133248"/>
                </a:lnTo>
                <a:lnTo>
                  <a:pt x="548128" y="1119084"/>
                </a:lnTo>
                <a:lnTo>
                  <a:pt x="550604" y="1105400"/>
                </a:lnTo>
                <a:lnTo>
                  <a:pt x="558455" y="1094687"/>
                </a:lnTo>
                <a:lnTo>
                  <a:pt x="570839" y="1087591"/>
                </a:lnTo>
                <a:lnTo>
                  <a:pt x="586914" y="1084754"/>
                </a:lnTo>
                <a:lnTo>
                  <a:pt x="587717" y="1084754"/>
                </a:lnTo>
                <a:lnTo>
                  <a:pt x="601997" y="1088756"/>
                </a:lnTo>
                <a:lnTo>
                  <a:pt x="614798" y="1099189"/>
                </a:lnTo>
                <a:lnTo>
                  <a:pt x="623955" y="1113689"/>
                </a:lnTo>
                <a:lnTo>
                  <a:pt x="627306" y="1129894"/>
                </a:lnTo>
                <a:lnTo>
                  <a:pt x="623727" y="1141195"/>
                </a:lnTo>
                <a:lnTo>
                  <a:pt x="614560" y="1151332"/>
                </a:lnTo>
                <a:lnTo>
                  <a:pt x="601833" y="1158675"/>
                </a:lnTo>
                <a:lnTo>
                  <a:pt x="587571" y="1161594"/>
                </a:lnTo>
                <a:lnTo>
                  <a:pt x="586622" y="1161740"/>
                </a:lnTo>
                <a:close/>
              </a:path>
              <a:path w="627380" h="1257300">
                <a:moveTo>
                  <a:pt x="502769" y="1180512"/>
                </a:moveTo>
                <a:lnTo>
                  <a:pt x="495026" y="1179855"/>
                </a:lnTo>
                <a:lnTo>
                  <a:pt x="491812" y="1174085"/>
                </a:lnTo>
                <a:lnTo>
                  <a:pt x="485239" y="1167146"/>
                </a:lnTo>
                <a:lnTo>
                  <a:pt x="486491" y="1162763"/>
                </a:lnTo>
                <a:lnTo>
                  <a:pt x="488452" y="1156847"/>
                </a:lnTo>
                <a:lnTo>
                  <a:pt x="496049" y="1149908"/>
                </a:lnTo>
                <a:lnTo>
                  <a:pt x="502038" y="1149031"/>
                </a:lnTo>
                <a:lnTo>
                  <a:pt x="506494" y="1149031"/>
                </a:lnTo>
                <a:lnTo>
                  <a:pt x="515332" y="1158307"/>
                </a:lnTo>
                <a:lnTo>
                  <a:pt x="514985" y="1162544"/>
                </a:lnTo>
                <a:lnTo>
                  <a:pt x="514756" y="1167146"/>
                </a:lnTo>
                <a:lnTo>
                  <a:pt x="514675" y="1168826"/>
                </a:lnTo>
                <a:lnTo>
                  <a:pt x="507224" y="1174596"/>
                </a:lnTo>
                <a:lnTo>
                  <a:pt x="502769" y="1180512"/>
                </a:lnTo>
                <a:close/>
              </a:path>
              <a:path w="627380" h="1257300">
                <a:moveTo>
                  <a:pt x="270786" y="1256769"/>
                </a:moveTo>
                <a:lnTo>
                  <a:pt x="269544" y="1256769"/>
                </a:lnTo>
                <a:lnTo>
                  <a:pt x="268302" y="1256623"/>
                </a:lnTo>
                <a:lnTo>
                  <a:pt x="267134" y="1256331"/>
                </a:lnTo>
                <a:lnTo>
                  <a:pt x="262406" y="1253813"/>
                </a:lnTo>
                <a:lnTo>
                  <a:pt x="257802" y="1249227"/>
                </a:lnTo>
                <a:lnTo>
                  <a:pt x="252733" y="1243244"/>
                </a:lnTo>
                <a:lnTo>
                  <a:pt x="246609" y="1236536"/>
                </a:lnTo>
                <a:lnTo>
                  <a:pt x="253488" y="1230653"/>
                </a:lnTo>
                <a:lnTo>
                  <a:pt x="259409" y="1225242"/>
                </a:lnTo>
                <a:lnTo>
                  <a:pt x="264810" y="1221077"/>
                </a:lnTo>
                <a:lnTo>
                  <a:pt x="270128" y="1218933"/>
                </a:lnTo>
                <a:lnTo>
                  <a:pt x="272174" y="1218641"/>
                </a:lnTo>
                <a:lnTo>
                  <a:pt x="282692" y="1218641"/>
                </a:lnTo>
                <a:lnTo>
                  <a:pt x="288462" y="1226894"/>
                </a:lnTo>
                <a:lnTo>
                  <a:pt x="289056" y="1236536"/>
                </a:lnTo>
                <a:lnTo>
                  <a:pt x="289119" y="1237559"/>
                </a:lnTo>
                <a:lnTo>
                  <a:pt x="287970" y="1244504"/>
                </a:lnTo>
                <a:lnTo>
                  <a:pt x="283979" y="1250670"/>
                </a:lnTo>
                <a:lnTo>
                  <a:pt x="277975" y="1255082"/>
                </a:lnTo>
                <a:lnTo>
                  <a:pt x="270786" y="1256769"/>
                </a:lnTo>
                <a:close/>
              </a:path>
            </a:pathLst>
          </a:custGeom>
          <a:solidFill>
            <a:srgbClr val="7D9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5" dirty="0"/>
              <a:t>Desert</a:t>
            </a:r>
            <a:r>
              <a:rPr spc="-315" dirty="0"/>
              <a:t> </a:t>
            </a:r>
            <a:r>
              <a:rPr spc="75" dirty="0"/>
              <a:t>vs.</a:t>
            </a:r>
            <a:r>
              <a:rPr spc="-310" dirty="0"/>
              <a:t> </a:t>
            </a:r>
            <a:r>
              <a:rPr spc="114" dirty="0"/>
              <a:t>River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3024" y="2121280"/>
            <a:ext cx="1941195" cy="140462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spc="105" dirty="0">
                <a:solidFill>
                  <a:srgbClr val="434343"/>
                </a:solidFill>
                <a:latin typeface="Gill Sans MT"/>
                <a:cs typeface="Gill Sans MT"/>
              </a:rPr>
              <a:t>What</a:t>
            </a:r>
            <a:r>
              <a:rPr sz="1800" spc="114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800" spc="135" dirty="0">
                <a:solidFill>
                  <a:srgbClr val="434343"/>
                </a:solidFill>
                <a:latin typeface="Gill Sans MT"/>
                <a:cs typeface="Gill Sans MT"/>
              </a:rPr>
              <a:t>are</a:t>
            </a:r>
            <a:r>
              <a:rPr sz="1800" spc="12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800" spc="185" dirty="0">
                <a:solidFill>
                  <a:srgbClr val="434343"/>
                </a:solidFill>
                <a:latin typeface="Gill Sans MT"/>
                <a:cs typeface="Gill Sans MT"/>
              </a:rPr>
              <a:t>some </a:t>
            </a:r>
            <a:r>
              <a:rPr sz="1800" spc="204" dirty="0">
                <a:solidFill>
                  <a:srgbClr val="434343"/>
                </a:solidFill>
                <a:latin typeface="Gill Sans MT"/>
                <a:cs typeface="Gill Sans MT"/>
              </a:rPr>
              <a:t>beneﬁts</a:t>
            </a:r>
            <a:r>
              <a:rPr sz="1800" spc="14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800" spc="135" dirty="0">
                <a:solidFill>
                  <a:srgbClr val="434343"/>
                </a:solidFill>
                <a:latin typeface="Gill Sans MT"/>
                <a:cs typeface="Gill Sans MT"/>
              </a:rPr>
              <a:t>of </a:t>
            </a:r>
            <a:r>
              <a:rPr sz="1800" spc="145" dirty="0">
                <a:solidFill>
                  <a:srgbClr val="434343"/>
                </a:solidFill>
                <a:latin typeface="Gill Sans MT"/>
                <a:cs typeface="Gill Sans MT"/>
              </a:rPr>
              <a:t>projects</a:t>
            </a:r>
            <a:r>
              <a:rPr sz="1800" spc="11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800" spc="130" dirty="0">
                <a:solidFill>
                  <a:srgbClr val="434343"/>
                </a:solidFill>
                <a:latin typeface="Gill Sans MT"/>
                <a:cs typeface="Gill Sans MT"/>
              </a:rPr>
              <a:t>like</a:t>
            </a:r>
            <a:r>
              <a:rPr sz="1800" spc="7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800" spc="155" dirty="0">
                <a:solidFill>
                  <a:srgbClr val="434343"/>
                </a:solidFill>
                <a:latin typeface="Gill Sans MT"/>
                <a:cs typeface="Gill Sans MT"/>
              </a:rPr>
              <a:t>the </a:t>
            </a:r>
            <a:r>
              <a:rPr sz="1800" spc="229" dirty="0">
                <a:solidFill>
                  <a:srgbClr val="434343"/>
                </a:solidFill>
                <a:latin typeface="Gill Sans MT"/>
                <a:cs typeface="Gill Sans MT"/>
              </a:rPr>
              <a:t>Santa</a:t>
            </a:r>
            <a:r>
              <a:rPr sz="1800" spc="7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800" spc="100" dirty="0">
                <a:solidFill>
                  <a:srgbClr val="434343"/>
                </a:solidFill>
                <a:latin typeface="Gill Sans MT"/>
                <a:cs typeface="Gill Sans MT"/>
              </a:rPr>
              <a:t>Cruz</a:t>
            </a:r>
            <a:r>
              <a:rPr sz="1800" spc="114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800" spc="90" dirty="0">
                <a:solidFill>
                  <a:srgbClr val="434343"/>
                </a:solidFill>
                <a:latin typeface="Gill Sans MT"/>
                <a:cs typeface="Gill Sans MT"/>
              </a:rPr>
              <a:t>River </a:t>
            </a:r>
            <a:r>
              <a:rPr sz="1800" spc="125" dirty="0">
                <a:solidFill>
                  <a:srgbClr val="434343"/>
                </a:solidFill>
                <a:latin typeface="Gill Sans MT"/>
                <a:cs typeface="Gill Sans MT"/>
              </a:rPr>
              <a:t>Heritage</a:t>
            </a:r>
            <a:r>
              <a:rPr sz="1800" spc="13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800" spc="140" dirty="0">
                <a:solidFill>
                  <a:srgbClr val="434343"/>
                </a:solidFill>
                <a:latin typeface="Gill Sans MT"/>
                <a:cs typeface="Gill Sans MT"/>
              </a:rPr>
              <a:t>Project?</a:t>
            </a:r>
            <a:endParaRPr sz="1800">
              <a:latin typeface="Gill Sans MT"/>
              <a:cs typeface="Gill Sans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29050" y="994400"/>
            <a:ext cx="5394951" cy="40462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03866"/>
            <a:ext cx="9144000" cy="1149350"/>
            <a:chOff x="0" y="4003866"/>
            <a:chExt cx="9144000" cy="1149350"/>
          </a:xfrm>
        </p:grpSpPr>
        <p:sp>
          <p:nvSpPr>
            <p:cNvPr id="3" name="object 3"/>
            <p:cNvSpPr/>
            <p:nvPr/>
          </p:nvSpPr>
          <p:spPr>
            <a:xfrm>
              <a:off x="0" y="4638565"/>
              <a:ext cx="9144000" cy="505459"/>
            </a:xfrm>
            <a:custGeom>
              <a:avLst/>
              <a:gdLst/>
              <a:ahLst/>
              <a:cxnLst/>
              <a:rect l="l" t="t" r="r" b="b"/>
              <a:pathLst>
                <a:path w="9144000" h="505460">
                  <a:moveTo>
                    <a:pt x="1686575" y="71917"/>
                  </a:moveTo>
                  <a:lnTo>
                    <a:pt x="125037" y="71917"/>
                  </a:lnTo>
                  <a:lnTo>
                    <a:pt x="169279" y="70891"/>
                  </a:lnTo>
                  <a:lnTo>
                    <a:pt x="213508" y="68158"/>
                  </a:lnTo>
                  <a:lnTo>
                    <a:pt x="257537" y="64232"/>
                  </a:lnTo>
                  <a:lnTo>
                    <a:pt x="665961" y="19862"/>
                  </a:lnTo>
                  <a:lnTo>
                    <a:pt x="770729" y="10856"/>
                  </a:lnTo>
                  <a:lnTo>
                    <a:pt x="823143" y="7179"/>
                  </a:lnTo>
                  <a:lnTo>
                    <a:pt x="875562" y="4168"/>
                  </a:lnTo>
                  <a:lnTo>
                    <a:pt x="929113" y="1861"/>
                  </a:lnTo>
                  <a:lnTo>
                    <a:pt x="929788" y="1861"/>
                  </a:lnTo>
                  <a:lnTo>
                    <a:pt x="980363" y="492"/>
                  </a:lnTo>
                  <a:lnTo>
                    <a:pt x="1032721" y="0"/>
                  </a:lnTo>
                  <a:lnTo>
                    <a:pt x="1080472" y="492"/>
                  </a:lnTo>
                  <a:lnTo>
                    <a:pt x="1085118" y="492"/>
                  </a:lnTo>
                  <a:lnTo>
                    <a:pt x="1141820" y="2324"/>
                  </a:lnTo>
                  <a:lnTo>
                    <a:pt x="1196258" y="5397"/>
                  </a:lnTo>
                  <a:lnTo>
                    <a:pt x="1250561" y="9895"/>
                  </a:lnTo>
                  <a:lnTo>
                    <a:pt x="1302801" y="15534"/>
                  </a:lnTo>
                  <a:lnTo>
                    <a:pt x="1354852" y="22267"/>
                  </a:lnTo>
                  <a:lnTo>
                    <a:pt x="1406725" y="29799"/>
                  </a:lnTo>
                  <a:lnTo>
                    <a:pt x="1604083" y="60727"/>
                  </a:lnTo>
                  <a:lnTo>
                    <a:pt x="1651728" y="67502"/>
                  </a:lnTo>
                  <a:lnTo>
                    <a:pt x="1686575" y="71917"/>
                  </a:lnTo>
                  <a:close/>
                </a:path>
                <a:path w="9144000" h="505460">
                  <a:moveTo>
                    <a:pt x="9143999" y="262708"/>
                  </a:moveTo>
                  <a:lnTo>
                    <a:pt x="7780365" y="262708"/>
                  </a:lnTo>
                  <a:lnTo>
                    <a:pt x="7833695" y="261927"/>
                  </a:lnTo>
                  <a:lnTo>
                    <a:pt x="7886507" y="259496"/>
                  </a:lnTo>
                  <a:lnTo>
                    <a:pt x="7938736" y="255286"/>
                  </a:lnTo>
                  <a:lnTo>
                    <a:pt x="7990316" y="249169"/>
                  </a:lnTo>
                  <a:lnTo>
                    <a:pt x="8041184" y="241015"/>
                  </a:lnTo>
                  <a:lnTo>
                    <a:pt x="8091275" y="230696"/>
                  </a:lnTo>
                  <a:lnTo>
                    <a:pt x="8140523" y="218083"/>
                  </a:lnTo>
                  <a:lnTo>
                    <a:pt x="8190525" y="202483"/>
                  </a:lnTo>
                  <a:lnTo>
                    <a:pt x="8238134" y="185014"/>
                  </a:lnTo>
                  <a:lnTo>
                    <a:pt x="8283947" y="166136"/>
                  </a:lnTo>
                  <a:lnTo>
                    <a:pt x="8328563" y="146308"/>
                  </a:lnTo>
                  <a:lnTo>
                    <a:pt x="8416596" y="105639"/>
                  </a:lnTo>
                  <a:lnTo>
                    <a:pt x="8461208" y="85718"/>
                  </a:lnTo>
                  <a:lnTo>
                    <a:pt x="8507014" y="66685"/>
                  </a:lnTo>
                  <a:lnTo>
                    <a:pt x="8548410" y="51289"/>
                  </a:lnTo>
                  <a:lnTo>
                    <a:pt x="8592113" y="37227"/>
                  </a:lnTo>
                  <a:lnTo>
                    <a:pt x="8637696" y="24876"/>
                  </a:lnTo>
                  <a:lnTo>
                    <a:pt x="8684729" y="14613"/>
                  </a:lnTo>
                  <a:lnTo>
                    <a:pt x="8732784" y="6816"/>
                  </a:lnTo>
                  <a:lnTo>
                    <a:pt x="8781434" y="1861"/>
                  </a:lnTo>
                  <a:lnTo>
                    <a:pt x="8833785" y="0"/>
                  </a:lnTo>
                  <a:lnTo>
                    <a:pt x="8824515" y="0"/>
                  </a:lnTo>
                  <a:lnTo>
                    <a:pt x="8886007" y="2623"/>
                  </a:lnTo>
                  <a:lnTo>
                    <a:pt x="8940781" y="10462"/>
                  </a:lnTo>
                  <a:lnTo>
                    <a:pt x="8987621" y="22025"/>
                  </a:lnTo>
                  <a:lnTo>
                    <a:pt x="9031324" y="36631"/>
                  </a:lnTo>
                  <a:lnTo>
                    <a:pt x="9073139" y="53089"/>
                  </a:lnTo>
                  <a:lnTo>
                    <a:pt x="9114318" y="70207"/>
                  </a:lnTo>
                  <a:lnTo>
                    <a:pt x="9143999" y="81985"/>
                  </a:lnTo>
                  <a:lnTo>
                    <a:pt x="9143999" y="262708"/>
                  </a:lnTo>
                  <a:close/>
                </a:path>
                <a:path w="9144000" h="505460">
                  <a:moveTo>
                    <a:pt x="3004079" y="85718"/>
                  </a:moveTo>
                  <a:lnTo>
                    <a:pt x="1896407" y="85718"/>
                  </a:lnTo>
                  <a:lnTo>
                    <a:pt x="1911163" y="85589"/>
                  </a:lnTo>
                  <a:lnTo>
                    <a:pt x="1936394" y="84904"/>
                  </a:lnTo>
                  <a:lnTo>
                    <a:pt x="1935106" y="84904"/>
                  </a:lnTo>
                  <a:lnTo>
                    <a:pt x="1955533" y="83948"/>
                  </a:lnTo>
                  <a:lnTo>
                    <a:pt x="1978216" y="82415"/>
                  </a:lnTo>
                  <a:lnTo>
                    <a:pt x="1978075" y="82415"/>
                  </a:lnTo>
                  <a:lnTo>
                    <a:pt x="2029964" y="77068"/>
                  </a:lnTo>
                  <a:lnTo>
                    <a:pt x="2081555" y="69630"/>
                  </a:lnTo>
                  <a:lnTo>
                    <a:pt x="2131891" y="60932"/>
                  </a:lnTo>
                  <a:lnTo>
                    <a:pt x="2232542" y="41844"/>
                  </a:lnTo>
                  <a:lnTo>
                    <a:pt x="2283102" y="32780"/>
                  </a:lnTo>
                  <a:lnTo>
                    <a:pt x="2334245" y="24876"/>
                  </a:lnTo>
                  <a:lnTo>
                    <a:pt x="2386122" y="18782"/>
                  </a:lnTo>
                  <a:lnTo>
                    <a:pt x="2415183" y="16366"/>
                  </a:lnTo>
                  <a:lnTo>
                    <a:pt x="2445225" y="14613"/>
                  </a:lnTo>
                  <a:lnTo>
                    <a:pt x="2445994" y="14613"/>
                  </a:lnTo>
                  <a:lnTo>
                    <a:pt x="2472948" y="13686"/>
                  </a:lnTo>
                  <a:lnTo>
                    <a:pt x="2552022" y="14318"/>
                  </a:lnTo>
                  <a:lnTo>
                    <a:pt x="2602074" y="17074"/>
                  </a:lnTo>
                  <a:lnTo>
                    <a:pt x="2651863" y="21461"/>
                  </a:lnTo>
                  <a:lnTo>
                    <a:pt x="2701419" y="27313"/>
                  </a:lnTo>
                  <a:lnTo>
                    <a:pt x="2750776" y="34461"/>
                  </a:lnTo>
                  <a:lnTo>
                    <a:pt x="2799964" y="42736"/>
                  </a:lnTo>
                  <a:lnTo>
                    <a:pt x="2849016" y="51971"/>
                  </a:lnTo>
                  <a:lnTo>
                    <a:pt x="2897963" y="61998"/>
                  </a:lnTo>
                  <a:lnTo>
                    <a:pt x="2995670" y="83756"/>
                  </a:lnTo>
                  <a:lnTo>
                    <a:pt x="3004079" y="85718"/>
                  </a:lnTo>
                  <a:close/>
                </a:path>
                <a:path w="9144000" h="505460">
                  <a:moveTo>
                    <a:pt x="9143999" y="504934"/>
                  </a:moveTo>
                  <a:lnTo>
                    <a:pt x="0" y="504934"/>
                  </a:lnTo>
                  <a:lnTo>
                    <a:pt x="0" y="60727"/>
                  </a:lnTo>
                  <a:lnTo>
                    <a:pt x="45095" y="67694"/>
                  </a:lnTo>
                  <a:lnTo>
                    <a:pt x="64946" y="69630"/>
                  </a:lnTo>
                  <a:lnTo>
                    <a:pt x="84153" y="70891"/>
                  </a:lnTo>
                  <a:lnTo>
                    <a:pt x="83586" y="70891"/>
                  </a:lnTo>
                  <a:lnTo>
                    <a:pt x="104917" y="71682"/>
                  </a:lnTo>
                  <a:lnTo>
                    <a:pt x="125037" y="71917"/>
                  </a:lnTo>
                  <a:lnTo>
                    <a:pt x="1686575" y="71917"/>
                  </a:lnTo>
                  <a:lnTo>
                    <a:pt x="1699011" y="73492"/>
                  </a:lnTo>
                  <a:lnTo>
                    <a:pt x="1746355" y="78537"/>
                  </a:lnTo>
                  <a:lnTo>
                    <a:pt x="1793787" y="82415"/>
                  </a:lnTo>
                  <a:lnTo>
                    <a:pt x="1841334" y="84904"/>
                  </a:lnTo>
                  <a:lnTo>
                    <a:pt x="1885512" y="85718"/>
                  </a:lnTo>
                  <a:lnTo>
                    <a:pt x="3004079" y="85718"/>
                  </a:lnTo>
                  <a:lnTo>
                    <a:pt x="3191231" y="129380"/>
                  </a:lnTo>
                  <a:lnTo>
                    <a:pt x="3240338" y="140246"/>
                  </a:lnTo>
                  <a:lnTo>
                    <a:pt x="3289594" y="150559"/>
                  </a:lnTo>
                  <a:lnTo>
                    <a:pt x="3339032" y="160152"/>
                  </a:lnTo>
                  <a:lnTo>
                    <a:pt x="3388684" y="168856"/>
                  </a:lnTo>
                  <a:lnTo>
                    <a:pt x="3436976" y="176287"/>
                  </a:lnTo>
                  <a:lnTo>
                    <a:pt x="3485550" y="182760"/>
                  </a:lnTo>
                  <a:lnTo>
                    <a:pt x="3534386" y="188318"/>
                  </a:lnTo>
                  <a:lnTo>
                    <a:pt x="3583465" y="193001"/>
                  </a:lnTo>
                  <a:lnTo>
                    <a:pt x="3632768" y="196850"/>
                  </a:lnTo>
                  <a:lnTo>
                    <a:pt x="3682275" y="199907"/>
                  </a:lnTo>
                  <a:lnTo>
                    <a:pt x="3731967" y="202212"/>
                  </a:lnTo>
                  <a:lnTo>
                    <a:pt x="3781825" y="203808"/>
                  </a:lnTo>
                  <a:lnTo>
                    <a:pt x="3831829" y="204736"/>
                  </a:lnTo>
                  <a:lnTo>
                    <a:pt x="7207927" y="205036"/>
                  </a:lnTo>
                  <a:lnTo>
                    <a:pt x="7335410" y="224416"/>
                  </a:lnTo>
                  <a:lnTo>
                    <a:pt x="7435239" y="237966"/>
                  </a:lnTo>
                  <a:lnTo>
                    <a:pt x="7485086" y="243951"/>
                  </a:lnTo>
                  <a:lnTo>
                    <a:pt x="7533791" y="249169"/>
                  </a:lnTo>
                  <a:lnTo>
                    <a:pt x="7533625" y="249169"/>
                  </a:lnTo>
                  <a:lnTo>
                    <a:pt x="7584417" y="253857"/>
                  </a:lnTo>
                  <a:lnTo>
                    <a:pt x="7633812" y="257584"/>
                  </a:lnTo>
                  <a:lnTo>
                    <a:pt x="7682964" y="260367"/>
                  </a:lnTo>
                  <a:lnTo>
                    <a:pt x="7731831" y="262107"/>
                  </a:lnTo>
                  <a:lnTo>
                    <a:pt x="7780365" y="262708"/>
                  </a:lnTo>
                  <a:lnTo>
                    <a:pt x="9143999" y="262708"/>
                  </a:lnTo>
                  <a:lnTo>
                    <a:pt x="9143999" y="504934"/>
                  </a:lnTo>
                  <a:close/>
                </a:path>
                <a:path w="9144000" h="505460">
                  <a:moveTo>
                    <a:pt x="7207927" y="205036"/>
                  </a:moveTo>
                  <a:lnTo>
                    <a:pt x="3881960" y="205036"/>
                  </a:lnTo>
                  <a:lnTo>
                    <a:pt x="3934849" y="204736"/>
                  </a:lnTo>
                  <a:lnTo>
                    <a:pt x="3933085" y="204736"/>
                  </a:lnTo>
                  <a:lnTo>
                    <a:pt x="3989530" y="203808"/>
                  </a:lnTo>
                  <a:lnTo>
                    <a:pt x="3986866" y="203808"/>
                  </a:lnTo>
                  <a:lnTo>
                    <a:pt x="4037214" y="202483"/>
                  </a:lnTo>
                  <a:lnTo>
                    <a:pt x="4036087" y="202483"/>
                  </a:lnTo>
                  <a:lnTo>
                    <a:pt x="4083239" y="200814"/>
                  </a:lnTo>
                  <a:lnTo>
                    <a:pt x="4184193" y="196038"/>
                  </a:lnTo>
                  <a:lnTo>
                    <a:pt x="4335596" y="186479"/>
                  </a:lnTo>
                  <a:lnTo>
                    <a:pt x="4835915" y="147094"/>
                  </a:lnTo>
                  <a:lnTo>
                    <a:pt x="5287819" y="117093"/>
                  </a:lnTo>
                  <a:lnTo>
                    <a:pt x="5539762" y="105494"/>
                  </a:lnTo>
                  <a:lnTo>
                    <a:pt x="5741269" y="99736"/>
                  </a:lnTo>
                  <a:lnTo>
                    <a:pt x="5942412" y="97696"/>
                  </a:lnTo>
                  <a:lnTo>
                    <a:pt x="5992431" y="97828"/>
                  </a:lnTo>
                  <a:lnTo>
                    <a:pt x="6041369" y="98217"/>
                  </a:lnTo>
                  <a:lnTo>
                    <a:pt x="6087258" y="98856"/>
                  </a:lnTo>
                  <a:lnTo>
                    <a:pt x="6089297" y="98856"/>
                  </a:lnTo>
                  <a:lnTo>
                    <a:pt x="6245348" y="102875"/>
                  </a:lnTo>
                  <a:lnTo>
                    <a:pt x="6345833" y="107087"/>
                  </a:lnTo>
                  <a:lnTo>
                    <a:pt x="6394031" y="109598"/>
                  </a:lnTo>
                  <a:lnTo>
                    <a:pt x="6394261" y="109598"/>
                  </a:lnTo>
                  <a:lnTo>
                    <a:pt x="6495969" y="115974"/>
                  </a:lnTo>
                  <a:lnTo>
                    <a:pt x="6595609" y="123712"/>
                  </a:lnTo>
                  <a:lnTo>
                    <a:pt x="6694844" y="132982"/>
                  </a:lnTo>
                  <a:lnTo>
                    <a:pt x="6793637" y="143852"/>
                  </a:lnTo>
                  <a:lnTo>
                    <a:pt x="6891949" y="156392"/>
                  </a:lnTo>
                  <a:lnTo>
                    <a:pt x="7207927" y="205036"/>
                  </a:lnTo>
                  <a:close/>
                </a:path>
              </a:pathLst>
            </a:custGeom>
            <a:solidFill>
              <a:srgbClr val="E4C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42673" y="4065764"/>
              <a:ext cx="564515" cy="752475"/>
            </a:xfrm>
            <a:custGeom>
              <a:avLst/>
              <a:gdLst/>
              <a:ahLst/>
              <a:cxnLst/>
              <a:rect l="l" t="t" r="r" b="b"/>
              <a:pathLst>
                <a:path w="564515" h="752475">
                  <a:moveTo>
                    <a:pt x="112242" y="752263"/>
                  </a:moveTo>
                  <a:lnTo>
                    <a:pt x="54245" y="735683"/>
                  </a:lnTo>
                  <a:lnTo>
                    <a:pt x="7797" y="673048"/>
                  </a:lnTo>
                  <a:lnTo>
                    <a:pt x="0" y="574826"/>
                  </a:lnTo>
                  <a:lnTo>
                    <a:pt x="38917" y="502537"/>
                  </a:lnTo>
                  <a:lnTo>
                    <a:pt x="88618" y="457900"/>
                  </a:lnTo>
                  <a:lnTo>
                    <a:pt x="113170" y="442638"/>
                  </a:lnTo>
                  <a:lnTo>
                    <a:pt x="78373" y="425787"/>
                  </a:lnTo>
                  <a:lnTo>
                    <a:pt x="52620" y="398856"/>
                  </a:lnTo>
                  <a:lnTo>
                    <a:pt x="35693" y="364997"/>
                  </a:lnTo>
                  <a:lnTo>
                    <a:pt x="27372" y="327364"/>
                  </a:lnTo>
                  <a:lnTo>
                    <a:pt x="27440" y="289109"/>
                  </a:lnTo>
                  <a:lnTo>
                    <a:pt x="35679" y="253386"/>
                  </a:lnTo>
                  <a:lnTo>
                    <a:pt x="51869" y="223347"/>
                  </a:lnTo>
                  <a:lnTo>
                    <a:pt x="75793" y="202146"/>
                  </a:lnTo>
                  <a:lnTo>
                    <a:pt x="107233" y="192935"/>
                  </a:lnTo>
                  <a:lnTo>
                    <a:pt x="106806" y="160051"/>
                  </a:lnTo>
                  <a:lnTo>
                    <a:pt x="135850" y="87403"/>
                  </a:lnTo>
                  <a:lnTo>
                    <a:pt x="163744" y="53739"/>
                  </a:lnTo>
                  <a:lnTo>
                    <a:pt x="199501" y="25918"/>
                  </a:lnTo>
                  <a:lnTo>
                    <a:pt x="242332" y="6987"/>
                  </a:lnTo>
                  <a:lnTo>
                    <a:pt x="291449" y="0"/>
                  </a:lnTo>
                  <a:lnTo>
                    <a:pt x="307754" y="742"/>
                  </a:lnTo>
                  <a:lnTo>
                    <a:pt x="359904" y="12429"/>
                  </a:lnTo>
                  <a:lnTo>
                    <a:pt x="402745" y="34909"/>
                  </a:lnTo>
                  <a:lnTo>
                    <a:pt x="433487" y="65394"/>
                  </a:lnTo>
                  <a:lnTo>
                    <a:pt x="452868" y="101645"/>
                  </a:lnTo>
                  <a:lnTo>
                    <a:pt x="461625" y="141424"/>
                  </a:lnTo>
                  <a:lnTo>
                    <a:pt x="460494" y="182492"/>
                  </a:lnTo>
                  <a:lnTo>
                    <a:pt x="450211" y="222608"/>
                  </a:lnTo>
                  <a:lnTo>
                    <a:pt x="431513" y="259535"/>
                  </a:lnTo>
                  <a:lnTo>
                    <a:pt x="439757" y="257451"/>
                  </a:lnTo>
                  <a:lnTo>
                    <a:pt x="447792" y="255941"/>
                  </a:lnTo>
                  <a:lnTo>
                    <a:pt x="455618" y="255022"/>
                  </a:lnTo>
                  <a:lnTo>
                    <a:pt x="463236" y="254712"/>
                  </a:lnTo>
                  <a:lnTo>
                    <a:pt x="498836" y="261762"/>
                  </a:lnTo>
                  <a:lnTo>
                    <a:pt x="528094" y="281355"/>
                  </a:lnTo>
                  <a:lnTo>
                    <a:pt x="549668" y="311153"/>
                  </a:lnTo>
                  <a:lnTo>
                    <a:pt x="562213" y="348821"/>
                  </a:lnTo>
                  <a:lnTo>
                    <a:pt x="564388" y="392023"/>
                  </a:lnTo>
                  <a:lnTo>
                    <a:pt x="554847" y="438420"/>
                  </a:lnTo>
                  <a:lnTo>
                    <a:pt x="532248" y="485678"/>
                  </a:lnTo>
                  <a:lnTo>
                    <a:pt x="547931" y="508441"/>
                  </a:lnTo>
                  <a:lnTo>
                    <a:pt x="553849" y="541098"/>
                  </a:lnTo>
                  <a:lnTo>
                    <a:pt x="550079" y="579663"/>
                  </a:lnTo>
                  <a:lnTo>
                    <a:pt x="536700" y="620153"/>
                  </a:lnTo>
                  <a:lnTo>
                    <a:pt x="513790" y="658582"/>
                  </a:lnTo>
                  <a:lnTo>
                    <a:pt x="481428" y="690965"/>
                  </a:lnTo>
                  <a:lnTo>
                    <a:pt x="439692" y="713317"/>
                  </a:lnTo>
                  <a:lnTo>
                    <a:pt x="388659" y="721653"/>
                  </a:lnTo>
                  <a:lnTo>
                    <a:pt x="370055" y="720659"/>
                  </a:lnTo>
                  <a:lnTo>
                    <a:pt x="350443" y="717595"/>
                  </a:lnTo>
                  <a:lnTo>
                    <a:pt x="329857" y="712339"/>
                  </a:lnTo>
                  <a:lnTo>
                    <a:pt x="308332" y="704771"/>
                  </a:lnTo>
                  <a:lnTo>
                    <a:pt x="304462" y="708957"/>
                  </a:lnTo>
                  <a:lnTo>
                    <a:pt x="293652" y="717804"/>
                  </a:lnTo>
                  <a:lnTo>
                    <a:pt x="277104" y="726581"/>
                  </a:lnTo>
                  <a:lnTo>
                    <a:pt x="256016" y="730558"/>
                  </a:lnTo>
                  <a:lnTo>
                    <a:pt x="247296" y="729888"/>
                  </a:lnTo>
                  <a:lnTo>
                    <a:pt x="238160" y="727705"/>
                  </a:lnTo>
                  <a:lnTo>
                    <a:pt x="228675" y="723749"/>
                  </a:lnTo>
                  <a:lnTo>
                    <a:pt x="218913" y="717757"/>
                  </a:lnTo>
                  <a:lnTo>
                    <a:pt x="209941" y="723149"/>
                  </a:lnTo>
                  <a:lnTo>
                    <a:pt x="186100" y="735010"/>
                  </a:lnTo>
                  <a:lnTo>
                    <a:pt x="151997" y="746872"/>
                  </a:lnTo>
                  <a:lnTo>
                    <a:pt x="112242" y="752263"/>
                  </a:lnTo>
                  <a:close/>
                </a:path>
              </a:pathLst>
            </a:custGeom>
            <a:solidFill>
              <a:srgbClr val="93A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35062" y="4013391"/>
              <a:ext cx="564515" cy="1130300"/>
            </a:xfrm>
            <a:custGeom>
              <a:avLst/>
              <a:gdLst/>
              <a:ahLst/>
              <a:cxnLst/>
              <a:rect l="l" t="t" r="r" b="b"/>
              <a:pathLst>
                <a:path w="564515" h="1130300">
                  <a:moveTo>
                    <a:pt x="218727" y="1130108"/>
                  </a:moveTo>
                  <a:lnTo>
                    <a:pt x="218727" y="716828"/>
                  </a:lnTo>
                  <a:lnTo>
                    <a:pt x="193857" y="730582"/>
                  </a:lnTo>
                  <a:lnTo>
                    <a:pt x="134828" y="749780"/>
                  </a:lnTo>
                  <a:lnTo>
                    <a:pt x="65017" y="741325"/>
                  </a:lnTo>
                  <a:lnTo>
                    <a:pt x="7797" y="672118"/>
                  </a:lnTo>
                  <a:lnTo>
                    <a:pt x="0" y="574161"/>
                  </a:lnTo>
                  <a:lnTo>
                    <a:pt x="38917" y="501909"/>
                  </a:lnTo>
                  <a:lnTo>
                    <a:pt x="88618" y="457205"/>
                  </a:lnTo>
                  <a:lnTo>
                    <a:pt x="113169" y="441895"/>
                  </a:lnTo>
                  <a:lnTo>
                    <a:pt x="78373" y="425142"/>
                  </a:lnTo>
                  <a:lnTo>
                    <a:pt x="52618" y="398266"/>
                  </a:lnTo>
                  <a:lnTo>
                    <a:pt x="35686" y="364432"/>
                  </a:lnTo>
                  <a:lnTo>
                    <a:pt x="27356" y="326805"/>
                  </a:lnTo>
                  <a:lnTo>
                    <a:pt x="27409" y="288551"/>
                  </a:lnTo>
                  <a:lnTo>
                    <a:pt x="35624" y="252834"/>
                  </a:lnTo>
                  <a:lnTo>
                    <a:pt x="51782" y="222821"/>
                  </a:lnTo>
                  <a:lnTo>
                    <a:pt x="75664" y="201675"/>
                  </a:lnTo>
                  <a:lnTo>
                    <a:pt x="107048" y="192562"/>
                  </a:lnTo>
                  <a:lnTo>
                    <a:pt x="106252" y="162528"/>
                  </a:lnTo>
                  <a:lnTo>
                    <a:pt x="129969" y="95868"/>
                  </a:lnTo>
                  <a:lnTo>
                    <a:pt x="153263" y="63923"/>
                  </a:lnTo>
                  <a:lnTo>
                    <a:pt x="183368" y="36024"/>
                  </a:lnTo>
                  <a:lnTo>
                    <a:pt x="219676" y="14509"/>
                  </a:lnTo>
                  <a:lnTo>
                    <a:pt x="261576" y="1721"/>
                  </a:lnTo>
                  <a:lnTo>
                    <a:pt x="308460" y="0"/>
                  </a:lnTo>
                  <a:lnTo>
                    <a:pt x="359719" y="11685"/>
                  </a:lnTo>
                  <a:lnTo>
                    <a:pt x="402745" y="34301"/>
                  </a:lnTo>
                  <a:lnTo>
                    <a:pt x="433582" y="64877"/>
                  </a:lnTo>
                  <a:lnTo>
                    <a:pt x="452990" y="101174"/>
                  </a:lnTo>
                  <a:lnTo>
                    <a:pt x="461727" y="140953"/>
                  </a:lnTo>
                  <a:lnTo>
                    <a:pt x="460554" y="181975"/>
                  </a:lnTo>
                  <a:lnTo>
                    <a:pt x="450230" y="222001"/>
                  </a:lnTo>
                  <a:lnTo>
                    <a:pt x="431513" y="258791"/>
                  </a:lnTo>
                  <a:lnTo>
                    <a:pt x="470204" y="254424"/>
                  </a:lnTo>
                  <a:lnTo>
                    <a:pt x="531421" y="284403"/>
                  </a:lnTo>
                  <a:lnTo>
                    <a:pt x="562836" y="351654"/>
                  </a:lnTo>
                  <a:lnTo>
                    <a:pt x="564275" y="393875"/>
                  </a:lnTo>
                  <a:lnTo>
                    <a:pt x="554554" y="438958"/>
                  </a:lnTo>
                  <a:lnTo>
                    <a:pt x="532434" y="484749"/>
                  </a:lnTo>
                  <a:lnTo>
                    <a:pt x="546281" y="503358"/>
                  </a:lnTo>
                  <a:lnTo>
                    <a:pt x="553146" y="529452"/>
                  </a:lnTo>
                  <a:lnTo>
                    <a:pt x="553072" y="560626"/>
                  </a:lnTo>
                  <a:lnTo>
                    <a:pt x="546107" y="594476"/>
                  </a:lnTo>
                  <a:lnTo>
                    <a:pt x="511678" y="660588"/>
                  </a:lnTo>
                  <a:lnTo>
                    <a:pt x="484305" y="688041"/>
                  </a:lnTo>
                  <a:lnTo>
                    <a:pt x="450220" y="708553"/>
                  </a:lnTo>
                  <a:lnTo>
                    <a:pt x="409469" y="719719"/>
                  </a:lnTo>
                  <a:lnTo>
                    <a:pt x="362096" y="719136"/>
                  </a:lnTo>
                  <a:lnTo>
                    <a:pt x="308146" y="704398"/>
                  </a:lnTo>
                </a:path>
              </a:pathLst>
            </a:custGeom>
            <a:ln w="1904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6464" y="0"/>
            <a:ext cx="1047535" cy="177799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4387865"/>
            <a:ext cx="1141095" cy="755650"/>
          </a:xfrm>
          <a:custGeom>
            <a:avLst/>
            <a:gdLst/>
            <a:ahLst/>
            <a:cxnLst/>
            <a:rect l="l" t="t" r="r" b="b"/>
            <a:pathLst>
              <a:path w="1141095" h="755650">
                <a:moveTo>
                  <a:pt x="0" y="0"/>
                </a:moveTo>
                <a:lnTo>
                  <a:pt x="217616" y="62393"/>
                </a:lnTo>
                <a:lnTo>
                  <a:pt x="252671" y="83899"/>
                </a:lnTo>
                <a:lnTo>
                  <a:pt x="284276" y="108511"/>
                </a:lnTo>
                <a:lnTo>
                  <a:pt x="312888" y="135651"/>
                </a:lnTo>
                <a:lnTo>
                  <a:pt x="338963" y="164741"/>
                </a:lnTo>
                <a:lnTo>
                  <a:pt x="362957" y="195205"/>
                </a:lnTo>
                <a:lnTo>
                  <a:pt x="385326" y="226464"/>
                </a:lnTo>
                <a:lnTo>
                  <a:pt x="427011" y="289057"/>
                </a:lnTo>
                <a:lnTo>
                  <a:pt x="447241" y="319237"/>
                </a:lnTo>
                <a:lnTo>
                  <a:pt x="488753" y="374476"/>
                </a:lnTo>
                <a:lnTo>
                  <a:pt x="534709" y="419036"/>
                </a:lnTo>
                <a:lnTo>
                  <a:pt x="588759" y="448297"/>
                </a:lnTo>
                <a:lnTo>
                  <a:pt x="654550" y="457638"/>
                </a:lnTo>
                <a:lnTo>
                  <a:pt x="692989" y="453396"/>
                </a:lnTo>
                <a:lnTo>
                  <a:pt x="735731" y="442441"/>
                </a:lnTo>
                <a:lnTo>
                  <a:pt x="783233" y="424196"/>
                </a:lnTo>
                <a:lnTo>
                  <a:pt x="812631" y="413541"/>
                </a:lnTo>
                <a:lnTo>
                  <a:pt x="842332" y="407197"/>
                </a:lnTo>
                <a:lnTo>
                  <a:pt x="872068" y="405011"/>
                </a:lnTo>
                <a:lnTo>
                  <a:pt x="901568" y="406830"/>
                </a:lnTo>
                <a:lnTo>
                  <a:pt x="958778" y="421870"/>
                </a:lnTo>
                <a:lnTo>
                  <a:pt x="1011802" y="451093"/>
                </a:lnTo>
                <a:lnTo>
                  <a:pt x="1058479" y="493274"/>
                </a:lnTo>
                <a:lnTo>
                  <a:pt x="1096648" y="547187"/>
                </a:lnTo>
                <a:lnTo>
                  <a:pt x="1124146" y="611607"/>
                </a:lnTo>
                <a:lnTo>
                  <a:pt x="1138814" y="685310"/>
                </a:lnTo>
                <a:lnTo>
                  <a:pt x="1140661" y="725259"/>
                </a:lnTo>
                <a:lnTo>
                  <a:pt x="1139084" y="755634"/>
                </a:lnTo>
              </a:path>
            </a:pathLst>
          </a:custGeom>
          <a:ln w="19049">
            <a:solidFill>
              <a:srgbClr val="5441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7"/>
            <a:ext cx="627380" cy="1257300"/>
          </a:xfrm>
          <a:custGeom>
            <a:avLst/>
            <a:gdLst/>
            <a:ahLst/>
            <a:cxnLst/>
            <a:rect l="l" t="t" r="r" b="b"/>
            <a:pathLst>
              <a:path w="627380" h="1257300">
                <a:moveTo>
                  <a:pt x="334625" y="31846"/>
                </a:moveTo>
                <a:lnTo>
                  <a:pt x="328855" y="23227"/>
                </a:lnTo>
                <a:lnTo>
                  <a:pt x="322792" y="18114"/>
                </a:lnTo>
                <a:lnTo>
                  <a:pt x="323338" y="14900"/>
                </a:lnTo>
                <a:lnTo>
                  <a:pt x="323449" y="14243"/>
                </a:lnTo>
                <a:lnTo>
                  <a:pt x="324444" y="9130"/>
                </a:lnTo>
                <a:lnTo>
                  <a:pt x="324472" y="8984"/>
                </a:lnTo>
                <a:lnTo>
                  <a:pt x="330900" y="4747"/>
                </a:lnTo>
                <a:lnTo>
                  <a:pt x="334771" y="0"/>
                </a:lnTo>
                <a:lnTo>
                  <a:pt x="339373" y="4893"/>
                </a:lnTo>
                <a:lnTo>
                  <a:pt x="346093" y="9130"/>
                </a:lnTo>
                <a:lnTo>
                  <a:pt x="347354" y="14243"/>
                </a:lnTo>
                <a:lnTo>
                  <a:pt x="347480" y="14754"/>
                </a:lnTo>
                <a:lnTo>
                  <a:pt x="347626" y="14900"/>
                </a:lnTo>
                <a:lnTo>
                  <a:pt x="348605" y="18114"/>
                </a:lnTo>
                <a:lnTo>
                  <a:pt x="348649" y="18260"/>
                </a:lnTo>
                <a:lnTo>
                  <a:pt x="341199" y="23665"/>
                </a:lnTo>
                <a:lnTo>
                  <a:pt x="334625" y="31846"/>
                </a:lnTo>
                <a:close/>
              </a:path>
              <a:path w="627380" h="1257300">
                <a:moveTo>
                  <a:pt x="8499" y="213868"/>
                </a:moveTo>
                <a:lnTo>
                  <a:pt x="6007" y="213868"/>
                </a:lnTo>
                <a:lnTo>
                  <a:pt x="0" y="212379"/>
                </a:lnTo>
                <a:lnTo>
                  <a:pt x="0" y="156530"/>
                </a:lnTo>
                <a:lnTo>
                  <a:pt x="7395" y="155142"/>
                </a:lnTo>
                <a:lnTo>
                  <a:pt x="8709" y="155142"/>
                </a:lnTo>
                <a:lnTo>
                  <a:pt x="19195" y="158488"/>
                </a:lnTo>
                <a:lnTo>
                  <a:pt x="29326" y="165970"/>
                </a:lnTo>
                <a:lnTo>
                  <a:pt x="36853" y="175397"/>
                </a:lnTo>
                <a:lnTo>
                  <a:pt x="39533" y="184578"/>
                </a:lnTo>
                <a:lnTo>
                  <a:pt x="36679" y="196839"/>
                </a:lnTo>
                <a:lnTo>
                  <a:pt x="30175" y="206080"/>
                </a:lnTo>
                <a:lnTo>
                  <a:pt x="20479" y="211911"/>
                </a:lnTo>
                <a:lnTo>
                  <a:pt x="8499" y="213868"/>
                </a:lnTo>
                <a:close/>
              </a:path>
              <a:path w="627380" h="1257300">
                <a:moveTo>
                  <a:pt x="89056" y="344395"/>
                </a:moveTo>
                <a:lnTo>
                  <a:pt x="85960" y="344395"/>
                </a:lnTo>
                <a:lnTo>
                  <a:pt x="82994" y="343518"/>
                </a:lnTo>
                <a:lnTo>
                  <a:pt x="82482" y="342496"/>
                </a:lnTo>
                <a:lnTo>
                  <a:pt x="81314" y="339939"/>
                </a:lnTo>
                <a:lnTo>
                  <a:pt x="80802" y="335557"/>
                </a:lnTo>
                <a:lnTo>
                  <a:pt x="82336" y="333658"/>
                </a:lnTo>
                <a:lnTo>
                  <a:pt x="85039" y="330152"/>
                </a:lnTo>
                <a:lnTo>
                  <a:pt x="89421" y="327887"/>
                </a:lnTo>
                <a:lnTo>
                  <a:pt x="94534" y="324016"/>
                </a:lnTo>
                <a:lnTo>
                  <a:pt x="86573" y="316931"/>
                </a:lnTo>
                <a:lnTo>
                  <a:pt x="88472" y="316200"/>
                </a:lnTo>
                <a:lnTo>
                  <a:pt x="90590" y="315178"/>
                </a:lnTo>
                <a:lnTo>
                  <a:pt x="91262" y="315178"/>
                </a:lnTo>
                <a:lnTo>
                  <a:pt x="94680" y="319487"/>
                </a:lnTo>
                <a:lnTo>
                  <a:pt x="100962" y="324673"/>
                </a:lnTo>
                <a:lnTo>
                  <a:pt x="100426" y="327887"/>
                </a:lnTo>
                <a:lnTo>
                  <a:pt x="99376" y="333658"/>
                </a:lnTo>
                <a:lnTo>
                  <a:pt x="99282" y="334169"/>
                </a:lnTo>
                <a:lnTo>
                  <a:pt x="93512" y="339282"/>
                </a:lnTo>
                <a:lnTo>
                  <a:pt x="89275" y="344176"/>
                </a:lnTo>
                <a:lnTo>
                  <a:pt x="89056" y="344395"/>
                </a:lnTo>
                <a:close/>
              </a:path>
              <a:path w="627380" h="1257300">
                <a:moveTo>
                  <a:pt x="468868" y="434748"/>
                </a:moveTo>
                <a:lnTo>
                  <a:pt x="458505" y="434748"/>
                </a:lnTo>
                <a:lnTo>
                  <a:pt x="457482" y="434529"/>
                </a:lnTo>
                <a:lnTo>
                  <a:pt x="450324" y="433361"/>
                </a:lnTo>
                <a:lnTo>
                  <a:pt x="444408" y="425691"/>
                </a:lnTo>
                <a:lnTo>
                  <a:pt x="437980" y="421016"/>
                </a:lnTo>
                <a:lnTo>
                  <a:pt x="437980" y="416269"/>
                </a:lnTo>
                <a:lnTo>
                  <a:pt x="438199" y="413858"/>
                </a:lnTo>
                <a:lnTo>
                  <a:pt x="444627" y="408964"/>
                </a:lnTo>
                <a:lnTo>
                  <a:pt x="450543" y="400857"/>
                </a:lnTo>
                <a:lnTo>
                  <a:pt x="458757" y="400053"/>
                </a:lnTo>
                <a:lnTo>
                  <a:pt x="468439" y="400053"/>
                </a:lnTo>
                <a:lnTo>
                  <a:pt x="475013" y="407942"/>
                </a:lnTo>
                <a:lnTo>
                  <a:pt x="474892" y="416269"/>
                </a:lnTo>
                <a:lnTo>
                  <a:pt x="474823" y="421016"/>
                </a:lnTo>
                <a:lnTo>
                  <a:pt x="474720" y="428102"/>
                </a:lnTo>
                <a:lnTo>
                  <a:pt x="468868" y="434748"/>
                </a:lnTo>
                <a:close/>
              </a:path>
              <a:path w="627380" h="1257300">
                <a:moveTo>
                  <a:pt x="181518" y="435844"/>
                </a:moveTo>
                <a:lnTo>
                  <a:pt x="179629" y="435844"/>
                </a:lnTo>
                <a:lnTo>
                  <a:pt x="165105" y="431887"/>
                </a:lnTo>
                <a:lnTo>
                  <a:pt x="154046" y="422322"/>
                </a:lnTo>
                <a:lnTo>
                  <a:pt x="147232" y="408306"/>
                </a:lnTo>
                <a:lnTo>
                  <a:pt x="145445" y="390996"/>
                </a:lnTo>
                <a:lnTo>
                  <a:pt x="150243" y="376026"/>
                </a:lnTo>
                <a:lnTo>
                  <a:pt x="161642" y="363103"/>
                </a:lnTo>
                <a:lnTo>
                  <a:pt x="177287" y="354028"/>
                </a:lnTo>
                <a:lnTo>
                  <a:pt x="194822" y="350603"/>
                </a:lnTo>
                <a:lnTo>
                  <a:pt x="198022" y="350603"/>
                </a:lnTo>
                <a:lnTo>
                  <a:pt x="210394" y="355379"/>
                </a:lnTo>
                <a:lnTo>
                  <a:pt x="220670" y="365705"/>
                </a:lnTo>
                <a:lnTo>
                  <a:pt x="227644" y="379510"/>
                </a:lnTo>
                <a:lnTo>
                  <a:pt x="229736" y="394575"/>
                </a:lnTo>
                <a:lnTo>
                  <a:pt x="225454" y="410433"/>
                </a:lnTo>
                <a:lnTo>
                  <a:pt x="213393" y="423600"/>
                </a:lnTo>
                <a:lnTo>
                  <a:pt x="197360" y="432590"/>
                </a:lnTo>
                <a:lnTo>
                  <a:pt x="181518" y="435844"/>
                </a:lnTo>
                <a:close/>
              </a:path>
              <a:path w="627380" h="1257300">
                <a:moveTo>
                  <a:pt x="215948" y="516556"/>
                </a:moveTo>
                <a:lnTo>
                  <a:pt x="214470" y="516556"/>
                </a:lnTo>
                <a:lnTo>
                  <a:pt x="210964" y="515899"/>
                </a:lnTo>
                <a:lnTo>
                  <a:pt x="206216" y="509982"/>
                </a:lnTo>
                <a:lnTo>
                  <a:pt x="205867" y="506421"/>
                </a:lnTo>
                <a:lnTo>
                  <a:pt x="205851" y="506257"/>
                </a:lnTo>
                <a:lnTo>
                  <a:pt x="206191" y="496673"/>
                </a:lnTo>
                <a:lnTo>
                  <a:pt x="206269" y="494470"/>
                </a:lnTo>
                <a:lnTo>
                  <a:pt x="209302" y="484490"/>
                </a:lnTo>
                <a:lnTo>
                  <a:pt x="214335" y="477579"/>
                </a:lnTo>
                <a:lnTo>
                  <a:pt x="220752" y="474995"/>
                </a:lnTo>
                <a:lnTo>
                  <a:pt x="221400" y="474995"/>
                </a:lnTo>
                <a:lnTo>
                  <a:pt x="229371" y="476310"/>
                </a:lnTo>
                <a:lnTo>
                  <a:pt x="235798" y="482591"/>
                </a:lnTo>
                <a:lnTo>
                  <a:pt x="242591" y="486609"/>
                </a:lnTo>
                <a:lnTo>
                  <a:pt x="238656" y="496673"/>
                </a:lnTo>
                <a:lnTo>
                  <a:pt x="231664" y="506257"/>
                </a:lnTo>
                <a:lnTo>
                  <a:pt x="231544" y="506421"/>
                </a:lnTo>
                <a:lnTo>
                  <a:pt x="223199" y="513787"/>
                </a:lnTo>
                <a:lnTo>
                  <a:pt x="215948" y="516556"/>
                </a:lnTo>
                <a:close/>
              </a:path>
              <a:path w="627380" h="1257300">
                <a:moveTo>
                  <a:pt x="138433" y="603915"/>
                </a:moveTo>
                <a:lnTo>
                  <a:pt x="134269" y="603915"/>
                </a:lnTo>
                <a:lnTo>
                  <a:pt x="129887" y="603550"/>
                </a:lnTo>
                <a:lnTo>
                  <a:pt x="123094" y="597122"/>
                </a:lnTo>
                <a:lnTo>
                  <a:pt x="122583" y="592885"/>
                </a:lnTo>
                <a:lnTo>
                  <a:pt x="122071" y="589306"/>
                </a:lnTo>
                <a:lnTo>
                  <a:pt x="128718" y="582586"/>
                </a:lnTo>
                <a:lnTo>
                  <a:pt x="133938" y="581418"/>
                </a:lnTo>
                <a:lnTo>
                  <a:pt x="137848" y="581418"/>
                </a:lnTo>
                <a:lnTo>
                  <a:pt x="142815" y="586312"/>
                </a:lnTo>
                <a:lnTo>
                  <a:pt x="150850" y="590694"/>
                </a:lnTo>
                <a:lnTo>
                  <a:pt x="142815" y="597341"/>
                </a:lnTo>
                <a:lnTo>
                  <a:pt x="138433" y="603915"/>
                </a:lnTo>
                <a:close/>
              </a:path>
              <a:path w="627380" h="1257300">
                <a:moveTo>
                  <a:pt x="243760" y="605084"/>
                </a:moveTo>
                <a:lnTo>
                  <a:pt x="242737" y="605084"/>
                </a:lnTo>
                <a:lnTo>
                  <a:pt x="232029" y="604133"/>
                </a:lnTo>
                <a:lnTo>
                  <a:pt x="215478" y="563988"/>
                </a:lnTo>
                <a:lnTo>
                  <a:pt x="215401" y="563212"/>
                </a:lnTo>
                <a:lnTo>
                  <a:pt x="217227" y="554120"/>
                </a:lnTo>
                <a:lnTo>
                  <a:pt x="223819" y="545700"/>
                </a:lnTo>
                <a:lnTo>
                  <a:pt x="227764" y="542413"/>
                </a:lnTo>
                <a:lnTo>
                  <a:pt x="231343" y="540295"/>
                </a:lnTo>
                <a:lnTo>
                  <a:pt x="238209" y="540295"/>
                </a:lnTo>
                <a:lnTo>
                  <a:pt x="268814" y="573602"/>
                </a:lnTo>
                <a:lnTo>
                  <a:pt x="268884" y="586132"/>
                </a:lnTo>
                <a:lnTo>
                  <a:pt x="264395" y="596054"/>
                </a:lnTo>
                <a:lnTo>
                  <a:pt x="255851" y="602620"/>
                </a:lnTo>
                <a:lnTo>
                  <a:pt x="243760" y="605084"/>
                </a:lnTo>
                <a:close/>
              </a:path>
              <a:path w="627380" h="1257300">
                <a:moveTo>
                  <a:pt x="226376" y="673597"/>
                </a:moveTo>
                <a:lnTo>
                  <a:pt x="216807" y="673597"/>
                </a:lnTo>
                <a:lnTo>
                  <a:pt x="215858" y="673451"/>
                </a:lnTo>
                <a:lnTo>
                  <a:pt x="200603" y="670789"/>
                </a:lnTo>
                <a:lnTo>
                  <a:pt x="189252" y="665024"/>
                </a:lnTo>
                <a:lnTo>
                  <a:pt x="182311" y="656698"/>
                </a:lnTo>
                <a:lnTo>
                  <a:pt x="180286" y="646353"/>
                </a:lnTo>
                <a:lnTo>
                  <a:pt x="182604" y="638529"/>
                </a:lnTo>
                <a:lnTo>
                  <a:pt x="188038" y="631644"/>
                </a:lnTo>
                <a:lnTo>
                  <a:pt x="195457" y="626744"/>
                </a:lnTo>
                <a:lnTo>
                  <a:pt x="203733" y="624878"/>
                </a:lnTo>
                <a:lnTo>
                  <a:pt x="204025" y="624878"/>
                </a:lnTo>
                <a:lnTo>
                  <a:pt x="212686" y="628564"/>
                </a:lnTo>
                <a:lnTo>
                  <a:pt x="222149" y="637332"/>
                </a:lnTo>
                <a:lnTo>
                  <a:pt x="229653" y="648071"/>
                </a:lnTo>
                <a:lnTo>
                  <a:pt x="232438" y="657674"/>
                </a:lnTo>
                <a:lnTo>
                  <a:pt x="231781" y="668192"/>
                </a:lnTo>
                <a:lnTo>
                  <a:pt x="226376" y="673597"/>
                </a:lnTo>
                <a:close/>
              </a:path>
              <a:path w="627380" h="1257300">
                <a:moveTo>
                  <a:pt x="403285" y="677323"/>
                </a:moveTo>
                <a:lnTo>
                  <a:pt x="399048" y="671552"/>
                </a:lnTo>
                <a:lnTo>
                  <a:pt x="393643" y="666512"/>
                </a:lnTo>
                <a:lnTo>
                  <a:pt x="394374" y="665271"/>
                </a:lnTo>
                <a:lnTo>
                  <a:pt x="397222" y="661107"/>
                </a:lnTo>
                <a:lnTo>
                  <a:pt x="401313" y="657674"/>
                </a:lnTo>
                <a:lnTo>
                  <a:pt x="406060" y="655775"/>
                </a:lnTo>
                <a:lnTo>
                  <a:pt x="407814" y="655775"/>
                </a:lnTo>
                <a:lnTo>
                  <a:pt x="413949" y="662203"/>
                </a:lnTo>
                <a:lnTo>
                  <a:pt x="413438" y="664467"/>
                </a:lnTo>
                <a:lnTo>
                  <a:pt x="413438" y="664613"/>
                </a:lnTo>
                <a:lnTo>
                  <a:pt x="412634" y="668704"/>
                </a:lnTo>
                <a:lnTo>
                  <a:pt x="408033" y="671917"/>
                </a:lnTo>
                <a:lnTo>
                  <a:pt x="403285" y="677323"/>
                </a:lnTo>
                <a:close/>
              </a:path>
              <a:path w="627380" h="1257300">
                <a:moveTo>
                  <a:pt x="259172" y="693538"/>
                </a:moveTo>
                <a:lnTo>
                  <a:pt x="245586" y="685065"/>
                </a:lnTo>
                <a:lnTo>
                  <a:pt x="246463" y="682728"/>
                </a:lnTo>
                <a:lnTo>
                  <a:pt x="247485" y="680171"/>
                </a:lnTo>
                <a:lnTo>
                  <a:pt x="248508" y="677688"/>
                </a:lnTo>
                <a:lnTo>
                  <a:pt x="263043" y="681705"/>
                </a:lnTo>
                <a:lnTo>
                  <a:pt x="259172" y="693538"/>
                </a:lnTo>
                <a:close/>
              </a:path>
              <a:path w="627380" h="1257300">
                <a:moveTo>
                  <a:pt x="286052" y="768699"/>
                </a:moveTo>
                <a:lnTo>
                  <a:pt x="285394" y="768699"/>
                </a:lnTo>
                <a:lnTo>
                  <a:pt x="277327" y="766753"/>
                </a:lnTo>
                <a:lnTo>
                  <a:pt x="270813" y="761623"/>
                </a:lnTo>
                <a:lnTo>
                  <a:pt x="266423" y="753548"/>
                </a:lnTo>
                <a:lnTo>
                  <a:pt x="264723" y="742769"/>
                </a:lnTo>
                <a:lnTo>
                  <a:pt x="265023" y="734844"/>
                </a:lnTo>
                <a:lnTo>
                  <a:pt x="265088" y="733127"/>
                </a:lnTo>
                <a:lnTo>
                  <a:pt x="274073" y="729110"/>
                </a:lnTo>
                <a:lnTo>
                  <a:pt x="285686" y="728745"/>
                </a:lnTo>
                <a:lnTo>
                  <a:pt x="286417" y="728745"/>
                </a:lnTo>
                <a:lnTo>
                  <a:pt x="294609" y="730329"/>
                </a:lnTo>
                <a:lnTo>
                  <a:pt x="300843" y="734844"/>
                </a:lnTo>
                <a:lnTo>
                  <a:pt x="304885" y="741933"/>
                </a:lnTo>
                <a:lnTo>
                  <a:pt x="306504" y="751242"/>
                </a:lnTo>
                <a:lnTo>
                  <a:pt x="305064" y="757975"/>
                </a:lnTo>
                <a:lnTo>
                  <a:pt x="300688" y="763531"/>
                </a:lnTo>
                <a:lnTo>
                  <a:pt x="294106" y="767306"/>
                </a:lnTo>
                <a:lnTo>
                  <a:pt x="286052" y="768699"/>
                </a:lnTo>
                <a:close/>
              </a:path>
              <a:path w="627380" h="1257300">
                <a:moveTo>
                  <a:pt x="411246" y="827060"/>
                </a:moveTo>
                <a:lnTo>
                  <a:pt x="409932" y="827060"/>
                </a:lnTo>
                <a:lnTo>
                  <a:pt x="399472" y="825300"/>
                </a:lnTo>
                <a:lnTo>
                  <a:pt x="393908" y="820760"/>
                </a:lnTo>
                <a:lnTo>
                  <a:pt x="391535" y="814549"/>
                </a:lnTo>
                <a:lnTo>
                  <a:pt x="390649" y="807776"/>
                </a:lnTo>
                <a:lnTo>
                  <a:pt x="389407" y="797624"/>
                </a:lnTo>
                <a:lnTo>
                  <a:pt x="396200" y="794264"/>
                </a:lnTo>
                <a:lnTo>
                  <a:pt x="406082" y="793460"/>
                </a:lnTo>
                <a:lnTo>
                  <a:pt x="417601" y="793460"/>
                </a:lnTo>
                <a:lnTo>
                  <a:pt x="422714" y="801130"/>
                </a:lnTo>
                <a:lnTo>
                  <a:pt x="421253" y="816761"/>
                </a:lnTo>
                <a:lnTo>
                  <a:pt x="413949" y="822969"/>
                </a:lnTo>
                <a:lnTo>
                  <a:pt x="411246" y="827060"/>
                </a:lnTo>
                <a:close/>
              </a:path>
              <a:path w="627380" h="1257300">
                <a:moveTo>
                  <a:pt x="552219" y="837870"/>
                </a:moveTo>
                <a:lnTo>
                  <a:pt x="551561" y="837870"/>
                </a:lnTo>
                <a:lnTo>
                  <a:pt x="539790" y="836132"/>
                </a:lnTo>
                <a:lnTo>
                  <a:pt x="539939" y="836132"/>
                </a:lnTo>
                <a:lnTo>
                  <a:pt x="531572" y="831360"/>
                </a:lnTo>
                <a:lnTo>
                  <a:pt x="526519" y="823705"/>
                </a:lnTo>
                <a:lnTo>
                  <a:pt x="524974" y="813328"/>
                </a:lnTo>
                <a:lnTo>
                  <a:pt x="527741" y="805484"/>
                </a:lnTo>
                <a:lnTo>
                  <a:pt x="534624" y="798126"/>
                </a:lnTo>
                <a:lnTo>
                  <a:pt x="543822" y="792672"/>
                </a:lnTo>
                <a:lnTo>
                  <a:pt x="553533" y="790538"/>
                </a:lnTo>
                <a:lnTo>
                  <a:pt x="562917" y="792426"/>
                </a:lnTo>
                <a:lnTo>
                  <a:pt x="570315" y="797642"/>
                </a:lnTo>
                <a:lnTo>
                  <a:pt x="575146" y="805484"/>
                </a:lnTo>
                <a:lnTo>
                  <a:pt x="576907" y="815373"/>
                </a:lnTo>
                <a:lnTo>
                  <a:pt x="577053" y="815373"/>
                </a:lnTo>
                <a:lnTo>
                  <a:pt x="575178" y="823705"/>
                </a:lnTo>
                <a:lnTo>
                  <a:pt x="575063" y="824219"/>
                </a:lnTo>
                <a:lnTo>
                  <a:pt x="569785" y="831360"/>
                </a:lnTo>
                <a:lnTo>
                  <a:pt x="561933" y="836132"/>
                </a:lnTo>
                <a:lnTo>
                  <a:pt x="552219" y="837870"/>
                </a:lnTo>
                <a:close/>
              </a:path>
              <a:path w="627380" h="1257300">
                <a:moveTo>
                  <a:pt x="128061" y="881695"/>
                </a:moveTo>
                <a:lnTo>
                  <a:pt x="121268" y="872200"/>
                </a:lnTo>
                <a:lnTo>
                  <a:pt x="114183" y="866649"/>
                </a:lnTo>
                <a:lnTo>
                  <a:pt x="114183" y="856861"/>
                </a:lnTo>
                <a:lnTo>
                  <a:pt x="123240" y="848826"/>
                </a:lnTo>
                <a:lnTo>
                  <a:pt x="127574" y="848826"/>
                </a:lnTo>
                <a:lnTo>
                  <a:pt x="133466" y="850433"/>
                </a:lnTo>
                <a:lnTo>
                  <a:pt x="139528" y="857665"/>
                </a:lnTo>
                <a:lnTo>
                  <a:pt x="141428" y="863581"/>
                </a:lnTo>
                <a:lnTo>
                  <a:pt x="142276" y="866649"/>
                </a:lnTo>
                <a:lnTo>
                  <a:pt x="142377" y="867014"/>
                </a:lnTo>
                <a:lnTo>
                  <a:pt x="134927" y="872930"/>
                </a:lnTo>
                <a:lnTo>
                  <a:pt x="128061" y="881695"/>
                </a:lnTo>
                <a:close/>
              </a:path>
              <a:path w="627380" h="1257300">
                <a:moveTo>
                  <a:pt x="402627" y="1102357"/>
                </a:moveTo>
                <a:lnTo>
                  <a:pt x="390649" y="1087310"/>
                </a:lnTo>
                <a:lnTo>
                  <a:pt x="394885" y="1083877"/>
                </a:lnTo>
                <a:lnTo>
                  <a:pt x="398756" y="1079129"/>
                </a:lnTo>
                <a:lnTo>
                  <a:pt x="403504" y="1077815"/>
                </a:lnTo>
                <a:lnTo>
                  <a:pt x="405768" y="1077815"/>
                </a:lnTo>
                <a:lnTo>
                  <a:pt x="411246" y="1084535"/>
                </a:lnTo>
                <a:lnTo>
                  <a:pt x="411504" y="1087310"/>
                </a:lnTo>
                <a:lnTo>
                  <a:pt x="411612" y="1088479"/>
                </a:lnTo>
                <a:lnTo>
                  <a:pt x="412123" y="1092058"/>
                </a:lnTo>
                <a:lnTo>
                  <a:pt x="407010" y="1095929"/>
                </a:lnTo>
                <a:lnTo>
                  <a:pt x="402627" y="1102357"/>
                </a:lnTo>
                <a:close/>
              </a:path>
              <a:path w="627380" h="1257300">
                <a:moveTo>
                  <a:pt x="586622" y="1161740"/>
                </a:moveTo>
                <a:lnTo>
                  <a:pt x="584577" y="1161740"/>
                </a:lnTo>
                <a:lnTo>
                  <a:pt x="572318" y="1157633"/>
                </a:lnTo>
                <a:lnTo>
                  <a:pt x="560628" y="1147105"/>
                </a:lnTo>
                <a:lnTo>
                  <a:pt x="551854" y="1133248"/>
                </a:lnTo>
                <a:lnTo>
                  <a:pt x="548128" y="1119084"/>
                </a:lnTo>
                <a:lnTo>
                  <a:pt x="550604" y="1105400"/>
                </a:lnTo>
                <a:lnTo>
                  <a:pt x="558455" y="1094687"/>
                </a:lnTo>
                <a:lnTo>
                  <a:pt x="570839" y="1087591"/>
                </a:lnTo>
                <a:lnTo>
                  <a:pt x="586914" y="1084754"/>
                </a:lnTo>
                <a:lnTo>
                  <a:pt x="587717" y="1084754"/>
                </a:lnTo>
                <a:lnTo>
                  <a:pt x="601997" y="1088756"/>
                </a:lnTo>
                <a:lnTo>
                  <a:pt x="614798" y="1099189"/>
                </a:lnTo>
                <a:lnTo>
                  <a:pt x="623955" y="1113689"/>
                </a:lnTo>
                <a:lnTo>
                  <a:pt x="627306" y="1129894"/>
                </a:lnTo>
                <a:lnTo>
                  <a:pt x="623727" y="1141195"/>
                </a:lnTo>
                <a:lnTo>
                  <a:pt x="614560" y="1151332"/>
                </a:lnTo>
                <a:lnTo>
                  <a:pt x="601833" y="1158675"/>
                </a:lnTo>
                <a:lnTo>
                  <a:pt x="587571" y="1161594"/>
                </a:lnTo>
                <a:lnTo>
                  <a:pt x="586622" y="1161740"/>
                </a:lnTo>
                <a:close/>
              </a:path>
              <a:path w="627380" h="1257300">
                <a:moveTo>
                  <a:pt x="502769" y="1180512"/>
                </a:moveTo>
                <a:lnTo>
                  <a:pt x="495026" y="1179855"/>
                </a:lnTo>
                <a:lnTo>
                  <a:pt x="491812" y="1174085"/>
                </a:lnTo>
                <a:lnTo>
                  <a:pt x="485239" y="1167146"/>
                </a:lnTo>
                <a:lnTo>
                  <a:pt x="486491" y="1162763"/>
                </a:lnTo>
                <a:lnTo>
                  <a:pt x="488452" y="1156847"/>
                </a:lnTo>
                <a:lnTo>
                  <a:pt x="496049" y="1149908"/>
                </a:lnTo>
                <a:lnTo>
                  <a:pt x="502038" y="1149031"/>
                </a:lnTo>
                <a:lnTo>
                  <a:pt x="506494" y="1149031"/>
                </a:lnTo>
                <a:lnTo>
                  <a:pt x="515332" y="1158307"/>
                </a:lnTo>
                <a:lnTo>
                  <a:pt x="514985" y="1162544"/>
                </a:lnTo>
                <a:lnTo>
                  <a:pt x="514756" y="1167146"/>
                </a:lnTo>
                <a:lnTo>
                  <a:pt x="514675" y="1168826"/>
                </a:lnTo>
                <a:lnTo>
                  <a:pt x="507224" y="1174596"/>
                </a:lnTo>
                <a:lnTo>
                  <a:pt x="502769" y="1180512"/>
                </a:lnTo>
                <a:close/>
              </a:path>
              <a:path w="627380" h="1257300">
                <a:moveTo>
                  <a:pt x="270786" y="1256769"/>
                </a:moveTo>
                <a:lnTo>
                  <a:pt x="269544" y="1256769"/>
                </a:lnTo>
                <a:lnTo>
                  <a:pt x="268302" y="1256623"/>
                </a:lnTo>
                <a:lnTo>
                  <a:pt x="267134" y="1256331"/>
                </a:lnTo>
                <a:lnTo>
                  <a:pt x="262406" y="1253813"/>
                </a:lnTo>
                <a:lnTo>
                  <a:pt x="257802" y="1249227"/>
                </a:lnTo>
                <a:lnTo>
                  <a:pt x="252733" y="1243244"/>
                </a:lnTo>
                <a:lnTo>
                  <a:pt x="246609" y="1236536"/>
                </a:lnTo>
                <a:lnTo>
                  <a:pt x="253488" y="1230653"/>
                </a:lnTo>
                <a:lnTo>
                  <a:pt x="259409" y="1225242"/>
                </a:lnTo>
                <a:lnTo>
                  <a:pt x="264810" y="1221077"/>
                </a:lnTo>
                <a:lnTo>
                  <a:pt x="270128" y="1218933"/>
                </a:lnTo>
                <a:lnTo>
                  <a:pt x="272174" y="1218641"/>
                </a:lnTo>
                <a:lnTo>
                  <a:pt x="282692" y="1218641"/>
                </a:lnTo>
                <a:lnTo>
                  <a:pt x="288462" y="1226894"/>
                </a:lnTo>
                <a:lnTo>
                  <a:pt x="289056" y="1236536"/>
                </a:lnTo>
                <a:lnTo>
                  <a:pt x="289119" y="1237559"/>
                </a:lnTo>
                <a:lnTo>
                  <a:pt x="287970" y="1244504"/>
                </a:lnTo>
                <a:lnTo>
                  <a:pt x="283979" y="1250670"/>
                </a:lnTo>
                <a:lnTo>
                  <a:pt x="277975" y="1255082"/>
                </a:lnTo>
                <a:lnTo>
                  <a:pt x="270786" y="1256769"/>
                </a:lnTo>
                <a:close/>
              </a:path>
            </a:pathLst>
          </a:custGeom>
          <a:solidFill>
            <a:srgbClr val="7D9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45" dirty="0"/>
              <a:t>Showing</a:t>
            </a:r>
            <a:r>
              <a:rPr spc="-315" dirty="0"/>
              <a:t> </a:t>
            </a:r>
            <a:r>
              <a:rPr spc="114" dirty="0"/>
              <a:t>off</a:t>
            </a:r>
            <a:r>
              <a:rPr spc="-310" dirty="0"/>
              <a:t> </a:t>
            </a:r>
            <a:r>
              <a:rPr spc="125" dirty="0"/>
              <a:t>your</a:t>
            </a:r>
            <a:r>
              <a:rPr spc="-310" dirty="0"/>
              <a:t> </a:t>
            </a:r>
            <a:r>
              <a:rPr spc="90" dirty="0"/>
              <a:t>data!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3024" y="1215847"/>
            <a:ext cx="7065645" cy="22885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250"/>
              </a:lnSpc>
              <a:spcBef>
                <a:spcPts val="200"/>
              </a:spcBef>
            </a:pPr>
            <a:r>
              <a:rPr sz="1900" spc="105" dirty="0">
                <a:solidFill>
                  <a:srgbClr val="434343"/>
                </a:solidFill>
                <a:latin typeface="Gill Sans MT"/>
                <a:cs typeface="Gill Sans MT"/>
              </a:rPr>
              <a:t>Create</a:t>
            </a:r>
            <a:r>
              <a:rPr sz="1900" spc="13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260" dirty="0">
                <a:solidFill>
                  <a:srgbClr val="434343"/>
                </a:solidFill>
                <a:latin typeface="Gill Sans MT"/>
                <a:cs typeface="Gill Sans MT"/>
              </a:rPr>
              <a:t>a</a:t>
            </a:r>
            <a:r>
              <a:rPr sz="1900" spc="8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55" dirty="0">
                <a:solidFill>
                  <a:srgbClr val="434343"/>
                </a:solidFill>
                <a:latin typeface="Gill Sans MT"/>
                <a:cs typeface="Gill Sans MT"/>
              </a:rPr>
              <a:t>poster</a:t>
            </a:r>
            <a:r>
              <a:rPr sz="1900" spc="4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65" dirty="0">
                <a:solidFill>
                  <a:srgbClr val="434343"/>
                </a:solidFill>
                <a:latin typeface="Gill Sans MT"/>
                <a:cs typeface="Gill Sans MT"/>
              </a:rPr>
              <a:t>with</a:t>
            </a:r>
            <a:r>
              <a:rPr sz="1900" spc="13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260" dirty="0">
                <a:solidFill>
                  <a:srgbClr val="434343"/>
                </a:solidFill>
                <a:latin typeface="Gill Sans MT"/>
                <a:cs typeface="Gill Sans MT"/>
              </a:rPr>
              <a:t>a</a:t>
            </a:r>
            <a:r>
              <a:rPr sz="1900" spc="8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50" dirty="0">
                <a:solidFill>
                  <a:srgbClr val="434343"/>
                </a:solidFill>
                <a:latin typeface="Gill Sans MT"/>
                <a:cs typeface="Gill Sans MT"/>
              </a:rPr>
              <a:t>partner</a:t>
            </a:r>
            <a:r>
              <a:rPr sz="1900" spc="8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55" dirty="0">
                <a:solidFill>
                  <a:srgbClr val="434343"/>
                </a:solidFill>
                <a:latin typeface="Gill Sans MT"/>
                <a:cs typeface="Gill Sans MT"/>
              </a:rPr>
              <a:t>in</a:t>
            </a:r>
            <a:r>
              <a:rPr sz="1900" spc="8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14" dirty="0">
                <a:solidFill>
                  <a:srgbClr val="434343"/>
                </a:solidFill>
                <a:latin typeface="Gill Sans MT"/>
                <a:cs typeface="Gill Sans MT"/>
              </a:rPr>
              <a:t>your</a:t>
            </a:r>
            <a:r>
              <a:rPr sz="1900" spc="8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215" dirty="0">
                <a:solidFill>
                  <a:srgbClr val="434343"/>
                </a:solidFill>
                <a:latin typeface="Gill Sans MT"/>
                <a:cs typeface="Gill Sans MT"/>
              </a:rPr>
              <a:t>lab</a:t>
            </a:r>
            <a:r>
              <a:rPr sz="1900" spc="13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40" dirty="0">
                <a:solidFill>
                  <a:srgbClr val="434343"/>
                </a:solidFill>
                <a:latin typeface="Gill Sans MT"/>
                <a:cs typeface="Gill Sans MT"/>
              </a:rPr>
              <a:t>group</a:t>
            </a:r>
            <a:r>
              <a:rPr sz="1900" spc="9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80" dirty="0">
                <a:solidFill>
                  <a:srgbClr val="434343"/>
                </a:solidFill>
                <a:latin typeface="Gill Sans MT"/>
                <a:cs typeface="Gill Sans MT"/>
              </a:rPr>
              <a:t>that</a:t>
            </a:r>
            <a:r>
              <a:rPr sz="1900" spc="13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90" dirty="0">
                <a:solidFill>
                  <a:srgbClr val="434343"/>
                </a:solidFill>
                <a:latin typeface="Gill Sans MT"/>
                <a:cs typeface="Gill Sans MT"/>
              </a:rPr>
              <a:t>shows </a:t>
            </a:r>
            <a:r>
              <a:rPr sz="1900" spc="114" dirty="0">
                <a:solidFill>
                  <a:srgbClr val="434343"/>
                </a:solidFill>
                <a:latin typeface="Gill Sans MT"/>
                <a:cs typeface="Gill Sans MT"/>
              </a:rPr>
              <a:t>your</a:t>
            </a:r>
            <a:r>
              <a:rPr sz="1900" spc="8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210" dirty="0">
                <a:solidFill>
                  <a:srgbClr val="434343"/>
                </a:solidFill>
                <a:latin typeface="Gill Sans MT"/>
                <a:cs typeface="Gill Sans MT"/>
              </a:rPr>
              <a:t>data</a:t>
            </a:r>
            <a:r>
              <a:rPr sz="1900" spc="5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95" dirty="0">
                <a:solidFill>
                  <a:srgbClr val="434343"/>
                </a:solidFill>
                <a:latin typeface="Gill Sans MT"/>
                <a:cs typeface="Gill Sans MT"/>
              </a:rPr>
              <a:t>ﬁndings:</a:t>
            </a:r>
            <a:endParaRPr sz="1900">
              <a:latin typeface="Gill Sans MT"/>
              <a:cs typeface="Gill Sans MT"/>
            </a:endParaRPr>
          </a:p>
          <a:p>
            <a:pPr marL="469265" indent="-382270">
              <a:lnSpc>
                <a:spcPct val="100000"/>
              </a:lnSpc>
              <a:spcBef>
                <a:spcPts val="2135"/>
              </a:spcBef>
              <a:buClr>
                <a:srgbClr val="544139"/>
              </a:buClr>
              <a:buSzPct val="121052"/>
              <a:buFont typeface="Gill Sans MT"/>
              <a:buChar char="-"/>
              <a:tabLst>
                <a:tab pos="469265" algn="l"/>
              </a:tabLst>
            </a:pPr>
            <a:r>
              <a:rPr sz="1900" spc="204" dirty="0">
                <a:solidFill>
                  <a:srgbClr val="434343"/>
                </a:solidFill>
                <a:latin typeface="Gill Sans MT"/>
                <a:cs typeface="Gill Sans MT"/>
              </a:rPr>
              <a:t>Should</a:t>
            </a:r>
            <a:r>
              <a:rPr sz="1900" spc="13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200" dirty="0">
                <a:solidFill>
                  <a:srgbClr val="434343"/>
                </a:solidFill>
                <a:latin typeface="Gill Sans MT"/>
                <a:cs typeface="Gill Sans MT"/>
              </a:rPr>
              <a:t>be</a:t>
            </a:r>
            <a:r>
              <a:rPr sz="1900" spc="8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14" dirty="0">
                <a:solidFill>
                  <a:srgbClr val="434343"/>
                </a:solidFill>
                <a:latin typeface="Gill Sans MT"/>
                <a:cs typeface="Gill Sans MT"/>
              </a:rPr>
              <a:t>your</a:t>
            </a:r>
            <a:r>
              <a:rPr sz="1900" spc="8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204" dirty="0">
                <a:solidFill>
                  <a:srgbClr val="434343"/>
                </a:solidFill>
                <a:latin typeface="Gill Sans MT"/>
                <a:cs typeface="Gill Sans MT"/>
              </a:rPr>
              <a:t>best</a:t>
            </a:r>
            <a:r>
              <a:rPr sz="1900" spc="9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45" dirty="0">
                <a:solidFill>
                  <a:srgbClr val="434343"/>
                </a:solidFill>
                <a:latin typeface="Gill Sans MT"/>
                <a:cs typeface="Gill Sans MT"/>
              </a:rPr>
              <a:t>work/</a:t>
            </a:r>
            <a:r>
              <a:rPr sz="1900" spc="13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200" dirty="0">
                <a:solidFill>
                  <a:srgbClr val="434343"/>
                </a:solidFill>
                <a:latin typeface="Gill Sans MT"/>
                <a:cs typeface="Gill Sans MT"/>
              </a:rPr>
              <a:t>be</a:t>
            </a:r>
            <a:r>
              <a:rPr sz="1900" spc="13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85" dirty="0">
                <a:solidFill>
                  <a:srgbClr val="434343"/>
                </a:solidFill>
                <a:latin typeface="Gill Sans MT"/>
                <a:cs typeface="Gill Sans MT"/>
              </a:rPr>
              <a:t>legible/</a:t>
            </a:r>
            <a:r>
              <a:rPr sz="1900" spc="13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90" dirty="0">
                <a:solidFill>
                  <a:srgbClr val="434343"/>
                </a:solidFill>
                <a:latin typeface="Gill Sans MT"/>
                <a:cs typeface="Gill Sans MT"/>
              </a:rPr>
              <a:t>have</a:t>
            </a:r>
            <a:r>
              <a:rPr sz="1900" spc="13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00" dirty="0">
                <a:solidFill>
                  <a:srgbClr val="434343"/>
                </a:solidFill>
                <a:latin typeface="Gill Sans MT"/>
                <a:cs typeface="Gill Sans MT"/>
              </a:rPr>
              <a:t>color</a:t>
            </a:r>
            <a:endParaRPr sz="1900">
              <a:latin typeface="Gill Sans MT"/>
              <a:cs typeface="Gill Sans MT"/>
            </a:endParaRPr>
          </a:p>
          <a:p>
            <a:pPr marL="469265" indent="-382270">
              <a:lnSpc>
                <a:spcPct val="100000"/>
              </a:lnSpc>
              <a:spcBef>
                <a:spcPts val="15"/>
              </a:spcBef>
              <a:buClr>
                <a:srgbClr val="544139"/>
              </a:buClr>
              <a:buSzPct val="121052"/>
              <a:buFont typeface="Gill Sans MT"/>
              <a:buChar char="-"/>
              <a:tabLst>
                <a:tab pos="469265" algn="l"/>
              </a:tabLst>
            </a:pPr>
            <a:r>
              <a:rPr sz="1900" spc="204" dirty="0">
                <a:solidFill>
                  <a:srgbClr val="434343"/>
                </a:solidFill>
                <a:latin typeface="Gill Sans MT"/>
                <a:cs typeface="Gill Sans MT"/>
              </a:rPr>
              <a:t>Should</a:t>
            </a:r>
            <a:r>
              <a:rPr sz="1900" spc="11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75" dirty="0">
                <a:solidFill>
                  <a:srgbClr val="434343"/>
                </a:solidFill>
                <a:latin typeface="Gill Sans MT"/>
                <a:cs typeface="Gill Sans MT"/>
              </a:rPr>
              <a:t>contain</a:t>
            </a:r>
            <a:r>
              <a:rPr sz="1900" spc="7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dirty="0">
                <a:solidFill>
                  <a:srgbClr val="434343"/>
                </a:solidFill>
                <a:latin typeface="Gill Sans MT"/>
                <a:cs typeface="Gill Sans MT"/>
              </a:rPr>
              <a:t>1</a:t>
            </a:r>
            <a:r>
              <a:rPr sz="1900" spc="11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75" dirty="0">
                <a:solidFill>
                  <a:srgbClr val="434343"/>
                </a:solidFill>
                <a:latin typeface="Gill Sans MT"/>
                <a:cs typeface="Gill Sans MT"/>
              </a:rPr>
              <a:t>graph</a:t>
            </a:r>
            <a:r>
              <a:rPr sz="1900" spc="11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50" dirty="0">
                <a:solidFill>
                  <a:srgbClr val="434343"/>
                </a:solidFill>
                <a:latin typeface="Gill Sans MT"/>
                <a:cs typeface="Gill Sans MT"/>
              </a:rPr>
              <a:t>or</a:t>
            </a:r>
            <a:r>
              <a:rPr sz="1900" spc="2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90" dirty="0">
                <a:solidFill>
                  <a:srgbClr val="434343"/>
                </a:solidFill>
                <a:latin typeface="Gill Sans MT"/>
                <a:cs typeface="Gill Sans MT"/>
              </a:rPr>
              <a:t>visual</a:t>
            </a:r>
            <a:r>
              <a:rPr sz="1900" spc="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80" dirty="0">
                <a:solidFill>
                  <a:srgbClr val="434343"/>
                </a:solidFill>
                <a:latin typeface="Gill Sans MT"/>
                <a:cs typeface="Gill Sans MT"/>
              </a:rPr>
              <a:t>that</a:t>
            </a:r>
            <a:r>
              <a:rPr sz="1900" spc="11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200" dirty="0">
                <a:solidFill>
                  <a:srgbClr val="434343"/>
                </a:solidFill>
                <a:latin typeface="Gill Sans MT"/>
                <a:cs typeface="Gill Sans MT"/>
              </a:rPr>
              <a:t>shows</a:t>
            </a:r>
            <a:r>
              <a:rPr sz="1900" spc="6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14" dirty="0">
                <a:solidFill>
                  <a:srgbClr val="434343"/>
                </a:solidFill>
                <a:latin typeface="Gill Sans MT"/>
                <a:cs typeface="Gill Sans MT"/>
              </a:rPr>
              <a:t>your</a:t>
            </a:r>
            <a:r>
              <a:rPr sz="1900" spc="6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90" dirty="0">
                <a:solidFill>
                  <a:srgbClr val="434343"/>
                </a:solidFill>
                <a:latin typeface="Gill Sans MT"/>
                <a:cs typeface="Gill Sans MT"/>
              </a:rPr>
              <a:t>data</a:t>
            </a:r>
            <a:endParaRPr sz="1900">
              <a:latin typeface="Gill Sans MT"/>
              <a:cs typeface="Gill Sans MT"/>
            </a:endParaRPr>
          </a:p>
          <a:p>
            <a:pPr marL="469265" indent="-382270">
              <a:lnSpc>
                <a:spcPct val="100000"/>
              </a:lnSpc>
              <a:spcBef>
                <a:spcPts val="15"/>
              </a:spcBef>
              <a:buClr>
                <a:srgbClr val="544139"/>
              </a:buClr>
              <a:buSzPct val="121052"/>
              <a:buFont typeface="Gill Sans MT"/>
              <a:buChar char="-"/>
              <a:tabLst>
                <a:tab pos="469265" algn="l"/>
              </a:tabLst>
            </a:pPr>
            <a:r>
              <a:rPr sz="1900" spc="204" dirty="0">
                <a:solidFill>
                  <a:srgbClr val="434343"/>
                </a:solidFill>
                <a:latin typeface="Gill Sans MT"/>
                <a:cs typeface="Gill Sans MT"/>
              </a:rPr>
              <a:t>Should</a:t>
            </a:r>
            <a:r>
              <a:rPr sz="1900" spc="13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85" dirty="0">
                <a:solidFill>
                  <a:srgbClr val="434343"/>
                </a:solidFill>
                <a:latin typeface="Gill Sans MT"/>
                <a:cs typeface="Gill Sans MT"/>
              </a:rPr>
              <a:t>show</a:t>
            </a:r>
            <a:r>
              <a:rPr sz="1900" spc="4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14" dirty="0">
                <a:solidFill>
                  <a:srgbClr val="434343"/>
                </a:solidFill>
                <a:latin typeface="Gill Sans MT"/>
                <a:cs typeface="Gill Sans MT"/>
              </a:rPr>
              <a:t>your</a:t>
            </a:r>
            <a:r>
              <a:rPr sz="1900" spc="8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70" dirty="0">
                <a:solidFill>
                  <a:srgbClr val="434343"/>
                </a:solidFill>
                <a:latin typeface="Gill Sans MT"/>
                <a:cs typeface="Gill Sans MT"/>
              </a:rPr>
              <a:t>hypothesis</a:t>
            </a:r>
            <a:endParaRPr sz="1900">
              <a:latin typeface="Gill Sans MT"/>
              <a:cs typeface="Gill Sans MT"/>
            </a:endParaRPr>
          </a:p>
          <a:p>
            <a:pPr marL="469265" indent="-382270">
              <a:lnSpc>
                <a:spcPct val="100000"/>
              </a:lnSpc>
              <a:spcBef>
                <a:spcPts val="15"/>
              </a:spcBef>
              <a:buClr>
                <a:srgbClr val="544139"/>
              </a:buClr>
              <a:buSzPct val="121052"/>
              <a:buFont typeface="Gill Sans MT"/>
              <a:buChar char="-"/>
              <a:tabLst>
                <a:tab pos="469265" algn="l"/>
              </a:tabLst>
            </a:pPr>
            <a:r>
              <a:rPr sz="1900" spc="204" dirty="0">
                <a:solidFill>
                  <a:srgbClr val="434343"/>
                </a:solidFill>
                <a:latin typeface="Gill Sans MT"/>
                <a:cs typeface="Gill Sans MT"/>
              </a:rPr>
              <a:t>Should</a:t>
            </a:r>
            <a:r>
              <a:rPr sz="1900" spc="10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85" dirty="0">
                <a:solidFill>
                  <a:srgbClr val="434343"/>
                </a:solidFill>
                <a:latin typeface="Gill Sans MT"/>
                <a:cs typeface="Gill Sans MT"/>
              </a:rPr>
              <a:t>show</a:t>
            </a:r>
            <a:r>
              <a:rPr sz="1900" spc="2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dirty="0">
                <a:solidFill>
                  <a:srgbClr val="434343"/>
                </a:solidFill>
                <a:latin typeface="Gill Sans MT"/>
                <a:cs typeface="Gill Sans MT"/>
              </a:rPr>
              <a:t>1</a:t>
            </a:r>
            <a:r>
              <a:rPr sz="1900" spc="6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70" dirty="0">
                <a:solidFill>
                  <a:srgbClr val="434343"/>
                </a:solidFill>
                <a:latin typeface="Gill Sans MT"/>
                <a:cs typeface="Gill Sans MT"/>
              </a:rPr>
              <a:t>thing</a:t>
            </a:r>
            <a:r>
              <a:rPr sz="1900" spc="5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50" dirty="0">
                <a:solidFill>
                  <a:srgbClr val="434343"/>
                </a:solidFill>
                <a:latin typeface="Gill Sans MT"/>
                <a:cs typeface="Gill Sans MT"/>
              </a:rPr>
              <a:t>you</a:t>
            </a:r>
            <a:r>
              <a:rPr sz="1900" spc="10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70" dirty="0">
                <a:solidFill>
                  <a:srgbClr val="434343"/>
                </a:solidFill>
                <a:latin typeface="Gill Sans MT"/>
                <a:cs typeface="Gill Sans MT"/>
              </a:rPr>
              <a:t>still</a:t>
            </a:r>
            <a:r>
              <a:rPr sz="1900" spc="-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200" dirty="0">
                <a:solidFill>
                  <a:srgbClr val="434343"/>
                </a:solidFill>
                <a:latin typeface="Gill Sans MT"/>
                <a:cs typeface="Gill Sans MT"/>
              </a:rPr>
              <a:t>want</a:t>
            </a:r>
            <a:r>
              <a:rPr sz="1900" spc="6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14" dirty="0">
                <a:solidFill>
                  <a:srgbClr val="434343"/>
                </a:solidFill>
                <a:latin typeface="Gill Sans MT"/>
                <a:cs typeface="Gill Sans MT"/>
              </a:rPr>
              <a:t>to</a:t>
            </a:r>
            <a:r>
              <a:rPr sz="1900" spc="10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55" dirty="0">
                <a:solidFill>
                  <a:srgbClr val="434343"/>
                </a:solidFill>
                <a:latin typeface="Gill Sans MT"/>
                <a:cs typeface="Gill Sans MT"/>
              </a:rPr>
              <a:t>learn</a:t>
            </a:r>
            <a:endParaRPr sz="19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03866"/>
            <a:ext cx="9144000" cy="1149350"/>
            <a:chOff x="0" y="4003866"/>
            <a:chExt cx="9144000" cy="1149350"/>
          </a:xfrm>
        </p:grpSpPr>
        <p:sp>
          <p:nvSpPr>
            <p:cNvPr id="3" name="object 3"/>
            <p:cNvSpPr/>
            <p:nvPr/>
          </p:nvSpPr>
          <p:spPr>
            <a:xfrm>
              <a:off x="0" y="4638565"/>
              <a:ext cx="9144000" cy="505459"/>
            </a:xfrm>
            <a:custGeom>
              <a:avLst/>
              <a:gdLst/>
              <a:ahLst/>
              <a:cxnLst/>
              <a:rect l="l" t="t" r="r" b="b"/>
              <a:pathLst>
                <a:path w="9144000" h="505460">
                  <a:moveTo>
                    <a:pt x="1686575" y="71917"/>
                  </a:moveTo>
                  <a:lnTo>
                    <a:pt x="125037" y="71917"/>
                  </a:lnTo>
                  <a:lnTo>
                    <a:pt x="169279" y="70891"/>
                  </a:lnTo>
                  <a:lnTo>
                    <a:pt x="213508" y="68158"/>
                  </a:lnTo>
                  <a:lnTo>
                    <a:pt x="257537" y="64232"/>
                  </a:lnTo>
                  <a:lnTo>
                    <a:pt x="665961" y="19862"/>
                  </a:lnTo>
                  <a:lnTo>
                    <a:pt x="770729" y="10856"/>
                  </a:lnTo>
                  <a:lnTo>
                    <a:pt x="823143" y="7179"/>
                  </a:lnTo>
                  <a:lnTo>
                    <a:pt x="875562" y="4168"/>
                  </a:lnTo>
                  <a:lnTo>
                    <a:pt x="929113" y="1861"/>
                  </a:lnTo>
                  <a:lnTo>
                    <a:pt x="929788" y="1861"/>
                  </a:lnTo>
                  <a:lnTo>
                    <a:pt x="980363" y="492"/>
                  </a:lnTo>
                  <a:lnTo>
                    <a:pt x="1032721" y="0"/>
                  </a:lnTo>
                  <a:lnTo>
                    <a:pt x="1080472" y="492"/>
                  </a:lnTo>
                  <a:lnTo>
                    <a:pt x="1085118" y="492"/>
                  </a:lnTo>
                  <a:lnTo>
                    <a:pt x="1141820" y="2324"/>
                  </a:lnTo>
                  <a:lnTo>
                    <a:pt x="1196258" y="5397"/>
                  </a:lnTo>
                  <a:lnTo>
                    <a:pt x="1250561" y="9895"/>
                  </a:lnTo>
                  <a:lnTo>
                    <a:pt x="1302801" y="15534"/>
                  </a:lnTo>
                  <a:lnTo>
                    <a:pt x="1354852" y="22267"/>
                  </a:lnTo>
                  <a:lnTo>
                    <a:pt x="1406725" y="29799"/>
                  </a:lnTo>
                  <a:lnTo>
                    <a:pt x="1604083" y="60727"/>
                  </a:lnTo>
                  <a:lnTo>
                    <a:pt x="1651728" y="67502"/>
                  </a:lnTo>
                  <a:lnTo>
                    <a:pt x="1686575" y="71917"/>
                  </a:lnTo>
                  <a:close/>
                </a:path>
                <a:path w="9144000" h="505460">
                  <a:moveTo>
                    <a:pt x="9143999" y="262708"/>
                  </a:moveTo>
                  <a:lnTo>
                    <a:pt x="7780365" y="262708"/>
                  </a:lnTo>
                  <a:lnTo>
                    <a:pt x="7833695" y="261927"/>
                  </a:lnTo>
                  <a:lnTo>
                    <a:pt x="7886507" y="259496"/>
                  </a:lnTo>
                  <a:lnTo>
                    <a:pt x="7938736" y="255286"/>
                  </a:lnTo>
                  <a:lnTo>
                    <a:pt x="7990316" y="249169"/>
                  </a:lnTo>
                  <a:lnTo>
                    <a:pt x="8041184" y="241015"/>
                  </a:lnTo>
                  <a:lnTo>
                    <a:pt x="8091275" y="230696"/>
                  </a:lnTo>
                  <a:lnTo>
                    <a:pt x="8140523" y="218083"/>
                  </a:lnTo>
                  <a:lnTo>
                    <a:pt x="8190525" y="202483"/>
                  </a:lnTo>
                  <a:lnTo>
                    <a:pt x="8238134" y="185014"/>
                  </a:lnTo>
                  <a:lnTo>
                    <a:pt x="8283947" y="166136"/>
                  </a:lnTo>
                  <a:lnTo>
                    <a:pt x="8328563" y="146308"/>
                  </a:lnTo>
                  <a:lnTo>
                    <a:pt x="8416596" y="105639"/>
                  </a:lnTo>
                  <a:lnTo>
                    <a:pt x="8461208" y="85718"/>
                  </a:lnTo>
                  <a:lnTo>
                    <a:pt x="8507014" y="66685"/>
                  </a:lnTo>
                  <a:lnTo>
                    <a:pt x="8548410" y="51289"/>
                  </a:lnTo>
                  <a:lnTo>
                    <a:pt x="8592113" y="37227"/>
                  </a:lnTo>
                  <a:lnTo>
                    <a:pt x="8637696" y="24876"/>
                  </a:lnTo>
                  <a:lnTo>
                    <a:pt x="8684729" y="14613"/>
                  </a:lnTo>
                  <a:lnTo>
                    <a:pt x="8732784" y="6816"/>
                  </a:lnTo>
                  <a:lnTo>
                    <a:pt x="8781434" y="1861"/>
                  </a:lnTo>
                  <a:lnTo>
                    <a:pt x="8833785" y="0"/>
                  </a:lnTo>
                  <a:lnTo>
                    <a:pt x="8824515" y="0"/>
                  </a:lnTo>
                  <a:lnTo>
                    <a:pt x="8886007" y="2623"/>
                  </a:lnTo>
                  <a:lnTo>
                    <a:pt x="8940781" y="10462"/>
                  </a:lnTo>
                  <a:lnTo>
                    <a:pt x="8987621" y="22025"/>
                  </a:lnTo>
                  <a:lnTo>
                    <a:pt x="9031324" y="36631"/>
                  </a:lnTo>
                  <a:lnTo>
                    <a:pt x="9073139" y="53089"/>
                  </a:lnTo>
                  <a:lnTo>
                    <a:pt x="9114318" y="70207"/>
                  </a:lnTo>
                  <a:lnTo>
                    <a:pt x="9143999" y="81985"/>
                  </a:lnTo>
                  <a:lnTo>
                    <a:pt x="9143999" y="262708"/>
                  </a:lnTo>
                  <a:close/>
                </a:path>
                <a:path w="9144000" h="505460">
                  <a:moveTo>
                    <a:pt x="3004079" y="85718"/>
                  </a:moveTo>
                  <a:lnTo>
                    <a:pt x="1896407" y="85718"/>
                  </a:lnTo>
                  <a:lnTo>
                    <a:pt x="1911163" y="85589"/>
                  </a:lnTo>
                  <a:lnTo>
                    <a:pt x="1936394" y="84904"/>
                  </a:lnTo>
                  <a:lnTo>
                    <a:pt x="1935106" y="84904"/>
                  </a:lnTo>
                  <a:lnTo>
                    <a:pt x="1955533" y="83948"/>
                  </a:lnTo>
                  <a:lnTo>
                    <a:pt x="1978216" y="82415"/>
                  </a:lnTo>
                  <a:lnTo>
                    <a:pt x="1978075" y="82415"/>
                  </a:lnTo>
                  <a:lnTo>
                    <a:pt x="2029964" y="77068"/>
                  </a:lnTo>
                  <a:lnTo>
                    <a:pt x="2081555" y="69630"/>
                  </a:lnTo>
                  <a:lnTo>
                    <a:pt x="2131891" y="60932"/>
                  </a:lnTo>
                  <a:lnTo>
                    <a:pt x="2232542" y="41844"/>
                  </a:lnTo>
                  <a:lnTo>
                    <a:pt x="2283102" y="32780"/>
                  </a:lnTo>
                  <a:lnTo>
                    <a:pt x="2334245" y="24876"/>
                  </a:lnTo>
                  <a:lnTo>
                    <a:pt x="2386122" y="18782"/>
                  </a:lnTo>
                  <a:lnTo>
                    <a:pt x="2415183" y="16366"/>
                  </a:lnTo>
                  <a:lnTo>
                    <a:pt x="2445225" y="14613"/>
                  </a:lnTo>
                  <a:lnTo>
                    <a:pt x="2445994" y="14613"/>
                  </a:lnTo>
                  <a:lnTo>
                    <a:pt x="2472948" y="13686"/>
                  </a:lnTo>
                  <a:lnTo>
                    <a:pt x="2552022" y="14318"/>
                  </a:lnTo>
                  <a:lnTo>
                    <a:pt x="2602074" y="17074"/>
                  </a:lnTo>
                  <a:lnTo>
                    <a:pt x="2651863" y="21461"/>
                  </a:lnTo>
                  <a:lnTo>
                    <a:pt x="2701419" y="27313"/>
                  </a:lnTo>
                  <a:lnTo>
                    <a:pt x="2750776" y="34461"/>
                  </a:lnTo>
                  <a:lnTo>
                    <a:pt x="2799964" y="42736"/>
                  </a:lnTo>
                  <a:lnTo>
                    <a:pt x="2849016" y="51971"/>
                  </a:lnTo>
                  <a:lnTo>
                    <a:pt x="2897963" y="61998"/>
                  </a:lnTo>
                  <a:lnTo>
                    <a:pt x="2995670" y="83756"/>
                  </a:lnTo>
                  <a:lnTo>
                    <a:pt x="3004079" y="85718"/>
                  </a:lnTo>
                  <a:close/>
                </a:path>
                <a:path w="9144000" h="505460">
                  <a:moveTo>
                    <a:pt x="9143999" y="504934"/>
                  </a:moveTo>
                  <a:lnTo>
                    <a:pt x="0" y="504934"/>
                  </a:lnTo>
                  <a:lnTo>
                    <a:pt x="0" y="60727"/>
                  </a:lnTo>
                  <a:lnTo>
                    <a:pt x="45095" y="67694"/>
                  </a:lnTo>
                  <a:lnTo>
                    <a:pt x="64946" y="69630"/>
                  </a:lnTo>
                  <a:lnTo>
                    <a:pt x="84153" y="70891"/>
                  </a:lnTo>
                  <a:lnTo>
                    <a:pt x="83586" y="70891"/>
                  </a:lnTo>
                  <a:lnTo>
                    <a:pt x="104917" y="71682"/>
                  </a:lnTo>
                  <a:lnTo>
                    <a:pt x="125037" y="71917"/>
                  </a:lnTo>
                  <a:lnTo>
                    <a:pt x="1686575" y="71917"/>
                  </a:lnTo>
                  <a:lnTo>
                    <a:pt x="1699011" y="73492"/>
                  </a:lnTo>
                  <a:lnTo>
                    <a:pt x="1746355" y="78537"/>
                  </a:lnTo>
                  <a:lnTo>
                    <a:pt x="1793787" y="82415"/>
                  </a:lnTo>
                  <a:lnTo>
                    <a:pt x="1841334" y="84904"/>
                  </a:lnTo>
                  <a:lnTo>
                    <a:pt x="1885512" y="85718"/>
                  </a:lnTo>
                  <a:lnTo>
                    <a:pt x="3004079" y="85718"/>
                  </a:lnTo>
                  <a:lnTo>
                    <a:pt x="3191231" y="129380"/>
                  </a:lnTo>
                  <a:lnTo>
                    <a:pt x="3240338" y="140246"/>
                  </a:lnTo>
                  <a:lnTo>
                    <a:pt x="3289594" y="150559"/>
                  </a:lnTo>
                  <a:lnTo>
                    <a:pt x="3339032" y="160152"/>
                  </a:lnTo>
                  <a:lnTo>
                    <a:pt x="3388684" y="168856"/>
                  </a:lnTo>
                  <a:lnTo>
                    <a:pt x="3436976" y="176287"/>
                  </a:lnTo>
                  <a:lnTo>
                    <a:pt x="3485550" y="182760"/>
                  </a:lnTo>
                  <a:lnTo>
                    <a:pt x="3534386" y="188318"/>
                  </a:lnTo>
                  <a:lnTo>
                    <a:pt x="3583465" y="193001"/>
                  </a:lnTo>
                  <a:lnTo>
                    <a:pt x="3632768" y="196850"/>
                  </a:lnTo>
                  <a:lnTo>
                    <a:pt x="3682275" y="199907"/>
                  </a:lnTo>
                  <a:lnTo>
                    <a:pt x="3731967" y="202212"/>
                  </a:lnTo>
                  <a:lnTo>
                    <a:pt x="3781825" y="203808"/>
                  </a:lnTo>
                  <a:lnTo>
                    <a:pt x="3831829" y="204736"/>
                  </a:lnTo>
                  <a:lnTo>
                    <a:pt x="7207927" y="205036"/>
                  </a:lnTo>
                  <a:lnTo>
                    <a:pt x="7335410" y="224416"/>
                  </a:lnTo>
                  <a:lnTo>
                    <a:pt x="7435239" y="237966"/>
                  </a:lnTo>
                  <a:lnTo>
                    <a:pt x="7485086" y="243951"/>
                  </a:lnTo>
                  <a:lnTo>
                    <a:pt x="7533791" y="249169"/>
                  </a:lnTo>
                  <a:lnTo>
                    <a:pt x="7533625" y="249169"/>
                  </a:lnTo>
                  <a:lnTo>
                    <a:pt x="7584417" y="253857"/>
                  </a:lnTo>
                  <a:lnTo>
                    <a:pt x="7633812" y="257584"/>
                  </a:lnTo>
                  <a:lnTo>
                    <a:pt x="7682964" y="260367"/>
                  </a:lnTo>
                  <a:lnTo>
                    <a:pt x="7731831" y="262107"/>
                  </a:lnTo>
                  <a:lnTo>
                    <a:pt x="7780365" y="262708"/>
                  </a:lnTo>
                  <a:lnTo>
                    <a:pt x="9143999" y="262708"/>
                  </a:lnTo>
                  <a:lnTo>
                    <a:pt x="9143999" y="504934"/>
                  </a:lnTo>
                  <a:close/>
                </a:path>
                <a:path w="9144000" h="505460">
                  <a:moveTo>
                    <a:pt x="7207927" y="205036"/>
                  </a:moveTo>
                  <a:lnTo>
                    <a:pt x="3881960" y="205036"/>
                  </a:lnTo>
                  <a:lnTo>
                    <a:pt x="3934849" y="204736"/>
                  </a:lnTo>
                  <a:lnTo>
                    <a:pt x="3933085" y="204736"/>
                  </a:lnTo>
                  <a:lnTo>
                    <a:pt x="3989530" y="203808"/>
                  </a:lnTo>
                  <a:lnTo>
                    <a:pt x="3986866" y="203808"/>
                  </a:lnTo>
                  <a:lnTo>
                    <a:pt x="4037214" y="202483"/>
                  </a:lnTo>
                  <a:lnTo>
                    <a:pt x="4036087" y="202483"/>
                  </a:lnTo>
                  <a:lnTo>
                    <a:pt x="4083239" y="200814"/>
                  </a:lnTo>
                  <a:lnTo>
                    <a:pt x="4184193" y="196038"/>
                  </a:lnTo>
                  <a:lnTo>
                    <a:pt x="4335596" y="186479"/>
                  </a:lnTo>
                  <a:lnTo>
                    <a:pt x="4835915" y="147094"/>
                  </a:lnTo>
                  <a:lnTo>
                    <a:pt x="5287819" y="117093"/>
                  </a:lnTo>
                  <a:lnTo>
                    <a:pt x="5539762" y="105494"/>
                  </a:lnTo>
                  <a:lnTo>
                    <a:pt x="5741269" y="99736"/>
                  </a:lnTo>
                  <a:lnTo>
                    <a:pt x="5942412" y="97696"/>
                  </a:lnTo>
                  <a:lnTo>
                    <a:pt x="5992431" y="97828"/>
                  </a:lnTo>
                  <a:lnTo>
                    <a:pt x="6041369" y="98217"/>
                  </a:lnTo>
                  <a:lnTo>
                    <a:pt x="6087258" y="98856"/>
                  </a:lnTo>
                  <a:lnTo>
                    <a:pt x="6089297" y="98856"/>
                  </a:lnTo>
                  <a:lnTo>
                    <a:pt x="6245348" y="102875"/>
                  </a:lnTo>
                  <a:lnTo>
                    <a:pt x="6345833" y="107087"/>
                  </a:lnTo>
                  <a:lnTo>
                    <a:pt x="6394031" y="109598"/>
                  </a:lnTo>
                  <a:lnTo>
                    <a:pt x="6394261" y="109598"/>
                  </a:lnTo>
                  <a:lnTo>
                    <a:pt x="6495969" y="115974"/>
                  </a:lnTo>
                  <a:lnTo>
                    <a:pt x="6595609" y="123712"/>
                  </a:lnTo>
                  <a:lnTo>
                    <a:pt x="6694844" y="132982"/>
                  </a:lnTo>
                  <a:lnTo>
                    <a:pt x="6793637" y="143852"/>
                  </a:lnTo>
                  <a:lnTo>
                    <a:pt x="6891949" y="156392"/>
                  </a:lnTo>
                  <a:lnTo>
                    <a:pt x="7207927" y="205036"/>
                  </a:lnTo>
                  <a:close/>
                </a:path>
              </a:pathLst>
            </a:custGeom>
            <a:solidFill>
              <a:srgbClr val="E4C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42673" y="4065764"/>
              <a:ext cx="564515" cy="752475"/>
            </a:xfrm>
            <a:custGeom>
              <a:avLst/>
              <a:gdLst/>
              <a:ahLst/>
              <a:cxnLst/>
              <a:rect l="l" t="t" r="r" b="b"/>
              <a:pathLst>
                <a:path w="564515" h="752475">
                  <a:moveTo>
                    <a:pt x="112242" y="752263"/>
                  </a:moveTo>
                  <a:lnTo>
                    <a:pt x="54245" y="735683"/>
                  </a:lnTo>
                  <a:lnTo>
                    <a:pt x="7797" y="673048"/>
                  </a:lnTo>
                  <a:lnTo>
                    <a:pt x="0" y="574826"/>
                  </a:lnTo>
                  <a:lnTo>
                    <a:pt x="38917" y="502537"/>
                  </a:lnTo>
                  <a:lnTo>
                    <a:pt x="88618" y="457900"/>
                  </a:lnTo>
                  <a:lnTo>
                    <a:pt x="113170" y="442638"/>
                  </a:lnTo>
                  <a:lnTo>
                    <a:pt x="78373" y="425787"/>
                  </a:lnTo>
                  <a:lnTo>
                    <a:pt x="52620" y="398856"/>
                  </a:lnTo>
                  <a:lnTo>
                    <a:pt x="35693" y="364997"/>
                  </a:lnTo>
                  <a:lnTo>
                    <a:pt x="27372" y="327364"/>
                  </a:lnTo>
                  <a:lnTo>
                    <a:pt x="27440" y="289109"/>
                  </a:lnTo>
                  <a:lnTo>
                    <a:pt x="35679" y="253386"/>
                  </a:lnTo>
                  <a:lnTo>
                    <a:pt x="51869" y="223347"/>
                  </a:lnTo>
                  <a:lnTo>
                    <a:pt x="75793" y="202146"/>
                  </a:lnTo>
                  <a:lnTo>
                    <a:pt x="107233" y="192935"/>
                  </a:lnTo>
                  <a:lnTo>
                    <a:pt x="106806" y="160051"/>
                  </a:lnTo>
                  <a:lnTo>
                    <a:pt x="135850" y="87403"/>
                  </a:lnTo>
                  <a:lnTo>
                    <a:pt x="163744" y="53739"/>
                  </a:lnTo>
                  <a:lnTo>
                    <a:pt x="199501" y="25918"/>
                  </a:lnTo>
                  <a:lnTo>
                    <a:pt x="242332" y="6987"/>
                  </a:lnTo>
                  <a:lnTo>
                    <a:pt x="291449" y="0"/>
                  </a:lnTo>
                  <a:lnTo>
                    <a:pt x="307754" y="742"/>
                  </a:lnTo>
                  <a:lnTo>
                    <a:pt x="359904" y="12429"/>
                  </a:lnTo>
                  <a:lnTo>
                    <a:pt x="402745" y="34909"/>
                  </a:lnTo>
                  <a:lnTo>
                    <a:pt x="433487" y="65394"/>
                  </a:lnTo>
                  <a:lnTo>
                    <a:pt x="452868" y="101645"/>
                  </a:lnTo>
                  <a:lnTo>
                    <a:pt x="461625" y="141424"/>
                  </a:lnTo>
                  <a:lnTo>
                    <a:pt x="460494" y="182492"/>
                  </a:lnTo>
                  <a:lnTo>
                    <a:pt x="450211" y="222608"/>
                  </a:lnTo>
                  <a:lnTo>
                    <a:pt x="431513" y="259535"/>
                  </a:lnTo>
                  <a:lnTo>
                    <a:pt x="439757" y="257451"/>
                  </a:lnTo>
                  <a:lnTo>
                    <a:pt x="447792" y="255941"/>
                  </a:lnTo>
                  <a:lnTo>
                    <a:pt x="455618" y="255022"/>
                  </a:lnTo>
                  <a:lnTo>
                    <a:pt x="463236" y="254712"/>
                  </a:lnTo>
                  <a:lnTo>
                    <a:pt x="498836" y="261762"/>
                  </a:lnTo>
                  <a:lnTo>
                    <a:pt x="528094" y="281355"/>
                  </a:lnTo>
                  <a:lnTo>
                    <a:pt x="549668" y="311153"/>
                  </a:lnTo>
                  <a:lnTo>
                    <a:pt x="562213" y="348821"/>
                  </a:lnTo>
                  <a:lnTo>
                    <a:pt x="564388" y="392023"/>
                  </a:lnTo>
                  <a:lnTo>
                    <a:pt x="554847" y="438420"/>
                  </a:lnTo>
                  <a:lnTo>
                    <a:pt x="532248" y="485678"/>
                  </a:lnTo>
                  <a:lnTo>
                    <a:pt x="547931" y="508441"/>
                  </a:lnTo>
                  <a:lnTo>
                    <a:pt x="553849" y="541098"/>
                  </a:lnTo>
                  <a:lnTo>
                    <a:pt x="550079" y="579663"/>
                  </a:lnTo>
                  <a:lnTo>
                    <a:pt x="536700" y="620153"/>
                  </a:lnTo>
                  <a:lnTo>
                    <a:pt x="513790" y="658582"/>
                  </a:lnTo>
                  <a:lnTo>
                    <a:pt x="481428" y="690965"/>
                  </a:lnTo>
                  <a:lnTo>
                    <a:pt x="439692" y="713317"/>
                  </a:lnTo>
                  <a:lnTo>
                    <a:pt x="388659" y="721653"/>
                  </a:lnTo>
                  <a:lnTo>
                    <a:pt x="370055" y="720659"/>
                  </a:lnTo>
                  <a:lnTo>
                    <a:pt x="350443" y="717595"/>
                  </a:lnTo>
                  <a:lnTo>
                    <a:pt x="329857" y="712339"/>
                  </a:lnTo>
                  <a:lnTo>
                    <a:pt x="308332" y="704771"/>
                  </a:lnTo>
                  <a:lnTo>
                    <a:pt x="304462" y="708957"/>
                  </a:lnTo>
                  <a:lnTo>
                    <a:pt x="293652" y="717804"/>
                  </a:lnTo>
                  <a:lnTo>
                    <a:pt x="277104" y="726581"/>
                  </a:lnTo>
                  <a:lnTo>
                    <a:pt x="256016" y="730558"/>
                  </a:lnTo>
                  <a:lnTo>
                    <a:pt x="247296" y="729888"/>
                  </a:lnTo>
                  <a:lnTo>
                    <a:pt x="238160" y="727705"/>
                  </a:lnTo>
                  <a:lnTo>
                    <a:pt x="228675" y="723749"/>
                  </a:lnTo>
                  <a:lnTo>
                    <a:pt x="218913" y="717757"/>
                  </a:lnTo>
                  <a:lnTo>
                    <a:pt x="209941" y="723149"/>
                  </a:lnTo>
                  <a:lnTo>
                    <a:pt x="186100" y="735010"/>
                  </a:lnTo>
                  <a:lnTo>
                    <a:pt x="151997" y="746872"/>
                  </a:lnTo>
                  <a:lnTo>
                    <a:pt x="112242" y="752263"/>
                  </a:lnTo>
                  <a:close/>
                </a:path>
              </a:pathLst>
            </a:custGeom>
            <a:solidFill>
              <a:srgbClr val="93A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35062" y="4013391"/>
              <a:ext cx="564515" cy="1130300"/>
            </a:xfrm>
            <a:custGeom>
              <a:avLst/>
              <a:gdLst/>
              <a:ahLst/>
              <a:cxnLst/>
              <a:rect l="l" t="t" r="r" b="b"/>
              <a:pathLst>
                <a:path w="564515" h="1130300">
                  <a:moveTo>
                    <a:pt x="218727" y="1130108"/>
                  </a:moveTo>
                  <a:lnTo>
                    <a:pt x="218727" y="716828"/>
                  </a:lnTo>
                  <a:lnTo>
                    <a:pt x="193857" y="730582"/>
                  </a:lnTo>
                  <a:lnTo>
                    <a:pt x="134828" y="749780"/>
                  </a:lnTo>
                  <a:lnTo>
                    <a:pt x="65017" y="741325"/>
                  </a:lnTo>
                  <a:lnTo>
                    <a:pt x="7797" y="672118"/>
                  </a:lnTo>
                  <a:lnTo>
                    <a:pt x="0" y="574161"/>
                  </a:lnTo>
                  <a:lnTo>
                    <a:pt x="38917" y="501909"/>
                  </a:lnTo>
                  <a:lnTo>
                    <a:pt x="88618" y="457205"/>
                  </a:lnTo>
                  <a:lnTo>
                    <a:pt x="113169" y="441895"/>
                  </a:lnTo>
                  <a:lnTo>
                    <a:pt x="78373" y="425142"/>
                  </a:lnTo>
                  <a:lnTo>
                    <a:pt x="52618" y="398266"/>
                  </a:lnTo>
                  <a:lnTo>
                    <a:pt x="35686" y="364432"/>
                  </a:lnTo>
                  <a:lnTo>
                    <a:pt x="27356" y="326805"/>
                  </a:lnTo>
                  <a:lnTo>
                    <a:pt x="27409" y="288551"/>
                  </a:lnTo>
                  <a:lnTo>
                    <a:pt x="35624" y="252834"/>
                  </a:lnTo>
                  <a:lnTo>
                    <a:pt x="51782" y="222821"/>
                  </a:lnTo>
                  <a:lnTo>
                    <a:pt x="75664" y="201675"/>
                  </a:lnTo>
                  <a:lnTo>
                    <a:pt x="107048" y="192562"/>
                  </a:lnTo>
                  <a:lnTo>
                    <a:pt x="106252" y="162528"/>
                  </a:lnTo>
                  <a:lnTo>
                    <a:pt x="129969" y="95868"/>
                  </a:lnTo>
                  <a:lnTo>
                    <a:pt x="153263" y="63923"/>
                  </a:lnTo>
                  <a:lnTo>
                    <a:pt x="183368" y="36024"/>
                  </a:lnTo>
                  <a:lnTo>
                    <a:pt x="219676" y="14509"/>
                  </a:lnTo>
                  <a:lnTo>
                    <a:pt x="261576" y="1721"/>
                  </a:lnTo>
                  <a:lnTo>
                    <a:pt x="308460" y="0"/>
                  </a:lnTo>
                  <a:lnTo>
                    <a:pt x="359719" y="11685"/>
                  </a:lnTo>
                  <a:lnTo>
                    <a:pt x="402745" y="34301"/>
                  </a:lnTo>
                  <a:lnTo>
                    <a:pt x="433582" y="64877"/>
                  </a:lnTo>
                  <a:lnTo>
                    <a:pt x="452990" y="101174"/>
                  </a:lnTo>
                  <a:lnTo>
                    <a:pt x="461727" y="140953"/>
                  </a:lnTo>
                  <a:lnTo>
                    <a:pt x="460554" y="181975"/>
                  </a:lnTo>
                  <a:lnTo>
                    <a:pt x="450230" y="222001"/>
                  </a:lnTo>
                  <a:lnTo>
                    <a:pt x="431513" y="258791"/>
                  </a:lnTo>
                  <a:lnTo>
                    <a:pt x="470204" y="254424"/>
                  </a:lnTo>
                  <a:lnTo>
                    <a:pt x="531421" y="284403"/>
                  </a:lnTo>
                  <a:lnTo>
                    <a:pt x="562836" y="351654"/>
                  </a:lnTo>
                  <a:lnTo>
                    <a:pt x="564275" y="393875"/>
                  </a:lnTo>
                  <a:lnTo>
                    <a:pt x="554554" y="438958"/>
                  </a:lnTo>
                  <a:lnTo>
                    <a:pt x="532434" y="484749"/>
                  </a:lnTo>
                  <a:lnTo>
                    <a:pt x="546281" y="503358"/>
                  </a:lnTo>
                  <a:lnTo>
                    <a:pt x="553146" y="529452"/>
                  </a:lnTo>
                  <a:lnTo>
                    <a:pt x="553072" y="560626"/>
                  </a:lnTo>
                  <a:lnTo>
                    <a:pt x="546107" y="594476"/>
                  </a:lnTo>
                  <a:lnTo>
                    <a:pt x="511678" y="660588"/>
                  </a:lnTo>
                  <a:lnTo>
                    <a:pt x="484305" y="688041"/>
                  </a:lnTo>
                  <a:lnTo>
                    <a:pt x="450220" y="708553"/>
                  </a:lnTo>
                  <a:lnTo>
                    <a:pt x="409469" y="719719"/>
                  </a:lnTo>
                  <a:lnTo>
                    <a:pt x="362096" y="719136"/>
                  </a:lnTo>
                  <a:lnTo>
                    <a:pt x="308146" y="704398"/>
                  </a:lnTo>
                </a:path>
              </a:pathLst>
            </a:custGeom>
            <a:ln w="1904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6464" y="0"/>
            <a:ext cx="1047535" cy="177799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4387865"/>
            <a:ext cx="1141095" cy="755650"/>
          </a:xfrm>
          <a:custGeom>
            <a:avLst/>
            <a:gdLst/>
            <a:ahLst/>
            <a:cxnLst/>
            <a:rect l="l" t="t" r="r" b="b"/>
            <a:pathLst>
              <a:path w="1141095" h="755650">
                <a:moveTo>
                  <a:pt x="0" y="0"/>
                </a:moveTo>
                <a:lnTo>
                  <a:pt x="217616" y="62393"/>
                </a:lnTo>
                <a:lnTo>
                  <a:pt x="252671" y="83899"/>
                </a:lnTo>
                <a:lnTo>
                  <a:pt x="284276" y="108511"/>
                </a:lnTo>
                <a:lnTo>
                  <a:pt x="312888" y="135651"/>
                </a:lnTo>
                <a:lnTo>
                  <a:pt x="338963" y="164741"/>
                </a:lnTo>
                <a:lnTo>
                  <a:pt x="362957" y="195205"/>
                </a:lnTo>
                <a:lnTo>
                  <a:pt x="385326" y="226464"/>
                </a:lnTo>
                <a:lnTo>
                  <a:pt x="427011" y="289057"/>
                </a:lnTo>
                <a:lnTo>
                  <a:pt x="447241" y="319237"/>
                </a:lnTo>
                <a:lnTo>
                  <a:pt x="488753" y="374476"/>
                </a:lnTo>
                <a:lnTo>
                  <a:pt x="534709" y="419036"/>
                </a:lnTo>
                <a:lnTo>
                  <a:pt x="588759" y="448297"/>
                </a:lnTo>
                <a:lnTo>
                  <a:pt x="654550" y="457638"/>
                </a:lnTo>
                <a:lnTo>
                  <a:pt x="692989" y="453396"/>
                </a:lnTo>
                <a:lnTo>
                  <a:pt x="735731" y="442441"/>
                </a:lnTo>
                <a:lnTo>
                  <a:pt x="783233" y="424196"/>
                </a:lnTo>
                <a:lnTo>
                  <a:pt x="812631" y="413541"/>
                </a:lnTo>
                <a:lnTo>
                  <a:pt x="842332" y="407197"/>
                </a:lnTo>
                <a:lnTo>
                  <a:pt x="872068" y="405011"/>
                </a:lnTo>
                <a:lnTo>
                  <a:pt x="901568" y="406830"/>
                </a:lnTo>
                <a:lnTo>
                  <a:pt x="958778" y="421870"/>
                </a:lnTo>
                <a:lnTo>
                  <a:pt x="1011802" y="451093"/>
                </a:lnTo>
                <a:lnTo>
                  <a:pt x="1058479" y="493274"/>
                </a:lnTo>
                <a:lnTo>
                  <a:pt x="1096648" y="547187"/>
                </a:lnTo>
                <a:lnTo>
                  <a:pt x="1124146" y="611607"/>
                </a:lnTo>
                <a:lnTo>
                  <a:pt x="1138814" y="685310"/>
                </a:lnTo>
                <a:lnTo>
                  <a:pt x="1140661" y="725259"/>
                </a:lnTo>
                <a:lnTo>
                  <a:pt x="1139084" y="755634"/>
                </a:lnTo>
              </a:path>
            </a:pathLst>
          </a:custGeom>
          <a:ln w="19049">
            <a:solidFill>
              <a:srgbClr val="5441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7"/>
            <a:ext cx="627380" cy="1257300"/>
          </a:xfrm>
          <a:custGeom>
            <a:avLst/>
            <a:gdLst/>
            <a:ahLst/>
            <a:cxnLst/>
            <a:rect l="l" t="t" r="r" b="b"/>
            <a:pathLst>
              <a:path w="627380" h="1257300">
                <a:moveTo>
                  <a:pt x="334625" y="31846"/>
                </a:moveTo>
                <a:lnTo>
                  <a:pt x="328855" y="23227"/>
                </a:lnTo>
                <a:lnTo>
                  <a:pt x="322792" y="18114"/>
                </a:lnTo>
                <a:lnTo>
                  <a:pt x="323338" y="14900"/>
                </a:lnTo>
                <a:lnTo>
                  <a:pt x="323449" y="14243"/>
                </a:lnTo>
                <a:lnTo>
                  <a:pt x="324444" y="9130"/>
                </a:lnTo>
                <a:lnTo>
                  <a:pt x="324472" y="8984"/>
                </a:lnTo>
                <a:lnTo>
                  <a:pt x="330900" y="4747"/>
                </a:lnTo>
                <a:lnTo>
                  <a:pt x="334771" y="0"/>
                </a:lnTo>
                <a:lnTo>
                  <a:pt x="339373" y="4893"/>
                </a:lnTo>
                <a:lnTo>
                  <a:pt x="346093" y="9130"/>
                </a:lnTo>
                <a:lnTo>
                  <a:pt x="347354" y="14243"/>
                </a:lnTo>
                <a:lnTo>
                  <a:pt x="347480" y="14754"/>
                </a:lnTo>
                <a:lnTo>
                  <a:pt x="347626" y="14900"/>
                </a:lnTo>
                <a:lnTo>
                  <a:pt x="348605" y="18114"/>
                </a:lnTo>
                <a:lnTo>
                  <a:pt x="348649" y="18260"/>
                </a:lnTo>
                <a:lnTo>
                  <a:pt x="341199" y="23665"/>
                </a:lnTo>
                <a:lnTo>
                  <a:pt x="334625" y="31846"/>
                </a:lnTo>
                <a:close/>
              </a:path>
              <a:path w="627380" h="1257300">
                <a:moveTo>
                  <a:pt x="8499" y="213868"/>
                </a:moveTo>
                <a:lnTo>
                  <a:pt x="6007" y="213868"/>
                </a:lnTo>
                <a:lnTo>
                  <a:pt x="0" y="212379"/>
                </a:lnTo>
                <a:lnTo>
                  <a:pt x="0" y="156530"/>
                </a:lnTo>
                <a:lnTo>
                  <a:pt x="7395" y="155142"/>
                </a:lnTo>
                <a:lnTo>
                  <a:pt x="8709" y="155142"/>
                </a:lnTo>
                <a:lnTo>
                  <a:pt x="19195" y="158488"/>
                </a:lnTo>
                <a:lnTo>
                  <a:pt x="29326" y="165970"/>
                </a:lnTo>
                <a:lnTo>
                  <a:pt x="36853" y="175397"/>
                </a:lnTo>
                <a:lnTo>
                  <a:pt x="39533" y="184578"/>
                </a:lnTo>
                <a:lnTo>
                  <a:pt x="36679" y="196839"/>
                </a:lnTo>
                <a:lnTo>
                  <a:pt x="30175" y="206080"/>
                </a:lnTo>
                <a:lnTo>
                  <a:pt x="20479" y="211911"/>
                </a:lnTo>
                <a:lnTo>
                  <a:pt x="8499" y="213868"/>
                </a:lnTo>
                <a:close/>
              </a:path>
              <a:path w="627380" h="1257300">
                <a:moveTo>
                  <a:pt x="89056" y="344395"/>
                </a:moveTo>
                <a:lnTo>
                  <a:pt x="85960" y="344395"/>
                </a:lnTo>
                <a:lnTo>
                  <a:pt x="82994" y="343518"/>
                </a:lnTo>
                <a:lnTo>
                  <a:pt x="82482" y="342496"/>
                </a:lnTo>
                <a:lnTo>
                  <a:pt x="81314" y="339939"/>
                </a:lnTo>
                <a:lnTo>
                  <a:pt x="80802" y="335557"/>
                </a:lnTo>
                <a:lnTo>
                  <a:pt x="82336" y="333658"/>
                </a:lnTo>
                <a:lnTo>
                  <a:pt x="85039" y="330152"/>
                </a:lnTo>
                <a:lnTo>
                  <a:pt x="89421" y="327887"/>
                </a:lnTo>
                <a:lnTo>
                  <a:pt x="94534" y="324016"/>
                </a:lnTo>
                <a:lnTo>
                  <a:pt x="86573" y="316931"/>
                </a:lnTo>
                <a:lnTo>
                  <a:pt x="88472" y="316200"/>
                </a:lnTo>
                <a:lnTo>
                  <a:pt x="90590" y="315178"/>
                </a:lnTo>
                <a:lnTo>
                  <a:pt x="91262" y="315178"/>
                </a:lnTo>
                <a:lnTo>
                  <a:pt x="94680" y="319487"/>
                </a:lnTo>
                <a:lnTo>
                  <a:pt x="100962" y="324673"/>
                </a:lnTo>
                <a:lnTo>
                  <a:pt x="100426" y="327887"/>
                </a:lnTo>
                <a:lnTo>
                  <a:pt x="99376" y="333658"/>
                </a:lnTo>
                <a:lnTo>
                  <a:pt x="99282" y="334169"/>
                </a:lnTo>
                <a:lnTo>
                  <a:pt x="93512" y="339282"/>
                </a:lnTo>
                <a:lnTo>
                  <a:pt x="89275" y="344176"/>
                </a:lnTo>
                <a:lnTo>
                  <a:pt x="89056" y="344395"/>
                </a:lnTo>
                <a:close/>
              </a:path>
              <a:path w="627380" h="1257300">
                <a:moveTo>
                  <a:pt x="468868" y="434748"/>
                </a:moveTo>
                <a:lnTo>
                  <a:pt x="458505" y="434748"/>
                </a:lnTo>
                <a:lnTo>
                  <a:pt x="457482" y="434529"/>
                </a:lnTo>
                <a:lnTo>
                  <a:pt x="450324" y="433361"/>
                </a:lnTo>
                <a:lnTo>
                  <a:pt x="444408" y="425691"/>
                </a:lnTo>
                <a:lnTo>
                  <a:pt x="437980" y="421016"/>
                </a:lnTo>
                <a:lnTo>
                  <a:pt x="437980" y="416269"/>
                </a:lnTo>
                <a:lnTo>
                  <a:pt x="438199" y="413858"/>
                </a:lnTo>
                <a:lnTo>
                  <a:pt x="444627" y="408964"/>
                </a:lnTo>
                <a:lnTo>
                  <a:pt x="450543" y="400857"/>
                </a:lnTo>
                <a:lnTo>
                  <a:pt x="458757" y="400053"/>
                </a:lnTo>
                <a:lnTo>
                  <a:pt x="468439" y="400053"/>
                </a:lnTo>
                <a:lnTo>
                  <a:pt x="475013" y="407942"/>
                </a:lnTo>
                <a:lnTo>
                  <a:pt x="474892" y="416269"/>
                </a:lnTo>
                <a:lnTo>
                  <a:pt x="474823" y="421016"/>
                </a:lnTo>
                <a:lnTo>
                  <a:pt x="474720" y="428102"/>
                </a:lnTo>
                <a:lnTo>
                  <a:pt x="468868" y="434748"/>
                </a:lnTo>
                <a:close/>
              </a:path>
              <a:path w="627380" h="1257300">
                <a:moveTo>
                  <a:pt x="181518" y="435844"/>
                </a:moveTo>
                <a:lnTo>
                  <a:pt x="179629" y="435844"/>
                </a:lnTo>
                <a:lnTo>
                  <a:pt x="165105" y="431887"/>
                </a:lnTo>
                <a:lnTo>
                  <a:pt x="154046" y="422322"/>
                </a:lnTo>
                <a:lnTo>
                  <a:pt x="147232" y="408306"/>
                </a:lnTo>
                <a:lnTo>
                  <a:pt x="145445" y="390996"/>
                </a:lnTo>
                <a:lnTo>
                  <a:pt x="150243" y="376026"/>
                </a:lnTo>
                <a:lnTo>
                  <a:pt x="161642" y="363103"/>
                </a:lnTo>
                <a:lnTo>
                  <a:pt x="177287" y="354028"/>
                </a:lnTo>
                <a:lnTo>
                  <a:pt x="194822" y="350603"/>
                </a:lnTo>
                <a:lnTo>
                  <a:pt x="198022" y="350603"/>
                </a:lnTo>
                <a:lnTo>
                  <a:pt x="210394" y="355379"/>
                </a:lnTo>
                <a:lnTo>
                  <a:pt x="220670" y="365705"/>
                </a:lnTo>
                <a:lnTo>
                  <a:pt x="227644" y="379510"/>
                </a:lnTo>
                <a:lnTo>
                  <a:pt x="229736" y="394575"/>
                </a:lnTo>
                <a:lnTo>
                  <a:pt x="225454" y="410433"/>
                </a:lnTo>
                <a:lnTo>
                  <a:pt x="213393" y="423600"/>
                </a:lnTo>
                <a:lnTo>
                  <a:pt x="197360" y="432590"/>
                </a:lnTo>
                <a:lnTo>
                  <a:pt x="181518" y="435844"/>
                </a:lnTo>
                <a:close/>
              </a:path>
              <a:path w="627380" h="1257300">
                <a:moveTo>
                  <a:pt x="215948" y="516556"/>
                </a:moveTo>
                <a:lnTo>
                  <a:pt x="214470" y="516556"/>
                </a:lnTo>
                <a:lnTo>
                  <a:pt x="210964" y="515899"/>
                </a:lnTo>
                <a:lnTo>
                  <a:pt x="206216" y="509982"/>
                </a:lnTo>
                <a:lnTo>
                  <a:pt x="205867" y="506421"/>
                </a:lnTo>
                <a:lnTo>
                  <a:pt x="205851" y="506257"/>
                </a:lnTo>
                <a:lnTo>
                  <a:pt x="206191" y="496673"/>
                </a:lnTo>
                <a:lnTo>
                  <a:pt x="206269" y="494470"/>
                </a:lnTo>
                <a:lnTo>
                  <a:pt x="209302" y="484490"/>
                </a:lnTo>
                <a:lnTo>
                  <a:pt x="214335" y="477579"/>
                </a:lnTo>
                <a:lnTo>
                  <a:pt x="220752" y="474995"/>
                </a:lnTo>
                <a:lnTo>
                  <a:pt x="221400" y="474995"/>
                </a:lnTo>
                <a:lnTo>
                  <a:pt x="229371" y="476310"/>
                </a:lnTo>
                <a:lnTo>
                  <a:pt x="235798" y="482591"/>
                </a:lnTo>
                <a:lnTo>
                  <a:pt x="242591" y="486609"/>
                </a:lnTo>
                <a:lnTo>
                  <a:pt x="238656" y="496673"/>
                </a:lnTo>
                <a:lnTo>
                  <a:pt x="231664" y="506257"/>
                </a:lnTo>
                <a:lnTo>
                  <a:pt x="231544" y="506421"/>
                </a:lnTo>
                <a:lnTo>
                  <a:pt x="223199" y="513787"/>
                </a:lnTo>
                <a:lnTo>
                  <a:pt x="215948" y="516556"/>
                </a:lnTo>
                <a:close/>
              </a:path>
              <a:path w="627380" h="1257300">
                <a:moveTo>
                  <a:pt x="138433" y="603915"/>
                </a:moveTo>
                <a:lnTo>
                  <a:pt x="134269" y="603915"/>
                </a:lnTo>
                <a:lnTo>
                  <a:pt x="129887" y="603550"/>
                </a:lnTo>
                <a:lnTo>
                  <a:pt x="123094" y="597122"/>
                </a:lnTo>
                <a:lnTo>
                  <a:pt x="122583" y="592885"/>
                </a:lnTo>
                <a:lnTo>
                  <a:pt x="122071" y="589306"/>
                </a:lnTo>
                <a:lnTo>
                  <a:pt x="128718" y="582586"/>
                </a:lnTo>
                <a:lnTo>
                  <a:pt x="133938" y="581418"/>
                </a:lnTo>
                <a:lnTo>
                  <a:pt x="137848" y="581418"/>
                </a:lnTo>
                <a:lnTo>
                  <a:pt x="142815" y="586312"/>
                </a:lnTo>
                <a:lnTo>
                  <a:pt x="150850" y="590694"/>
                </a:lnTo>
                <a:lnTo>
                  <a:pt x="142815" y="597341"/>
                </a:lnTo>
                <a:lnTo>
                  <a:pt x="138433" y="603915"/>
                </a:lnTo>
                <a:close/>
              </a:path>
              <a:path w="627380" h="1257300">
                <a:moveTo>
                  <a:pt x="243760" y="605084"/>
                </a:moveTo>
                <a:lnTo>
                  <a:pt x="242737" y="605084"/>
                </a:lnTo>
                <a:lnTo>
                  <a:pt x="232029" y="604133"/>
                </a:lnTo>
                <a:lnTo>
                  <a:pt x="215478" y="563988"/>
                </a:lnTo>
                <a:lnTo>
                  <a:pt x="215401" y="563212"/>
                </a:lnTo>
                <a:lnTo>
                  <a:pt x="217227" y="554120"/>
                </a:lnTo>
                <a:lnTo>
                  <a:pt x="223819" y="545700"/>
                </a:lnTo>
                <a:lnTo>
                  <a:pt x="227764" y="542413"/>
                </a:lnTo>
                <a:lnTo>
                  <a:pt x="231343" y="540295"/>
                </a:lnTo>
                <a:lnTo>
                  <a:pt x="238209" y="540295"/>
                </a:lnTo>
                <a:lnTo>
                  <a:pt x="268814" y="573602"/>
                </a:lnTo>
                <a:lnTo>
                  <a:pt x="268884" y="586132"/>
                </a:lnTo>
                <a:lnTo>
                  <a:pt x="264395" y="596054"/>
                </a:lnTo>
                <a:lnTo>
                  <a:pt x="255851" y="602620"/>
                </a:lnTo>
                <a:lnTo>
                  <a:pt x="243760" y="605084"/>
                </a:lnTo>
                <a:close/>
              </a:path>
              <a:path w="627380" h="1257300">
                <a:moveTo>
                  <a:pt x="226376" y="673597"/>
                </a:moveTo>
                <a:lnTo>
                  <a:pt x="216807" y="673597"/>
                </a:lnTo>
                <a:lnTo>
                  <a:pt x="215858" y="673451"/>
                </a:lnTo>
                <a:lnTo>
                  <a:pt x="200603" y="670789"/>
                </a:lnTo>
                <a:lnTo>
                  <a:pt x="189252" y="665024"/>
                </a:lnTo>
                <a:lnTo>
                  <a:pt x="182311" y="656698"/>
                </a:lnTo>
                <a:lnTo>
                  <a:pt x="180286" y="646353"/>
                </a:lnTo>
                <a:lnTo>
                  <a:pt x="182604" y="638529"/>
                </a:lnTo>
                <a:lnTo>
                  <a:pt x="188038" y="631644"/>
                </a:lnTo>
                <a:lnTo>
                  <a:pt x="195457" y="626744"/>
                </a:lnTo>
                <a:lnTo>
                  <a:pt x="203733" y="624878"/>
                </a:lnTo>
                <a:lnTo>
                  <a:pt x="204025" y="624878"/>
                </a:lnTo>
                <a:lnTo>
                  <a:pt x="212686" y="628564"/>
                </a:lnTo>
                <a:lnTo>
                  <a:pt x="222149" y="637332"/>
                </a:lnTo>
                <a:lnTo>
                  <a:pt x="229653" y="648071"/>
                </a:lnTo>
                <a:lnTo>
                  <a:pt x="232438" y="657674"/>
                </a:lnTo>
                <a:lnTo>
                  <a:pt x="231781" y="668192"/>
                </a:lnTo>
                <a:lnTo>
                  <a:pt x="226376" y="673597"/>
                </a:lnTo>
                <a:close/>
              </a:path>
              <a:path w="627380" h="1257300">
                <a:moveTo>
                  <a:pt x="403285" y="677323"/>
                </a:moveTo>
                <a:lnTo>
                  <a:pt x="399048" y="671552"/>
                </a:lnTo>
                <a:lnTo>
                  <a:pt x="393643" y="666512"/>
                </a:lnTo>
                <a:lnTo>
                  <a:pt x="394374" y="665271"/>
                </a:lnTo>
                <a:lnTo>
                  <a:pt x="397222" y="661107"/>
                </a:lnTo>
                <a:lnTo>
                  <a:pt x="401313" y="657674"/>
                </a:lnTo>
                <a:lnTo>
                  <a:pt x="406060" y="655775"/>
                </a:lnTo>
                <a:lnTo>
                  <a:pt x="407814" y="655775"/>
                </a:lnTo>
                <a:lnTo>
                  <a:pt x="413949" y="662203"/>
                </a:lnTo>
                <a:lnTo>
                  <a:pt x="413438" y="664467"/>
                </a:lnTo>
                <a:lnTo>
                  <a:pt x="413438" y="664613"/>
                </a:lnTo>
                <a:lnTo>
                  <a:pt x="412634" y="668704"/>
                </a:lnTo>
                <a:lnTo>
                  <a:pt x="408033" y="671917"/>
                </a:lnTo>
                <a:lnTo>
                  <a:pt x="403285" y="677323"/>
                </a:lnTo>
                <a:close/>
              </a:path>
              <a:path w="627380" h="1257300">
                <a:moveTo>
                  <a:pt x="259172" y="693538"/>
                </a:moveTo>
                <a:lnTo>
                  <a:pt x="245586" y="685065"/>
                </a:lnTo>
                <a:lnTo>
                  <a:pt x="246463" y="682728"/>
                </a:lnTo>
                <a:lnTo>
                  <a:pt x="247485" y="680171"/>
                </a:lnTo>
                <a:lnTo>
                  <a:pt x="248508" y="677688"/>
                </a:lnTo>
                <a:lnTo>
                  <a:pt x="263043" y="681705"/>
                </a:lnTo>
                <a:lnTo>
                  <a:pt x="259172" y="693538"/>
                </a:lnTo>
                <a:close/>
              </a:path>
              <a:path w="627380" h="1257300">
                <a:moveTo>
                  <a:pt x="286052" y="768699"/>
                </a:moveTo>
                <a:lnTo>
                  <a:pt x="285394" y="768699"/>
                </a:lnTo>
                <a:lnTo>
                  <a:pt x="277327" y="766753"/>
                </a:lnTo>
                <a:lnTo>
                  <a:pt x="270813" y="761623"/>
                </a:lnTo>
                <a:lnTo>
                  <a:pt x="266423" y="753548"/>
                </a:lnTo>
                <a:lnTo>
                  <a:pt x="264723" y="742769"/>
                </a:lnTo>
                <a:lnTo>
                  <a:pt x="265023" y="734844"/>
                </a:lnTo>
                <a:lnTo>
                  <a:pt x="265088" y="733127"/>
                </a:lnTo>
                <a:lnTo>
                  <a:pt x="274073" y="729110"/>
                </a:lnTo>
                <a:lnTo>
                  <a:pt x="285686" y="728745"/>
                </a:lnTo>
                <a:lnTo>
                  <a:pt x="286417" y="728745"/>
                </a:lnTo>
                <a:lnTo>
                  <a:pt x="294609" y="730329"/>
                </a:lnTo>
                <a:lnTo>
                  <a:pt x="300843" y="734844"/>
                </a:lnTo>
                <a:lnTo>
                  <a:pt x="304885" y="741933"/>
                </a:lnTo>
                <a:lnTo>
                  <a:pt x="306504" y="751242"/>
                </a:lnTo>
                <a:lnTo>
                  <a:pt x="305064" y="757975"/>
                </a:lnTo>
                <a:lnTo>
                  <a:pt x="300688" y="763531"/>
                </a:lnTo>
                <a:lnTo>
                  <a:pt x="294106" y="767306"/>
                </a:lnTo>
                <a:lnTo>
                  <a:pt x="286052" y="768699"/>
                </a:lnTo>
                <a:close/>
              </a:path>
              <a:path w="627380" h="1257300">
                <a:moveTo>
                  <a:pt x="411246" y="827060"/>
                </a:moveTo>
                <a:lnTo>
                  <a:pt x="409932" y="827060"/>
                </a:lnTo>
                <a:lnTo>
                  <a:pt x="399472" y="825300"/>
                </a:lnTo>
                <a:lnTo>
                  <a:pt x="393908" y="820760"/>
                </a:lnTo>
                <a:lnTo>
                  <a:pt x="391535" y="814549"/>
                </a:lnTo>
                <a:lnTo>
                  <a:pt x="390649" y="807776"/>
                </a:lnTo>
                <a:lnTo>
                  <a:pt x="389407" y="797624"/>
                </a:lnTo>
                <a:lnTo>
                  <a:pt x="396200" y="794264"/>
                </a:lnTo>
                <a:lnTo>
                  <a:pt x="406082" y="793460"/>
                </a:lnTo>
                <a:lnTo>
                  <a:pt x="417601" y="793460"/>
                </a:lnTo>
                <a:lnTo>
                  <a:pt x="422714" y="801130"/>
                </a:lnTo>
                <a:lnTo>
                  <a:pt x="421253" y="816761"/>
                </a:lnTo>
                <a:lnTo>
                  <a:pt x="413949" y="822969"/>
                </a:lnTo>
                <a:lnTo>
                  <a:pt x="411246" y="827060"/>
                </a:lnTo>
                <a:close/>
              </a:path>
              <a:path w="627380" h="1257300">
                <a:moveTo>
                  <a:pt x="552219" y="837870"/>
                </a:moveTo>
                <a:lnTo>
                  <a:pt x="551561" y="837870"/>
                </a:lnTo>
                <a:lnTo>
                  <a:pt x="539790" y="836132"/>
                </a:lnTo>
                <a:lnTo>
                  <a:pt x="539939" y="836132"/>
                </a:lnTo>
                <a:lnTo>
                  <a:pt x="531572" y="831360"/>
                </a:lnTo>
                <a:lnTo>
                  <a:pt x="526519" y="823705"/>
                </a:lnTo>
                <a:lnTo>
                  <a:pt x="524974" y="813328"/>
                </a:lnTo>
                <a:lnTo>
                  <a:pt x="527741" y="805484"/>
                </a:lnTo>
                <a:lnTo>
                  <a:pt x="534624" y="798126"/>
                </a:lnTo>
                <a:lnTo>
                  <a:pt x="543822" y="792672"/>
                </a:lnTo>
                <a:lnTo>
                  <a:pt x="553533" y="790538"/>
                </a:lnTo>
                <a:lnTo>
                  <a:pt x="562917" y="792426"/>
                </a:lnTo>
                <a:lnTo>
                  <a:pt x="570315" y="797642"/>
                </a:lnTo>
                <a:lnTo>
                  <a:pt x="575146" y="805484"/>
                </a:lnTo>
                <a:lnTo>
                  <a:pt x="576907" y="815373"/>
                </a:lnTo>
                <a:lnTo>
                  <a:pt x="577053" y="815373"/>
                </a:lnTo>
                <a:lnTo>
                  <a:pt x="575178" y="823705"/>
                </a:lnTo>
                <a:lnTo>
                  <a:pt x="575063" y="824219"/>
                </a:lnTo>
                <a:lnTo>
                  <a:pt x="569785" y="831360"/>
                </a:lnTo>
                <a:lnTo>
                  <a:pt x="561933" y="836132"/>
                </a:lnTo>
                <a:lnTo>
                  <a:pt x="552219" y="837870"/>
                </a:lnTo>
                <a:close/>
              </a:path>
              <a:path w="627380" h="1257300">
                <a:moveTo>
                  <a:pt x="128061" y="881695"/>
                </a:moveTo>
                <a:lnTo>
                  <a:pt x="121268" y="872200"/>
                </a:lnTo>
                <a:lnTo>
                  <a:pt x="114183" y="866649"/>
                </a:lnTo>
                <a:lnTo>
                  <a:pt x="114183" y="856861"/>
                </a:lnTo>
                <a:lnTo>
                  <a:pt x="123240" y="848826"/>
                </a:lnTo>
                <a:lnTo>
                  <a:pt x="127574" y="848826"/>
                </a:lnTo>
                <a:lnTo>
                  <a:pt x="133466" y="850433"/>
                </a:lnTo>
                <a:lnTo>
                  <a:pt x="139528" y="857665"/>
                </a:lnTo>
                <a:lnTo>
                  <a:pt x="141428" y="863581"/>
                </a:lnTo>
                <a:lnTo>
                  <a:pt x="142276" y="866649"/>
                </a:lnTo>
                <a:lnTo>
                  <a:pt x="142377" y="867014"/>
                </a:lnTo>
                <a:lnTo>
                  <a:pt x="134927" y="872930"/>
                </a:lnTo>
                <a:lnTo>
                  <a:pt x="128061" y="881695"/>
                </a:lnTo>
                <a:close/>
              </a:path>
              <a:path w="627380" h="1257300">
                <a:moveTo>
                  <a:pt x="402627" y="1102357"/>
                </a:moveTo>
                <a:lnTo>
                  <a:pt x="390649" y="1087310"/>
                </a:lnTo>
                <a:lnTo>
                  <a:pt x="394885" y="1083877"/>
                </a:lnTo>
                <a:lnTo>
                  <a:pt x="398756" y="1079129"/>
                </a:lnTo>
                <a:lnTo>
                  <a:pt x="403504" y="1077815"/>
                </a:lnTo>
                <a:lnTo>
                  <a:pt x="405768" y="1077815"/>
                </a:lnTo>
                <a:lnTo>
                  <a:pt x="411246" y="1084535"/>
                </a:lnTo>
                <a:lnTo>
                  <a:pt x="411504" y="1087310"/>
                </a:lnTo>
                <a:lnTo>
                  <a:pt x="411612" y="1088479"/>
                </a:lnTo>
                <a:lnTo>
                  <a:pt x="412123" y="1092058"/>
                </a:lnTo>
                <a:lnTo>
                  <a:pt x="407010" y="1095929"/>
                </a:lnTo>
                <a:lnTo>
                  <a:pt x="402627" y="1102357"/>
                </a:lnTo>
                <a:close/>
              </a:path>
              <a:path w="627380" h="1257300">
                <a:moveTo>
                  <a:pt x="586622" y="1161740"/>
                </a:moveTo>
                <a:lnTo>
                  <a:pt x="584577" y="1161740"/>
                </a:lnTo>
                <a:lnTo>
                  <a:pt x="572318" y="1157633"/>
                </a:lnTo>
                <a:lnTo>
                  <a:pt x="560628" y="1147105"/>
                </a:lnTo>
                <a:lnTo>
                  <a:pt x="551854" y="1133248"/>
                </a:lnTo>
                <a:lnTo>
                  <a:pt x="548128" y="1119084"/>
                </a:lnTo>
                <a:lnTo>
                  <a:pt x="550604" y="1105400"/>
                </a:lnTo>
                <a:lnTo>
                  <a:pt x="558455" y="1094687"/>
                </a:lnTo>
                <a:lnTo>
                  <a:pt x="570839" y="1087591"/>
                </a:lnTo>
                <a:lnTo>
                  <a:pt x="586914" y="1084754"/>
                </a:lnTo>
                <a:lnTo>
                  <a:pt x="587717" y="1084754"/>
                </a:lnTo>
                <a:lnTo>
                  <a:pt x="601997" y="1088756"/>
                </a:lnTo>
                <a:lnTo>
                  <a:pt x="614798" y="1099189"/>
                </a:lnTo>
                <a:lnTo>
                  <a:pt x="623955" y="1113689"/>
                </a:lnTo>
                <a:lnTo>
                  <a:pt x="627306" y="1129894"/>
                </a:lnTo>
                <a:lnTo>
                  <a:pt x="623727" y="1141195"/>
                </a:lnTo>
                <a:lnTo>
                  <a:pt x="614560" y="1151332"/>
                </a:lnTo>
                <a:lnTo>
                  <a:pt x="601833" y="1158675"/>
                </a:lnTo>
                <a:lnTo>
                  <a:pt x="587571" y="1161594"/>
                </a:lnTo>
                <a:lnTo>
                  <a:pt x="586622" y="1161740"/>
                </a:lnTo>
                <a:close/>
              </a:path>
              <a:path w="627380" h="1257300">
                <a:moveTo>
                  <a:pt x="502769" y="1180512"/>
                </a:moveTo>
                <a:lnTo>
                  <a:pt x="495026" y="1179855"/>
                </a:lnTo>
                <a:lnTo>
                  <a:pt x="491812" y="1174085"/>
                </a:lnTo>
                <a:lnTo>
                  <a:pt x="485239" y="1167146"/>
                </a:lnTo>
                <a:lnTo>
                  <a:pt x="486491" y="1162763"/>
                </a:lnTo>
                <a:lnTo>
                  <a:pt x="488452" y="1156847"/>
                </a:lnTo>
                <a:lnTo>
                  <a:pt x="496049" y="1149908"/>
                </a:lnTo>
                <a:lnTo>
                  <a:pt x="502038" y="1149031"/>
                </a:lnTo>
                <a:lnTo>
                  <a:pt x="506494" y="1149031"/>
                </a:lnTo>
                <a:lnTo>
                  <a:pt x="515332" y="1158307"/>
                </a:lnTo>
                <a:lnTo>
                  <a:pt x="514985" y="1162544"/>
                </a:lnTo>
                <a:lnTo>
                  <a:pt x="514756" y="1167146"/>
                </a:lnTo>
                <a:lnTo>
                  <a:pt x="514675" y="1168826"/>
                </a:lnTo>
                <a:lnTo>
                  <a:pt x="507224" y="1174596"/>
                </a:lnTo>
                <a:lnTo>
                  <a:pt x="502769" y="1180512"/>
                </a:lnTo>
                <a:close/>
              </a:path>
              <a:path w="627380" h="1257300">
                <a:moveTo>
                  <a:pt x="270786" y="1256769"/>
                </a:moveTo>
                <a:lnTo>
                  <a:pt x="269544" y="1256769"/>
                </a:lnTo>
                <a:lnTo>
                  <a:pt x="268302" y="1256623"/>
                </a:lnTo>
                <a:lnTo>
                  <a:pt x="267134" y="1256331"/>
                </a:lnTo>
                <a:lnTo>
                  <a:pt x="262406" y="1253813"/>
                </a:lnTo>
                <a:lnTo>
                  <a:pt x="257802" y="1249227"/>
                </a:lnTo>
                <a:lnTo>
                  <a:pt x="252733" y="1243244"/>
                </a:lnTo>
                <a:lnTo>
                  <a:pt x="246609" y="1236536"/>
                </a:lnTo>
                <a:lnTo>
                  <a:pt x="253488" y="1230653"/>
                </a:lnTo>
                <a:lnTo>
                  <a:pt x="259409" y="1225242"/>
                </a:lnTo>
                <a:lnTo>
                  <a:pt x="264810" y="1221077"/>
                </a:lnTo>
                <a:lnTo>
                  <a:pt x="270128" y="1218933"/>
                </a:lnTo>
                <a:lnTo>
                  <a:pt x="272174" y="1218641"/>
                </a:lnTo>
                <a:lnTo>
                  <a:pt x="282692" y="1218641"/>
                </a:lnTo>
                <a:lnTo>
                  <a:pt x="288462" y="1226894"/>
                </a:lnTo>
                <a:lnTo>
                  <a:pt x="289056" y="1236536"/>
                </a:lnTo>
                <a:lnTo>
                  <a:pt x="289119" y="1237559"/>
                </a:lnTo>
                <a:lnTo>
                  <a:pt x="287970" y="1244504"/>
                </a:lnTo>
                <a:lnTo>
                  <a:pt x="283979" y="1250670"/>
                </a:lnTo>
                <a:lnTo>
                  <a:pt x="277975" y="1255082"/>
                </a:lnTo>
                <a:lnTo>
                  <a:pt x="270786" y="1256769"/>
                </a:lnTo>
                <a:close/>
              </a:path>
            </a:pathLst>
          </a:custGeom>
          <a:solidFill>
            <a:srgbClr val="7D9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10" dirty="0"/>
              <a:t>Bellwork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93024" y="1915531"/>
            <a:ext cx="1706880" cy="168084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85"/>
              </a:spcBef>
            </a:pPr>
            <a:r>
              <a:rPr sz="1800" spc="75" dirty="0">
                <a:solidFill>
                  <a:srgbClr val="434343"/>
                </a:solidFill>
                <a:latin typeface="Gill Sans MT"/>
                <a:cs typeface="Gill Sans MT"/>
              </a:rPr>
              <a:t>With </a:t>
            </a:r>
            <a:r>
              <a:rPr sz="1800" spc="165" dirty="0">
                <a:solidFill>
                  <a:srgbClr val="434343"/>
                </a:solidFill>
                <a:latin typeface="Gill Sans MT"/>
                <a:cs typeface="Gill Sans MT"/>
              </a:rPr>
              <a:t>those </a:t>
            </a:r>
            <a:r>
              <a:rPr sz="1800" spc="155" dirty="0">
                <a:solidFill>
                  <a:srgbClr val="434343"/>
                </a:solidFill>
                <a:latin typeface="Gill Sans MT"/>
                <a:cs typeface="Gill Sans MT"/>
              </a:rPr>
              <a:t>around</a:t>
            </a:r>
            <a:r>
              <a:rPr sz="1800" spc="7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800" spc="110" dirty="0">
                <a:solidFill>
                  <a:srgbClr val="434343"/>
                </a:solidFill>
                <a:latin typeface="Gill Sans MT"/>
                <a:cs typeface="Gill Sans MT"/>
              </a:rPr>
              <a:t>you, </a:t>
            </a:r>
            <a:r>
              <a:rPr sz="1800" spc="170" dirty="0">
                <a:solidFill>
                  <a:srgbClr val="434343"/>
                </a:solidFill>
                <a:latin typeface="Gill Sans MT"/>
                <a:cs typeface="Gill Sans MT"/>
              </a:rPr>
              <a:t>answer</a:t>
            </a:r>
            <a:r>
              <a:rPr sz="1800" spc="4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800" spc="155" dirty="0">
                <a:solidFill>
                  <a:srgbClr val="434343"/>
                </a:solidFill>
                <a:latin typeface="Gill Sans MT"/>
                <a:cs typeface="Gill Sans MT"/>
              </a:rPr>
              <a:t>the </a:t>
            </a:r>
            <a:r>
              <a:rPr sz="1800" spc="180" dirty="0">
                <a:solidFill>
                  <a:srgbClr val="434343"/>
                </a:solidFill>
                <a:latin typeface="Gill Sans MT"/>
                <a:cs typeface="Gill Sans MT"/>
              </a:rPr>
              <a:t>questions</a:t>
            </a:r>
            <a:r>
              <a:rPr sz="1800" spc="15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800" spc="125" dirty="0">
                <a:solidFill>
                  <a:srgbClr val="434343"/>
                </a:solidFill>
                <a:latin typeface="Gill Sans MT"/>
                <a:cs typeface="Gill Sans MT"/>
              </a:rPr>
              <a:t>on </a:t>
            </a:r>
            <a:r>
              <a:rPr sz="1800" spc="180" dirty="0">
                <a:solidFill>
                  <a:srgbClr val="434343"/>
                </a:solidFill>
                <a:latin typeface="Gill Sans MT"/>
                <a:cs typeface="Gill Sans MT"/>
              </a:rPr>
              <a:t>the</a:t>
            </a:r>
            <a:r>
              <a:rPr sz="1800" spc="11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800" spc="150" dirty="0">
                <a:solidFill>
                  <a:srgbClr val="434343"/>
                </a:solidFill>
                <a:latin typeface="Gill Sans MT"/>
                <a:cs typeface="Gill Sans MT"/>
              </a:rPr>
              <a:t>board</a:t>
            </a:r>
            <a:r>
              <a:rPr sz="1800" spc="11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800" spc="114" dirty="0">
                <a:solidFill>
                  <a:srgbClr val="434343"/>
                </a:solidFill>
                <a:latin typeface="Gill Sans MT"/>
                <a:cs typeface="Gill Sans MT"/>
              </a:rPr>
              <a:t>in </a:t>
            </a:r>
            <a:r>
              <a:rPr sz="1800" spc="110" dirty="0">
                <a:solidFill>
                  <a:srgbClr val="434343"/>
                </a:solidFill>
                <a:latin typeface="Gill Sans MT"/>
                <a:cs typeface="Gill Sans MT"/>
              </a:rPr>
              <a:t>your</a:t>
            </a:r>
            <a:r>
              <a:rPr sz="1800" spc="7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800" spc="130" dirty="0">
                <a:solidFill>
                  <a:srgbClr val="434343"/>
                </a:solidFill>
                <a:latin typeface="Gill Sans MT"/>
                <a:cs typeface="Gill Sans MT"/>
              </a:rPr>
              <a:t>notebook:</a:t>
            </a:r>
            <a:endParaRPr sz="1800">
              <a:latin typeface="Gill Sans MT"/>
              <a:cs typeface="Gill Sans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907102" y="1017699"/>
            <a:ext cx="5516899" cy="36689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 rot="20520000">
            <a:off x="8098768" y="1017964"/>
            <a:ext cx="18775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50" dirty="0">
                <a:latin typeface="Arial"/>
                <a:cs typeface="Arial"/>
              </a:rPr>
              <a:t>`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05349" y="0"/>
            <a:ext cx="2070100" cy="465455"/>
          </a:xfrm>
          <a:custGeom>
            <a:avLst/>
            <a:gdLst/>
            <a:ahLst/>
            <a:cxnLst/>
            <a:rect l="l" t="t" r="r" b="b"/>
            <a:pathLst>
              <a:path w="2070100" h="465455">
                <a:moveTo>
                  <a:pt x="845821" y="465352"/>
                </a:moveTo>
                <a:lnTo>
                  <a:pt x="804106" y="456451"/>
                </a:lnTo>
                <a:lnTo>
                  <a:pt x="763965" y="438122"/>
                </a:lnTo>
                <a:lnTo>
                  <a:pt x="726122" y="413315"/>
                </a:lnTo>
                <a:lnTo>
                  <a:pt x="691299" y="384977"/>
                </a:lnTo>
                <a:lnTo>
                  <a:pt x="613286" y="315473"/>
                </a:lnTo>
                <a:lnTo>
                  <a:pt x="572974" y="282670"/>
                </a:lnTo>
                <a:lnTo>
                  <a:pt x="530658" y="253756"/>
                </a:lnTo>
                <a:lnTo>
                  <a:pt x="485652" y="230810"/>
                </a:lnTo>
                <a:lnTo>
                  <a:pt x="437207" y="215855"/>
                </a:lnTo>
                <a:lnTo>
                  <a:pt x="384785" y="210240"/>
                </a:lnTo>
                <a:lnTo>
                  <a:pt x="279874" y="210240"/>
                </a:lnTo>
                <a:lnTo>
                  <a:pt x="227884" y="204293"/>
                </a:lnTo>
                <a:lnTo>
                  <a:pt x="182754" y="190297"/>
                </a:lnTo>
                <a:lnTo>
                  <a:pt x="141959" y="168719"/>
                </a:lnTo>
                <a:lnTo>
                  <a:pt x="105155" y="140605"/>
                </a:lnTo>
                <a:lnTo>
                  <a:pt x="71995" y="106997"/>
                </a:lnTo>
                <a:lnTo>
                  <a:pt x="42135" y="68938"/>
                </a:lnTo>
                <a:lnTo>
                  <a:pt x="15230" y="27473"/>
                </a:lnTo>
                <a:lnTo>
                  <a:pt x="0" y="0"/>
                </a:lnTo>
                <a:lnTo>
                  <a:pt x="2069989" y="0"/>
                </a:lnTo>
                <a:lnTo>
                  <a:pt x="2052743" y="29613"/>
                </a:lnTo>
                <a:lnTo>
                  <a:pt x="2020036" y="55269"/>
                </a:lnTo>
                <a:lnTo>
                  <a:pt x="1981078" y="75885"/>
                </a:lnTo>
                <a:lnTo>
                  <a:pt x="1941994" y="95668"/>
                </a:lnTo>
                <a:lnTo>
                  <a:pt x="1903765" y="121210"/>
                </a:lnTo>
                <a:lnTo>
                  <a:pt x="1868829" y="151539"/>
                </a:lnTo>
                <a:lnTo>
                  <a:pt x="1835966" y="184811"/>
                </a:lnTo>
                <a:lnTo>
                  <a:pt x="1803958" y="219182"/>
                </a:lnTo>
                <a:lnTo>
                  <a:pt x="1771583" y="252810"/>
                </a:lnTo>
                <a:lnTo>
                  <a:pt x="1740129" y="281561"/>
                </a:lnTo>
                <a:lnTo>
                  <a:pt x="1214589" y="281561"/>
                </a:lnTo>
                <a:lnTo>
                  <a:pt x="1164951" y="283602"/>
                </a:lnTo>
                <a:lnTo>
                  <a:pt x="1117425" y="294276"/>
                </a:lnTo>
                <a:lnTo>
                  <a:pt x="1073108" y="315473"/>
                </a:lnTo>
                <a:lnTo>
                  <a:pt x="1035609" y="345373"/>
                </a:lnTo>
                <a:lnTo>
                  <a:pt x="967522" y="414427"/>
                </a:lnTo>
                <a:lnTo>
                  <a:pt x="930856" y="443397"/>
                </a:lnTo>
                <a:lnTo>
                  <a:pt x="888388" y="461876"/>
                </a:lnTo>
                <a:lnTo>
                  <a:pt x="845821" y="465352"/>
                </a:lnTo>
                <a:close/>
              </a:path>
              <a:path w="2070100" h="465455">
                <a:moveTo>
                  <a:pt x="1563441" y="346817"/>
                </a:moveTo>
                <a:lnTo>
                  <a:pt x="1513718" y="343016"/>
                </a:lnTo>
                <a:lnTo>
                  <a:pt x="1463761" y="334006"/>
                </a:lnTo>
                <a:lnTo>
                  <a:pt x="1414095" y="321784"/>
                </a:lnTo>
                <a:lnTo>
                  <a:pt x="1365246" y="308348"/>
                </a:lnTo>
                <a:lnTo>
                  <a:pt x="1315831" y="295824"/>
                </a:lnTo>
                <a:lnTo>
                  <a:pt x="1265248" y="286265"/>
                </a:lnTo>
                <a:lnTo>
                  <a:pt x="1214589" y="281561"/>
                </a:lnTo>
                <a:lnTo>
                  <a:pt x="1740129" y="281561"/>
                </a:lnTo>
                <a:lnTo>
                  <a:pt x="1737624" y="283851"/>
                </a:lnTo>
                <a:lnTo>
                  <a:pt x="1700860" y="310462"/>
                </a:lnTo>
                <a:lnTo>
                  <a:pt x="1660073" y="330799"/>
                </a:lnTo>
                <a:lnTo>
                  <a:pt x="1612401" y="343411"/>
                </a:lnTo>
                <a:lnTo>
                  <a:pt x="1563441" y="346817"/>
                </a:lnTo>
                <a:close/>
              </a:path>
            </a:pathLst>
          </a:custGeom>
          <a:solidFill>
            <a:srgbClr val="D19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517566"/>
            <a:ext cx="1079500" cy="1510665"/>
          </a:xfrm>
          <a:custGeom>
            <a:avLst/>
            <a:gdLst/>
            <a:ahLst/>
            <a:cxnLst/>
            <a:rect l="l" t="t" r="r" b="b"/>
            <a:pathLst>
              <a:path w="1079500" h="1510664">
                <a:moveTo>
                  <a:pt x="40473" y="147519"/>
                </a:moveTo>
                <a:lnTo>
                  <a:pt x="33877" y="145191"/>
                </a:lnTo>
                <a:lnTo>
                  <a:pt x="28073" y="139759"/>
                </a:lnTo>
                <a:lnTo>
                  <a:pt x="24596" y="132868"/>
                </a:lnTo>
                <a:lnTo>
                  <a:pt x="24632" y="126266"/>
                </a:lnTo>
                <a:lnTo>
                  <a:pt x="27291" y="120434"/>
                </a:lnTo>
                <a:lnTo>
                  <a:pt x="31683" y="115855"/>
                </a:lnTo>
                <a:lnTo>
                  <a:pt x="32495" y="115234"/>
                </a:lnTo>
                <a:lnTo>
                  <a:pt x="32946" y="114982"/>
                </a:lnTo>
                <a:lnTo>
                  <a:pt x="38319" y="111427"/>
                </a:lnTo>
                <a:lnTo>
                  <a:pt x="51141" y="112566"/>
                </a:lnTo>
                <a:lnTo>
                  <a:pt x="55973" y="116964"/>
                </a:lnTo>
                <a:lnTo>
                  <a:pt x="60405" y="122795"/>
                </a:lnTo>
                <a:lnTo>
                  <a:pt x="62043" y="129401"/>
                </a:lnTo>
                <a:lnTo>
                  <a:pt x="60662" y="136004"/>
                </a:lnTo>
                <a:lnTo>
                  <a:pt x="56038" y="141828"/>
                </a:lnTo>
                <a:lnTo>
                  <a:pt x="47860" y="146484"/>
                </a:lnTo>
                <a:lnTo>
                  <a:pt x="40473" y="147519"/>
                </a:lnTo>
                <a:close/>
              </a:path>
              <a:path w="1079500" h="1510664">
                <a:moveTo>
                  <a:pt x="306700" y="46555"/>
                </a:moveTo>
                <a:lnTo>
                  <a:pt x="299160" y="43845"/>
                </a:lnTo>
                <a:lnTo>
                  <a:pt x="292635" y="37850"/>
                </a:lnTo>
                <a:lnTo>
                  <a:pt x="288740" y="30213"/>
                </a:lnTo>
                <a:lnTo>
                  <a:pt x="287579" y="21823"/>
                </a:lnTo>
                <a:lnTo>
                  <a:pt x="289268" y="13959"/>
                </a:lnTo>
                <a:lnTo>
                  <a:pt x="293926" y="7905"/>
                </a:lnTo>
                <a:lnTo>
                  <a:pt x="294448" y="7505"/>
                </a:lnTo>
                <a:lnTo>
                  <a:pt x="302147" y="3007"/>
                </a:lnTo>
                <a:lnTo>
                  <a:pt x="309155" y="0"/>
                </a:lnTo>
                <a:lnTo>
                  <a:pt x="316369" y="0"/>
                </a:lnTo>
                <a:lnTo>
                  <a:pt x="323674" y="5209"/>
                </a:lnTo>
                <a:lnTo>
                  <a:pt x="329631" y="14867"/>
                </a:lnTo>
                <a:lnTo>
                  <a:pt x="331446" y="24700"/>
                </a:lnTo>
                <a:lnTo>
                  <a:pt x="329221" y="33846"/>
                </a:lnTo>
                <a:lnTo>
                  <a:pt x="323054" y="41445"/>
                </a:lnTo>
                <a:lnTo>
                  <a:pt x="322474" y="41888"/>
                </a:lnTo>
                <a:lnTo>
                  <a:pt x="314668" y="45923"/>
                </a:lnTo>
                <a:lnTo>
                  <a:pt x="306700" y="46555"/>
                </a:lnTo>
                <a:close/>
              </a:path>
              <a:path w="1079500" h="1510664">
                <a:moveTo>
                  <a:pt x="175815" y="226610"/>
                </a:moveTo>
                <a:lnTo>
                  <a:pt x="165996" y="223266"/>
                </a:lnTo>
                <a:lnTo>
                  <a:pt x="158075" y="222885"/>
                </a:lnTo>
                <a:lnTo>
                  <a:pt x="156246" y="219410"/>
                </a:lnTo>
                <a:lnTo>
                  <a:pt x="153865" y="214611"/>
                </a:lnTo>
                <a:lnTo>
                  <a:pt x="156401" y="207299"/>
                </a:lnTo>
                <a:lnTo>
                  <a:pt x="156466" y="205223"/>
                </a:lnTo>
                <a:lnTo>
                  <a:pt x="156592" y="201219"/>
                </a:lnTo>
                <a:lnTo>
                  <a:pt x="163220" y="202312"/>
                </a:lnTo>
                <a:lnTo>
                  <a:pt x="172022" y="202312"/>
                </a:lnTo>
                <a:lnTo>
                  <a:pt x="175649" y="205223"/>
                </a:lnTo>
                <a:lnTo>
                  <a:pt x="175816" y="205223"/>
                </a:lnTo>
                <a:lnTo>
                  <a:pt x="178707" y="207299"/>
                </a:lnTo>
                <a:lnTo>
                  <a:pt x="176070" y="216118"/>
                </a:lnTo>
                <a:lnTo>
                  <a:pt x="175990" y="219410"/>
                </a:lnTo>
                <a:lnTo>
                  <a:pt x="175896" y="223266"/>
                </a:lnTo>
                <a:lnTo>
                  <a:pt x="175815" y="226610"/>
                </a:lnTo>
                <a:close/>
              </a:path>
              <a:path w="1079500" h="1510664">
                <a:moveTo>
                  <a:pt x="172022" y="202312"/>
                </a:moveTo>
                <a:lnTo>
                  <a:pt x="163220" y="202312"/>
                </a:lnTo>
                <a:lnTo>
                  <a:pt x="171131" y="201598"/>
                </a:lnTo>
                <a:lnTo>
                  <a:pt x="172022" y="202312"/>
                </a:lnTo>
                <a:close/>
              </a:path>
              <a:path w="1079500" h="1510664">
                <a:moveTo>
                  <a:pt x="3840" y="575578"/>
                </a:moveTo>
                <a:lnTo>
                  <a:pt x="0" y="574185"/>
                </a:lnTo>
                <a:lnTo>
                  <a:pt x="0" y="519526"/>
                </a:lnTo>
                <a:lnTo>
                  <a:pt x="2108" y="518771"/>
                </a:lnTo>
                <a:lnTo>
                  <a:pt x="14700" y="518565"/>
                </a:lnTo>
                <a:lnTo>
                  <a:pt x="26406" y="521483"/>
                </a:lnTo>
                <a:lnTo>
                  <a:pt x="34110" y="527150"/>
                </a:lnTo>
                <a:lnTo>
                  <a:pt x="39287" y="538624"/>
                </a:lnTo>
                <a:lnTo>
                  <a:pt x="39731" y="549916"/>
                </a:lnTo>
                <a:lnTo>
                  <a:pt x="35569" y="560436"/>
                </a:lnTo>
                <a:lnTo>
                  <a:pt x="3840" y="575578"/>
                </a:lnTo>
                <a:close/>
              </a:path>
              <a:path w="1079500" h="1510664">
                <a:moveTo>
                  <a:pt x="165156" y="627037"/>
                </a:moveTo>
                <a:lnTo>
                  <a:pt x="164128" y="626535"/>
                </a:lnTo>
                <a:lnTo>
                  <a:pt x="161647" y="625214"/>
                </a:lnTo>
                <a:lnTo>
                  <a:pt x="158580" y="622042"/>
                </a:lnTo>
                <a:lnTo>
                  <a:pt x="158663" y="615175"/>
                </a:lnTo>
                <a:lnTo>
                  <a:pt x="160770" y="610715"/>
                </a:lnTo>
                <a:lnTo>
                  <a:pt x="162440" y="604687"/>
                </a:lnTo>
                <a:lnTo>
                  <a:pt x="162482" y="604535"/>
                </a:lnTo>
                <a:lnTo>
                  <a:pt x="151854" y="603740"/>
                </a:lnTo>
                <a:lnTo>
                  <a:pt x="152919" y="602006"/>
                </a:lnTo>
                <a:lnTo>
                  <a:pt x="153981" y="599908"/>
                </a:lnTo>
                <a:lnTo>
                  <a:pt x="154485" y="599522"/>
                </a:lnTo>
                <a:lnTo>
                  <a:pt x="156131" y="599908"/>
                </a:lnTo>
                <a:lnTo>
                  <a:pt x="159848" y="600848"/>
                </a:lnTo>
                <a:lnTo>
                  <a:pt x="167988" y="601153"/>
                </a:lnTo>
                <a:lnTo>
                  <a:pt x="169780" y="604535"/>
                </a:lnTo>
                <a:lnTo>
                  <a:pt x="172419" y="609718"/>
                </a:lnTo>
                <a:lnTo>
                  <a:pt x="170940" y="617284"/>
                </a:lnTo>
                <a:lnTo>
                  <a:pt x="170649" y="622042"/>
                </a:lnTo>
                <a:lnTo>
                  <a:pt x="170546" y="623745"/>
                </a:lnTo>
                <a:lnTo>
                  <a:pt x="170504" y="624052"/>
                </a:lnTo>
                <a:lnTo>
                  <a:pt x="170201" y="624376"/>
                </a:lnTo>
                <a:lnTo>
                  <a:pt x="168286" y="625840"/>
                </a:lnTo>
                <a:lnTo>
                  <a:pt x="165156" y="627037"/>
                </a:lnTo>
                <a:close/>
              </a:path>
              <a:path w="1079500" h="1510664">
                <a:moveTo>
                  <a:pt x="494254" y="473045"/>
                </a:moveTo>
                <a:lnTo>
                  <a:pt x="491371" y="469272"/>
                </a:lnTo>
                <a:lnTo>
                  <a:pt x="490081" y="467224"/>
                </a:lnTo>
                <a:lnTo>
                  <a:pt x="492217" y="459433"/>
                </a:lnTo>
                <a:lnTo>
                  <a:pt x="491994" y="449398"/>
                </a:lnTo>
                <a:lnTo>
                  <a:pt x="496934" y="444795"/>
                </a:lnTo>
                <a:lnTo>
                  <a:pt x="497773" y="443970"/>
                </a:lnTo>
                <a:lnTo>
                  <a:pt x="498238" y="443615"/>
                </a:lnTo>
                <a:lnTo>
                  <a:pt x="504228" y="440794"/>
                </a:lnTo>
                <a:lnTo>
                  <a:pt x="510562" y="440794"/>
                </a:lnTo>
                <a:lnTo>
                  <a:pt x="516701" y="443465"/>
                </a:lnTo>
                <a:lnTo>
                  <a:pt x="522008" y="448614"/>
                </a:lnTo>
                <a:lnTo>
                  <a:pt x="527747" y="456363"/>
                </a:lnTo>
                <a:lnTo>
                  <a:pt x="527127" y="465295"/>
                </a:lnTo>
                <a:lnTo>
                  <a:pt x="519757" y="470928"/>
                </a:lnTo>
                <a:lnTo>
                  <a:pt x="518900" y="471491"/>
                </a:lnTo>
                <a:lnTo>
                  <a:pt x="517955" y="471938"/>
                </a:lnTo>
                <a:lnTo>
                  <a:pt x="516237" y="472855"/>
                </a:lnTo>
                <a:lnTo>
                  <a:pt x="502200" y="472855"/>
                </a:lnTo>
                <a:lnTo>
                  <a:pt x="494254" y="473045"/>
                </a:lnTo>
                <a:close/>
              </a:path>
              <a:path w="1079500" h="1510664">
                <a:moveTo>
                  <a:pt x="511558" y="475356"/>
                </a:moveTo>
                <a:lnTo>
                  <a:pt x="502200" y="472855"/>
                </a:lnTo>
                <a:lnTo>
                  <a:pt x="516237" y="472855"/>
                </a:lnTo>
                <a:lnTo>
                  <a:pt x="511558" y="475356"/>
                </a:lnTo>
                <a:close/>
              </a:path>
              <a:path w="1079500" h="1510664">
                <a:moveTo>
                  <a:pt x="24837" y="846885"/>
                </a:moveTo>
                <a:lnTo>
                  <a:pt x="14651" y="846150"/>
                </a:lnTo>
                <a:lnTo>
                  <a:pt x="4453" y="841926"/>
                </a:lnTo>
                <a:lnTo>
                  <a:pt x="0" y="838042"/>
                </a:lnTo>
                <a:lnTo>
                  <a:pt x="0" y="798132"/>
                </a:lnTo>
                <a:lnTo>
                  <a:pt x="602" y="797487"/>
                </a:lnTo>
                <a:lnTo>
                  <a:pt x="776" y="797354"/>
                </a:lnTo>
                <a:lnTo>
                  <a:pt x="9658" y="793021"/>
                </a:lnTo>
                <a:lnTo>
                  <a:pt x="19202" y="792430"/>
                </a:lnTo>
                <a:lnTo>
                  <a:pt x="28306" y="795434"/>
                </a:lnTo>
                <a:lnTo>
                  <a:pt x="35864" y="801885"/>
                </a:lnTo>
                <a:lnTo>
                  <a:pt x="42716" y="813353"/>
                </a:lnTo>
                <a:lnTo>
                  <a:pt x="44629" y="824088"/>
                </a:lnTo>
                <a:lnTo>
                  <a:pt x="41608" y="834095"/>
                </a:lnTo>
                <a:lnTo>
                  <a:pt x="33540" y="843469"/>
                </a:lnTo>
                <a:lnTo>
                  <a:pt x="33192" y="843735"/>
                </a:lnTo>
                <a:lnTo>
                  <a:pt x="24837" y="846885"/>
                </a:lnTo>
                <a:close/>
              </a:path>
              <a:path w="1079500" h="1510664">
                <a:moveTo>
                  <a:pt x="284055" y="647385"/>
                </a:moveTo>
                <a:lnTo>
                  <a:pt x="269460" y="646501"/>
                </a:lnTo>
                <a:lnTo>
                  <a:pt x="255536" y="639502"/>
                </a:lnTo>
                <a:lnTo>
                  <a:pt x="243604" y="626835"/>
                </a:lnTo>
                <a:lnTo>
                  <a:pt x="238325" y="612027"/>
                </a:lnTo>
                <a:lnTo>
                  <a:pt x="239535" y="594838"/>
                </a:lnTo>
                <a:lnTo>
                  <a:pt x="261238" y="562702"/>
                </a:lnTo>
                <a:lnTo>
                  <a:pt x="273578" y="559096"/>
                </a:lnTo>
                <a:lnTo>
                  <a:pt x="288012" y="561061"/>
                </a:lnTo>
                <a:lnTo>
                  <a:pt x="301937" y="567794"/>
                </a:lnTo>
                <a:lnTo>
                  <a:pt x="312747" y="578493"/>
                </a:lnTo>
                <a:lnTo>
                  <a:pt x="318975" y="593692"/>
                </a:lnTo>
                <a:lnTo>
                  <a:pt x="317388" y="611478"/>
                </a:lnTo>
                <a:lnTo>
                  <a:pt x="284055" y="647385"/>
                </a:lnTo>
                <a:close/>
              </a:path>
              <a:path w="1079500" h="1510664">
                <a:moveTo>
                  <a:pt x="371506" y="686284"/>
                </a:moveTo>
                <a:lnTo>
                  <a:pt x="363669" y="684350"/>
                </a:lnTo>
                <a:lnTo>
                  <a:pt x="364033" y="684350"/>
                </a:lnTo>
                <a:lnTo>
                  <a:pt x="361589" y="681728"/>
                </a:lnTo>
                <a:lnTo>
                  <a:pt x="354763" y="672110"/>
                </a:lnTo>
                <a:lnTo>
                  <a:pt x="351113" y="662339"/>
                </a:lnTo>
                <a:lnTo>
                  <a:pt x="350924" y="654193"/>
                </a:lnTo>
                <a:lnTo>
                  <a:pt x="350915" y="653791"/>
                </a:lnTo>
                <a:lnTo>
                  <a:pt x="354444" y="647842"/>
                </a:lnTo>
                <a:lnTo>
                  <a:pt x="354850" y="647532"/>
                </a:lnTo>
                <a:lnTo>
                  <a:pt x="362090" y="643653"/>
                </a:lnTo>
                <a:lnTo>
                  <a:pt x="371011" y="644740"/>
                </a:lnTo>
                <a:lnTo>
                  <a:pt x="379116" y="644740"/>
                </a:lnTo>
                <a:lnTo>
                  <a:pt x="381717" y="653791"/>
                </a:lnTo>
                <a:lnTo>
                  <a:pt x="381833" y="654193"/>
                </a:lnTo>
                <a:lnTo>
                  <a:pt x="382014" y="662339"/>
                </a:lnTo>
                <a:lnTo>
                  <a:pt x="382102" y="666257"/>
                </a:lnTo>
                <a:lnTo>
                  <a:pt x="379945" y="677177"/>
                </a:lnTo>
                <a:lnTo>
                  <a:pt x="375650" y="684128"/>
                </a:lnTo>
                <a:lnTo>
                  <a:pt x="375360" y="684350"/>
                </a:lnTo>
                <a:lnTo>
                  <a:pt x="371506" y="686284"/>
                </a:lnTo>
                <a:close/>
              </a:path>
              <a:path w="1079500" h="1510664">
                <a:moveTo>
                  <a:pt x="379116" y="644740"/>
                </a:moveTo>
                <a:lnTo>
                  <a:pt x="371011" y="644740"/>
                </a:lnTo>
                <a:lnTo>
                  <a:pt x="378848" y="643807"/>
                </a:lnTo>
                <a:lnTo>
                  <a:pt x="379116" y="644740"/>
                </a:lnTo>
                <a:close/>
              </a:path>
              <a:path w="1079500" h="1510664">
                <a:moveTo>
                  <a:pt x="25440" y="982504"/>
                </a:moveTo>
                <a:lnTo>
                  <a:pt x="24068" y="980936"/>
                </a:lnTo>
                <a:lnTo>
                  <a:pt x="23158" y="978916"/>
                </a:lnTo>
                <a:lnTo>
                  <a:pt x="22670" y="976715"/>
                </a:lnTo>
                <a:lnTo>
                  <a:pt x="27197" y="973255"/>
                </a:lnTo>
                <a:lnTo>
                  <a:pt x="30160" y="971358"/>
                </a:lnTo>
                <a:lnTo>
                  <a:pt x="33300" y="969693"/>
                </a:lnTo>
                <a:lnTo>
                  <a:pt x="36571" y="967837"/>
                </a:lnTo>
                <a:lnTo>
                  <a:pt x="40062" y="966272"/>
                </a:lnTo>
                <a:lnTo>
                  <a:pt x="43421" y="964532"/>
                </a:lnTo>
                <a:lnTo>
                  <a:pt x="43594" y="964532"/>
                </a:lnTo>
                <a:lnTo>
                  <a:pt x="44421" y="965239"/>
                </a:lnTo>
                <a:lnTo>
                  <a:pt x="45984" y="966802"/>
                </a:lnTo>
                <a:lnTo>
                  <a:pt x="43812" y="970576"/>
                </a:lnTo>
                <a:lnTo>
                  <a:pt x="42573" y="975384"/>
                </a:lnTo>
                <a:lnTo>
                  <a:pt x="42514" y="975614"/>
                </a:lnTo>
                <a:lnTo>
                  <a:pt x="35550" y="980936"/>
                </a:lnTo>
                <a:lnTo>
                  <a:pt x="30253" y="981583"/>
                </a:lnTo>
                <a:lnTo>
                  <a:pt x="25440" y="982504"/>
                </a:lnTo>
                <a:close/>
              </a:path>
              <a:path w="1079500" h="1510664">
                <a:moveTo>
                  <a:pt x="220303" y="875765"/>
                </a:moveTo>
                <a:lnTo>
                  <a:pt x="212043" y="873593"/>
                </a:lnTo>
                <a:lnTo>
                  <a:pt x="200532" y="873593"/>
                </a:lnTo>
                <a:lnTo>
                  <a:pt x="203381" y="863969"/>
                </a:lnTo>
                <a:lnTo>
                  <a:pt x="204122" y="855398"/>
                </a:lnTo>
                <a:lnTo>
                  <a:pt x="204147" y="855109"/>
                </a:lnTo>
                <a:lnTo>
                  <a:pt x="206607" y="853229"/>
                </a:lnTo>
                <a:lnTo>
                  <a:pt x="206848" y="853229"/>
                </a:lnTo>
                <a:lnTo>
                  <a:pt x="213790" y="851968"/>
                </a:lnTo>
                <a:lnTo>
                  <a:pt x="221349" y="854280"/>
                </a:lnTo>
                <a:lnTo>
                  <a:pt x="228547" y="855398"/>
                </a:lnTo>
                <a:lnTo>
                  <a:pt x="227651" y="861323"/>
                </a:lnTo>
                <a:lnTo>
                  <a:pt x="228537" y="870300"/>
                </a:lnTo>
                <a:lnTo>
                  <a:pt x="225229" y="872828"/>
                </a:lnTo>
                <a:lnTo>
                  <a:pt x="220303" y="875765"/>
                </a:lnTo>
                <a:close/>
              </a:path>
              <a:path w="1079500" h="1510664">
                <a:moveTo>
                  <a:pt x="368842" y="783611"/>
                </a:moveTo>
                <a:lnTo>
                  <a:pt x="360120" y="783611"/>
                </a:lnTo>
                <a:lnTo>
                  <a:pt x="369165" y="782213"/>
                </a:lnTo>
                <a:lnTo>
                  <a:pt x="368842" y="783611"/>
                </a:lnTo>
                <a:close/>
              </a:path>
              <a:path w="1079500" h="1510664">
                <a:moveTo>
                  <a:pt x="360316" y="805157"/>
                </a:moveTo>
                <a:lnTo>
                  <a:pt x="351016" y="804175"/>
                </a:lnTo>
                <a:lnTo>
                  <a:pt x="348037" y="801120"/>
                </a:lnTo>
                <a:lnTo>
                  <a:pt x="345457" y="798587"/>
                </a:lnTo>
                <a:lnTo>
                  <a:pt x="346658" y="789211"/>
                </a:lnTo>
                <a:lnTo>
                  <a:pt x="350068" y="785134"/>
                </a:lnTo>
                <a:lnTo>
                  <a:pt x="353202" y="782738"/>
                </a:lnTo>
                <a:lnTo>
                  <a:pt x="360120" y="783611"/>
                </a:lnTo>
                <a:lnTo>
                  <a:pt x="368842" y="783611"/>
                </a:lnTo>
                <a:lnTo>
                  <a:pt x="366818" y="792373"/>
                </a:lnTo>
                <a:lnTo>
                  <a:pt x="367220" y="798587"/>
                </a:lnTo>
                <a:lnTo>
                  <a:pt x="367328" y="800258"/>
                </a:lnTo>
                <a:lnTo>
                  <a:pt x="364020" y="802786"/>
                </a:lnTo>
                <a:lnTo>
                  <a:pt x="360316" y="805157"/>
                </a:lnTo>
                <a:close/>
              </a:path>
              <a:path w="1079500" h="1510664">
                <a:moveTo>
                  <a:pt x="434168" y="745068"/>
                </a:moveTo>
                <a:lnTo>
                  <a:pt x="403763" y="721180"/>
                </a:lnTo>
                <a:lnTo>
                  <a:pt x="399693" y="712848"/>
                </a:lnTo>
                <a:lnTo>
                  <a:pt x="399817" y="702155"/>
                </a:lnTo>
                <a:lnTo>
                  <a:pt x="400955" y="697148"/>
                </a:lnTo>
                <a:lnTo>
                  <a:pt x="402512" y="693292"/>
                </a:lnTo>
                <a:lnTo>
                  <a:pt x="407967" y="689122"/>
                </a:lnTo>
                <a:lnTo>
                  <a:pt x="411243" y="688075"/>
                </a:lnTo>
                <a:lnTo>
                  <a:pt x="425350" y="688075"/>
                </a:lnTo>
                <a:lnTo>
                  <a:pt x="460174" y="706913"/>
                </a:lnTo>
                <a:lnTo>
                  <a:pt x="462631" y="717522"/>
                </a:lnTo>
                <a:lnTo>
                  <a:pt x="459830" y="727926"/>
                </a:lnTo>
                <a:lnTo>
                  <a:pt x="451720" y="737226"/>
                </a:lnTo>
                <a:lnTo>
                  <a:pt x="450908" y="737847"/>
                </a:lnTo>
                <a:lnTo>
                  <a:pt x="441822" y="743595"/>
                </a:lnTo>
                <a:lnTo>
                  <a:pt x="434168" y="745068"/>
                </a:lnTo>
                <a:close/>
              </a:path>
              <a:path w="1079500" h="1510664">
                <a:moveTo>
                  <a:pt x="444812" y="817949"/>
                </a:moveTo>
                <a:lnTo>
                  <a:pt x="434242" y="815549"/>
                </a:lnTo>
                <a:lnTo>
                  <a:pt x="426324" y="808488"/>
                </a:lnTo>
                <a:lnTo>
                  <a:pt x="423441" y="800936"/>
                </a:lnTo>
                <a:lnTo>
                  <a:pt x="423539" y="794641"/>
                </a:lnTo>
                <a:lnTo>
                  <a:pt x="423577" y="792166"/>
                </a:lnTo>
                <a:lnTo>
                  <a:pt x="426497" y="783767"/>
                </a:lnTo>
                <a:lnTo>
                  <a:pt x="431997" y="777215"/>
                </a:lnTo>
                <a:lnTo>
                  <a:pt x="432171" y="777082"/>
                </a:lnTo>
                <a:lnTo>
                  <a:pt x="441291" y="774751"/>
                </a:lnTo>
                <a:lnTo>
                  <a:pt x="454133" y="775971"/>
                </a:lnTo>
                <a:lnTo>
                  <a:pt x="466616" y="779947"/>
                </a:lnTo>
                <a:lnTo>
                  <a:pt x="474661" y="785885"/>
                </a:lnTo>
                <a:lnTo>
                  <a:pt x="480526" y="794641"/>
                </a:lnTo>
                <a:lnTo>
                  <a:pt x="479514" y="802217"/>
                </a:lnTo>
                <a:lnTo>
                  <a:pt x="471911" y="808028"/>
                </a:lnTo>
                <a:lnTo>
                  <a:pt x="471068" y="808488"/>
                </a:lnTo>
                <a:lnTo>
                  <a:pt x="457498" y="815549"/>
                </a:lnTo>
                <a:lnTo>
                  <a:pt x="457801" y="815549"/>
                </a:lnTo>
                <a:lnTo>
                  <a:pt x="444812" y="817949"/>
                </a:lnTo>
                <a:close/>
              </a:path>
              <a:path w="1079500" h="1510664">
                <a:moveTo>
                  <a:pt x="622330" y="697749"/>
                </a:moveTo>
                <a:lnTo>
                  <a:pt x="615460" y="695737"/>
                </a:lnTo>
                <a:lnTo>
                  <a:pt x="608106" y="695015"/>
                </a:lnTo>
                <a:lnTo>
                  <a:pt x="607932" y="693585"/>
                </a:lnTo>
                <a:lnTo>
                  <a:pt x="607773" y="690572"/>
                </a:lnTo>
                <a:lnTo>
                  <a:pt x="607667" y="688547"/>
                </a:lnTo>
                <a:lnTo>
                  <a:pt x="608832" y="683336"/>
                </a:lnTo>
                <a:lnTo>
                  <a:pt x="611567" y="678855"/>
                </a:lnTo>
                <a:lnTo>
                  <a:pt x="612844" y="677879"/>
                </a:lnTo>
                <a:lnTo>
                  <a:pt x="621622" y="679261"/>
                </a:lnTo>
                <a:lnTo>
                  <a:pt x="622679" y="681486"/>
                </a:lnTo>
                <a:lnTo>
                  <a:pt x="624525" y="685224"/>
                </a:lnTo>
                <a:lnTo>
                  <a:pt x="622820" y="690572"/>
                </a:lnTo>
                <a:lnTo>
                  <a:pt x="622330" y="697749"/>
                </a:lnTo>
                <a:close/>
              </a:path>
              <a:path w="1079500" h="1510664">
                <a:moveTo>
                  <a:pt x="501740" y="799663"/>
                </a:moveTo>
                <a:lnTo>
                  <a:pt x="501017" y="797274"/>
                </a:lnTo>
                <a:lnTo>
                  <a:pt x="500277" y="794622"/>
                </a:lnTo>
                <a:lnTo>
                  <a:pt x="499581" y="792028"/>
                </a:lnTo>
                <a:lnTo>
                  <a:pt x="513569" y="786393"/>
                </a:lnTo>
                <a:lnTo>
                  <a:pt x="517679" y="798145"/>
                </a:lnTo>
                <a:lnTo>
                  <a:pt x="501740" y="799663"/>
                </a:lnTo>
                <a:close/>
              </a:path>
              <a:path w="1079500" h="1510664">
                <a:moveTo>
                  <a:pt x="80478" y="1177442"/>
                </a:moveTo>
                <a:lnTo>
                  <a:pt x="74411" y="1175277"/>
                </a:lnTo>
                <a:lnTo>
                  <a:pt x="68315" y="1174880"/>
                </a:lnTo>
                <a:lnTo>
                  <a:pt x="67196" y="1172333"/>
                </a:lnTo>
                <a:lnTo>
                  <a:pt x="65852" y="1169131"/>
                </a:lnTo>
                <a:lnTo>
                  <a:pt x="67151" y="1162531"/>
                </a:lnTo>
                <a:lnTo>
                  <a:pt x="72142" y="1158716"/>
                </a:lnTo>
                <a:lnTo>
                  <a:pt x="79397" y="1159790"/>
                </a:lnTo>
                <a:lnTo>
                  <a:pt x="83533" y="1164719"/>
                </a:lnTo>
                <a:lnTo>
                  <a:pt x="81275" y="1170306"/>
                </a:lnTo>
                <a:lnTo>
                  <a:pt x="80478" y="1177442"/>
                </a:lnTo>
                <a:close/>
              </a:path>
              <a:path w="1079500" h="1510664">
                <a:moveTo>
                  <a:pt x="576836" y="845169"/>
                </a:moveTo>
                <a:lnTo>
                  <a:pt x="568272" y="845169"/>
                </a:lnTo>
                <a:lnTo>
                  <a:pt x="559881" y="841420"/>
                </a:lnTo>
                <a:lnTo>
                  <a:pt x="551985" y="833888"/>
                </a:lnTo>
                <a:lnTo>
                  <a:pt x="549643" y="827865"/>
                </a:lnTo>
                <a:lnTo>
                  <a:pt x="550591" y="821749"/>
                </a:lnTo>
                <a:lnTo>
                  <a:pt x="575869" y="805658"/>
                </a:lnTo>
                <a:lnTo>
                  <a:pt x="583386" y="808836"/>
                </a:lnTo>
                <a:lnTo>
                  <a:pt x="590325" y="815248"/>
                </a:lnTo>
                <a:lnTo>
                  <a:pt x="593270" y="821472"/>
                </a:lnTo>
                <a:lnTo>
                  <a:pt x="593167" y="828544"/>
                </a:lnTo>
                <a:lnTo>
                  <a:pt x="590230" y="835540"/>
                </a:lnTo>
                <a:lnTo>
                  <a:pt x="584785" y="841420"/>
                </a:lnTo>
                <a:lnTo>
                  <a:pt x="584154" y="841937"/>
                </a:lnTo>
                <a:lnTo>
                  <a:pt x="576836" y="845169"/>
                </a:lnTo>
                <a:close/>
              </a:path>
              <a:path w="1079500" h="1510664">
                <a:moveTo>
                  <a:pt x="74214" y="1264511"/>
                </a:moveTo>
                <a:lnTo>
                  <a:pt x="67201" y="1262792"/>
                </a:lnTo>
                <a:lnTo>
                  <a:pt x="56913" y="1258746"/>
                </a:lnTo>
                <a:lnTo>
                  <a:pt x="50486" y="1252274"/>
                </a:lnTo>
                <a:lnTo>
                  <a:pt x="47946" y="1243469"/>
                </a:lnTo>
                <a:lnTo>
                  <a:pt x="49321" y="1232422"/>
                </a:lnTo>
                <a:lnTo>
                  <a:pt x="50745" y="1226828"/>
                </a:lnTo>
                <a:lnTo>
                  <a:pt x="50918" y="1220078"/>
                </a:lnTo>
                <a:lnTo>
                  <a:pt x="54298" y="1215839"/>
                </a:lnTo>
                <a:lnTo>
                  <a:pt x="56261" y="1213236"/>
                </a:lnTo>
                <a:lnTo>
                  <a:pt x="58562" y="1210833"/>
                </a:lnTo>
                <a:lnTo>
                  <a:pt x="64191" y="1206531"/>
                </a:lnTo>
                <a:lnTo>
                  <a:pt x="67505" y="1204733"/>
                </a:lnTo>
                <a:lnTo>
                  <a:pt x="71147" y="1203604"/>
                </a:lnTo>
                <a:lnTo>
                  <a:pt x="75650" y="1202278"/>
                </a:lnTo>
                <a:lnTo>
                  <a:pt x="81666" y="1206781"/>
                </a:lnTo>
                <a:lnTo>
                  <a:pt x="88761" y="1209448"/>
                </a:lnTo>
                <a:lnTo>
                  <a:pt x="90849" y="1218082"/>
                </a:lnTo>
                <a:lnTo>
                  <a:pt x="92976" y="1226360"/>
                </a:lnTo>
                <a:lnTo>
                  <a:pt x="94530" y="1234386"/>
                </a:lnTo>
                <a:lnTo>
                  <a:pt x="94903" y="1242263"/>
                </a:lnTo>
                <a:lnTo>
                  <a:pt x="94604" y="1249570"/>
                </a:lnTo>
                <a:lnTo>
                  <a:pt x="91282" y="1255327"/>
                </a:lnTo>
                <a:lnTo>
                  <a:pt x="81242" y="1263000"/>
                </a:lnTo>
                <a:lnTo>
                  <a:pt x="74214" y="1264511"/>
                </a:lnTo>
                <a:close/>
              </a:path>
              <a:path w="1079500" h="1510664">
                <a:moveTo>
                  <a:pt x="709160" y="817633"/>
                </a:moveTo>
                <a:lnTo>
                  <a:pt x="687766" y="798518"/>
                </a:lnTo>
                <a:lnTo>
                  <a:pt x="690125" y="793591"/>
                </a:lnTo>
                <a:lnTo>
                  <a:pt x="694408" y="788926"/>
                </a:lnTo>
                <a:lnTo>
                  <a:pt x="694872" y="788571"/>
                </a:lnTo>
                <a:lnTo>
                  <a:pt x="695292" y="788158"/>
                </a:lnTo>
                <a:lnTo>
                  <a:pt x="695698" y="787847"/>
                </a:lnTo>
                <a:lnTo>
                  <a:pt x="702300" y="784539"/>
                </a:lnTo>
                <a:lnTo>
                  <a:pt x="708086" y="784539"/>
                </a:lnTo>
                <a:lnTo>
                  <a:pt x="713354" y="786996"/>
                </a:lnTo>
                <a:lnTo>
                  <a:pt x="717456" y="791535"/>
                </a:lnTo>
                <a:lnTo>
                  <a:pt x="721280" y="797622"/>
                </a:lnTo>
                <a:lnTo>
                  <a:pt x="719247" y="806990"/>
                </a:lnTo>
                <a:lnTo>
                  <a:pt x="719584" y="811881"/>
                </a:lnTo>
                <a:lnTo>
                  <a:pt x="718539" y="812679"/>
                </a:lnTo>
                <a:lnTo>
                  <a:pt x="709160" y="817633"/>
                </a:lnTo>
                <a:close/>
              </a:path>
              <a:path w="1079500" h="1510664">
                <a:moveTo>
                  <a:pt x="817815" y="742237"/>
                </a:moveTo>
                <a:lnTo>
                  <a:pt x="809131" y="739217"/>
                </a:lnTo>
                <a:lnTo>
                  <a:pt x="801602" y="731910"/>
                </a:lnTo>
                <a:lnTo>
                  <a:pt x="799037" y="723997"/>
                </a:lnTo>
                <a:lnTo>
                  <a:pt x="800038" y="713972"/>
                </a:lnTo>
                <a:lnTo>
                  <a:pt x="804033" y="704053"/>
                </a:lnTo>
                <a:lnTo>
                  <a:pt x="810453" y="696461"/>
                </a:lnTo>
                <a:lnTo>
                  <a:pt x="819055" y="692263"/>
                </a:lnTo>
                <a:lnTo>
                  <a:pt x="828100" y="691914"/>
                </a:lnTo>
                <a:lnTo>
                  <a:pt x="836734" y="695224"/>
                </a:lnTo>
                <a:lnTo>
                  <a:pt x="844221" y="701910"/>
                </a:lnTo>
                <a:lnTo>
                  <a:pt x="848011" y="710147"/>
                </a:lnTo>
                <a:lnTo>
                  <a:pt x="848073" y="713972"/>
                </a:lnTo>
                <a:lnTo>
                  <a:pt x="848155" y="719025"/>
                </a:lnTo>
                <a:lnTo>
                  <a:pt x="844814" y="727584"/>
                </a:lnTo>
                <a:lnTo>
                  <a:pt x="838151" y="734865"/>
                </a:lnTo>
                <a:lnTo>
                  <a:pt x="837629" y="735264"/>
                </a:lnTo>
                <a:lnTo>
                  <a:pt x="827398" y="740932"/>
                </a:lnTo>
                <a:lnTo>
                  <a:pt x="817815" y="742237"/>
                </a:lnTo>
                <a:close/>
              </a:path>
              <a:path w="1079500" h="1510664">
                <a:moveTo>
                  <a:pt x="527769" y="1027254"/>
                </a:moveTo>
                <a:lnTo>
                  <a:pt x="516253" y="1023726"/>
                </a:lnTo>
                <a:lnTo>
                  <a:pt x="507606" y="1023726"/>
                </a:lnTo>
                <a:lnTo>
                  <a:pt x="501662" y="1015950"/>
                </a:lnTo>
                <a:lnTo>
                  <a:pt x="503979" y="1004066"/>
                </a:lnTo>
                <a:lnTo>
                  <a:pt x="507171" y="1001627"/>
                </a:lnTo>
                <a:lnTo>
                  <a:pt x="507680" y="1001330"/>
                </a:lnTo>
                <a:lnTo>
                  <a:pt x="513080" y="999134"/>
                </a:lnTo>
                <a:lnTo>
                  <a:pt x="522288" y="1001197"/>
                </a:lnTo>
                <a:lnTo>
                  <a:pt x="527389" y="1004745"/>
                </a:lnTo>
                <a:lnTo>
                  <a:pt x="530228" y="1006895"/>
                </a:lnTo>
                <a:lnTo>
                  <a:pt x="527945" y="1015950"/>
                </a:lnTo>
                <a:lnTo>
                  <a:pt x="527902" y="1016120"/>
                </a:lnTo>
                <a:lnTo>
                  <a:pt x="527811" y="1023726"/>
                </a:lnTo>
                <a:lnTo>
                  <a:pt x="527769" y="1027254"/>
                </a:lnTo>
                <a:close/>
              </a:path>
              <a:path w="1079500" h="1510664">
                <a:moveTo>
                  <a:pt x="315314" y="1196255"/>
                </a:moveTo>
                <a:lnTo>
                  <a:pt x="307038" y="1193847"/>
                </a:lnTo>
                <a:lnTo>
                  <a:pt x="303008" y="1193847"/>
                </a:lnTo>
                <a:lnTo>
                  <a:pt x="297978" y="1185451"/>
                </a:lnTo>
                <a:lnTo>
                  <a:pt x="296703" y="1178521"/>
                </a:lnTo>
                <a:lnTo>
                  <a:pt x="298663" y="1172755"/>
                </a:lnTo>
                <a:lnTo>
                  <a:pt x="303280" y="1167760"/>
                </a:lnTo>
                <a:lnTo>
                  <a:pt x="311463" y="1161506"/>
                </a:lnTo>
                <a:lnTo>
                  <a:pt x="318240" y="1163037"/>
                </a:lnTo>
                <a:lnTo>
                  <a:pt x="329595" y="1177893"/>
                </a:lnTo>
                <a:lnTo>
                  <a:pt x="329870" y="1185451"/>
                </a:lnTo>
                <a:lnTo>
                  <a:pt x="329907" y="1186480"/>
                </a:lnTo>
                <a:lnTo>
                  <a:pt x="322247" y="1192335"/>
                </a:lnTo>
                <a:lnTo>
                  <a:pt x="321448" y="1192854"/>
                </a:lnTo>
                <a:lnTo>
                  <a:pt x="315314" y="1196255"/>
                </a:lnTo>
                <a:close/>
              </a:path>
              <a:path w="1079500" h="1510664">
                <a:moveTo>
                  <a:pt x="122209" y="1510616"/>
                </a:moveTo>
                <a:lnTo>
                  <a:pt x="117605" y="1508802"/>
                </a:lnTo>
                <a:lnTo>
                  <a:pt x="114110" y="1508439"/>
                </a:lnTo>
                <a:lnTo>
                  <a:pt x="110207" y="1503333"/>
                </a:lnTo>
                <a:lnTo>
                  <a:pt x="110461" y="1499094"/>
                </a:lnTo>
                <a:lnTo>
                  <a:pt x="110994" y="1495101"/>
                </a:lnTo>
                <a:lnTo>
                  <a:pt x="111818" y="1490886"/>
                </a:lnTo>
                <a:lnTo>
                  <a:pt x="113064" y="1486623"/>
                </a:lnTo>
                <a:lnTo>
                  <a:pt x="113970" y="1481794"/>
                </a:lnTo>
                <a:lnTo>
                  <a:pt x="119077" y="1477891"/>
                </a:lnTo>
                <a:lnTo>
                  <a:pt x="121818" y="1477267"/>
                </a:lnTo>
                <a:lnTo>
                  <a:pt x="126005" y="1478295"/>
                </a:lnTo>
                <a:lnTo>
                  <a:pt x="134715" y="1480188"/>
                </a:lnTo>
                <a:lnTo>
                  <a:pt x="142396" y="1484705"/>
                </a:lnTo>
                <a:lnTo>
                  <a:pt x="139527" y="1493702"/>
                </a:lnTo>
                <a:lnTo>
                  <a:pt x="138236" y="1497906"/>
                </a:lnTo>
                <a:lnTo>
                  <a:pt x="134310" y="1501550"/>
                </a:lnTo>
                <a:lnTo>
                  <a:pt x="128101" y="1506296"/>
                </a:lnTo>
                <a:lnTo>
                  <a:pt x="124240" y="1509063"/>
                </a:lnTo>
                <a:lnTo>
                  <a:pt x="122209" y="1510616"/>
                </a:lnTo>
                <a:close/>
              </a:path>
              <a:path w="1079500" h="1510664">
                <a:moveTo>
                  <a:pt x="879910" y="1035839"/>
                </a:moveTo>
                <a:lnTo>
                  <a:pt x="861255" y="1031159"/>
                </a:lnTo>
                <a:lnTo>
                  <a:pt x="862537" y="1025859"/>
                </a:lnTo>
                <a:lnTo>
                  <a:pt x="862661" y="1021891"/>
                </a:lnTo>
                <a:lnTo>
                  <a:pt x="862729" y="1019736"/>
                </a:lnTo>
                <a:lnTo>
                  <a:pt x="865819" y="1015720"/>
                </a:lnTo>
                <a:lnTo>
                  <a:pt x="867502" y="1014433"/>
                </a:lnTo>
                <a:lnTo>
                  <a:pt x="875935" y="1016445"/>
                </a:lnTo>
                <a:lnTo>
                  <a:pt x="878620" y="1019358"/>
                </a:lnTo>
                <a:lnTo>
                  <a:pt x="881200" y="1021891"/>
                </a:lnTo>
                <a:lnTo>
                  <a:pt x="879489" y="1028071"/>
                </a:lnTo>
                <a:lnTo>
                  <a:pt x="879910" y="1035839"/>
                </a:lnTo>
                <a:close/>
              </a:path>
              <a:path w="1079500" h="1510664">
                <a:moveTo>
                  <a:pt x="1048296" y="976712"/>
                </a:moveTo>
                <a:lnTo>
                  <a:pt x="1005668" y="960774"/>
                </a:lnTo>
                <a:lnTo>
                  <a:pt x="999058" y="935120"/>
                </a:lnTo>
                <a:lnTo>
                  <a:pt x="1004588" y="921962"/>
                </a:lnTo>
                <a:lnTo>
                  <a:pt x="1015636" y="909946"/>
                </a:lnTo>
                <a:lnTo>
                  <a:pt x="1016275" y="909458"/>
                </a:lnTo>
                <a:lnTo>
                  <a:pt x="1030051" y="903967"/>
                </a:lnTo>
                <a:lnTo>
                  <a:pt x="1046556" y="904482"/>
                </a:lnTo>
                <a:lnTo>
                  <a:pt x="1062637" y="910441"/>
                </a:lnTo>
                <a:lnTo>
                  <a:pt x="1075140" y="921282"/>
                </a:lnTo>
                <a:lnTo>
                  <a:pt x="1079159" y="932434"/>
                </a:lnTo>
                <a:lnTo>
                  <a:pt x="1078031" y="946054"/>
                </a:lnTo>
                <a:lnTo>
                  <a:pt x="1048296" y="976712"/>
                </a:lnTo>
                <a:close/>
              </a:path>
              <a:path w="1079500" h="1510664">
                <a:moveTo>
                  <a:pt x="1000382" y="1041303"/>
                </a:moveTo>
                <a:lnTo>
                  <a:pt x="994324" y="1038670"/>
                </a:lnTo>
                <a:lnTo>
                  <a:pt x="984729" y="1037123"/>
                </a:lnTo>
                <a:lnTo>
                  <a:pt x="984877" y="1037123"/>
                </a:lnTo>
                <a:lnTo>
                  <a:pt x="983138" y="1032694"/>
                </a:lnTo>
                <a:lnTo>
                  <a:pt x="981187" y="1027014"/>
                </a:lnTo>
                <a:lnTo>
                  <a:pt x="983009" y="1016888"/>
                </a:lnTo>
                <a:lnTo>
                  <a:pt x="987235" y="1012555"/>
                </a:lnTo>
                <a:lnTo>
                  <a:pt x="990775" y="1009849"/>
                </a:lnTo>
                <a:lnTo>
                  <a:pt x="1003430" y="1011853"/>
                </a:lnTo>
                <a:lnTo>
                  <a:pt x="1005845" y="1015614"/>
                </a:lnTo>
                <a:lnTo>
                  <a:pt x="1009295" y="1020608"/>
                </a:lnTo>
                <a:lnTo>
                  <a:pt x="1006879" y="1029717"/>
                </a:lnTo>
                <a:lnTo>
                  <a:pt x="1006932" y="1037123"/>
                </a:lnTo>
                <a:lnTo>
                  <a:pt x="1000382" y="1041303"/>
                </a:lnTo>
                <a:close/>
              </a:path>
              <a:path w="1079500" h="1510664">
                <a:moveTo>
                  <a:pt x="860475" y="1241321"/>
                </a:moveTo>
                <a:lnTo>
                  <a:pt x="853929" y="1240450"/>
                </a:lnTo>
                <a:lnTo>
                  <a:pt x="846372" y="1238798"/>
                </a:lnTo>
                <a:lnTo>
                  <a:pt x="837433" y="1237187"/>
                </a:lnTo>
                <a:lnTo>
                  <a:pt x="839326" y="1228335"/>
                </a:lnTo>
                <a:lnTo>
                  <a:pt x="840744" y="1220441"/>
                </a:lnTo>
                <a:lnTo>
                  <a:pt x="842506" y="1213853"/>
                </a:lnTo>
                <a:lnTo>
                  <a:pt x="845429" y="1208919"/>
                </a:lnTo>
                <a:lnTo>
                  <a:pt x="846877" y="1207445"/>
                </a:lnTo>
                <a:lnTo>
                  <a:pt x="847631" y="1206869"/>
                </a:lnTo>
                <a:lnTo>
                  <a:pt x="853635" y="1204113"/>
                </a:lnTo>
                <a:lnTo>
                  <a:pt x="859956" y="1204320"/>
                </a:lnTo>
                <a:lnTo>
                  <a:pt x="866164" y="1207131"/>
                </a:lnTo>
                <a:lnTo>
                  <a:pt x="871828" y="1212185"/>
                </a:lnTo>
                <a:lnTo>
                  <a:pt x="875133" y="1218402"/>
                </a:lnTo>
                <a:lnTo>
                  <a:pt x="875706" y="1225723"/>
                </a:lnTo>
                <a:lnTo>
                  <a:pt x="873615" y="1232875"/>
                </a:lnTo>
                <a:lnTo>
                  <a:pt x="868928" y="1238581"/>
                </a:lnTo>
                <a:lnTo>
                  <a:pt x="867941" y="1239335"/>
                </a:lnTo>
                <a:lnTo>
                  <a:pt x="866866" y="1239973"/>
                </a:lnTo>
                <a:lnTo>
                  <a:pt x="865760" y="1240450"/>
                </a:lnTo>
                <a:lnTo>
                  <a:pt x="860475" y="1241321"/>
                </a:lnTo>
                <a:close/>
              </a:path>
            </a:pathLst>
          </a:custGeom>
          <a:solidFill>
            <a:srgbClr val="7D9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388316" y="1051276"/>
            <a:ext cx="4117340" cy="2635250"/>
          </a:xfrm>
          <a:prstGeom prst="rect">
            <a:avLst/>
          </a:prstGeom>
        </p:spPr>
        <p:txBody>
          <a:bodyPr vert="horz" wrap="square" lIns="0" tIns="158750" rIns="0" bIns="0" rtlCol="0">
            <a:spAutoFit/>
          </a:bodyPr>
          <a:lstStyle/>
          <a:p>
            <a:pPr marL="656590" marR="5080" indent="-644525">
              <a:lnSpc>
                <a:spcPts val="9750"/>
              </a:lnSpc>
              <a:spcBef>
                <a:spcPts val="1250"/>
              </a:spcBef>
            </a:pPr>
            <a:r>
              <a:rPr sz="9000" spc="285" dirty="0"/>
              <a:t>Gallery </a:t>
            </a:r>
            <a:r>
              <a:rPr sz="9000" spc="585" dirty="0"/>
              <a:t>Walk</a:t>
            </a:r>
            <a:endParaRPr sz="900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003866"/>
            <a:ext cx="9144000" cy="1149350"/>
            <a:chOff x="0" y="4003866"/>
            <a:chExt cx="9144000" cy="1149350"/>
          </a:xfrm>
        </p:grpSpPr>
        <p:sp>
          <p:nvSpPr>
            <p:cNvPr id="3" name="object 3"/>
            <p:cNvSpPr/>
            <p:nvPr/>
          </p:nvSpPr>
          <p:spPr>
            <a:xfrm>
              <a:off x="0" y="4638565"/>
              <a:ext cx="9144000" cy="505459"/>
            </a:xfrm>
            <a:custGeom>
              <a:avLst/>
              <a:gdLst/>
              <a:ahLst/>
              <a:cxnLst/>
              <a:rect l="l" t="t" r="r" b="b"/>
              <a:pathLst>
                <a:path w="9144000" h="505460">
                  <a:moveTo>
                    <a:pt x="1686575" y="71917"/>
                  </a:moveTo>
                  <a:lnTo>
                    <a:pt x="125037" y="71917"/>
                  </a:lnTo>
                  <a:lnTo>
                    <a:pt x="169279" y="70891"/>
                  </a:lnTo>
                  <a:lnTo>
                    <a:pt x="213508" y="68158"/>
                  </a:lnTo>
                  <a:lnTo>
                    <a:pt x="257537" y="64232"/>
                  </a:lnTo>
                  <a:lnTo>
                    <a:pt x="665961" y="19862"/>
                  </a:lnTo>
                  <a:lnTo>
                    <a:pt x="770729" y="10856"/>
                  </a:lnTo>
                  <a:lnTo>
                    <a:pt x="823143" y="7179"/>
                  </a:lnTo>
                  <a:lnTo>
                    <a:pt x="875562" y="4168"/>
                  </a:lnTo>
                  <a:lnTo>
                    <a:pt x="929113" y="1861"/>
                  </a:lnTo>
                  <a:lnTo>
                    <a:pt x="929788" y="1861"/>
                  </a:lnTo>
                  <a:lnTo>
                    <a:pt x="980363" y="492"/>
                  </a:lnTo>
                  <a:lnTo>
                    <a:pt x="1032721" y="0"/>
                  </a:lnTo>
                  <a:lnTo>
                    <a:pt x="1080472" y="492"/>
                  </a:lnTo>
                  <a:lnTo>
                    <a:pt x="1085118" y="492"/>
                  </a:lnTo>
                  <a:lnTo>
                    <a:pt x="1141820" y="2324"/>
                  </a:lnTo>
                  <a:lnTo>
                    <a:pt x="1196258" y="5397"/>
                  </a:lnTo>
                  <a:lnTo>
                    <a:pt x="1250561" y="9895"/>
                  </a:lnTo>
                  <a:lnTo>
                    <a:pt x="1302801" y="15534"/>
                  </a:lnTo>
                  <a:lnTo>
                    <a:pt x="1354852" y="22267"/>
                  </a:lnTo>
                  <a:lnTo>
                    <a:pt x="1406725" y="29799"/>
                  </a:lnTo>
                  <a:lnTo>
                    <a:pt x="1604083" y="60727"/>
                  </a:lnTo>
                  <a:lnTo>
                    <a:pt x="1651728" y="67502"/>
                  </a:lnTo>
                  <a:lnTo>
                    <a:pt x="1686575" y="71917"/>
                  </a:lnTo>
                  <a:close/>
                </a:path>
                <a:path w="9144000" h="505460">
                  <a:moveTo>
                    <a:pt x="9143999" y="262708"/>
                  </a:moveTo>
                  <a:lnTo>
                    <a:pt x="7780365" y="262708"/>
                  </a:lnTo>
                  <a:lnTo>
                    <a:pt x="7833695" y="261927"/>
                  </a:lnTo>
                  <a:lnTo>
                    <a:pt x="7886507" y="259496"/>
                  </a:lnTo>
                  <a:lnTo>
                    <a:pt x="7938736" y="255286"/>
                  </a:lnTo>
                  <a:lnTo>
                    <a:pt x="7990316" y="249169"/>
                  </a:lnTo>
                  <a:lnTo>
                    <a:pt x="8041184" y="241015"/>
                  </a:lnTo>
                  <a:lnTo>
                    <a:pt x="8091275" y="230696"/>
                  </a:lnTo>
                  <a:lnTo>
                    <a:pt x="8140523" y="218083"/>
                  </a:lnTo>
                  <a:lnTo>
                    <a:pt x="8190525" y="202483"/>
                  </a:lnTo>
                  <a:lnTo>
                    <a:pt x="8238134" y="185014"/>
                  </a:lnTo>
                  <a:lnTo>
                    <a:pt x="8283947" y="166136"/>
                  </a:lnTo>
                  <a:lnTo>
                    <a:pt x="8328563" y="146308"/>
                  </a:lnTo>
                  <a:lnTo>
                    <a:pt x="8416596" y="105639"/>
                  </a:lnTo>
                  <a:lnTo>
                    <a:pt x="8461208" y="85718"/>
                  </a:lnTo>
                  <a:lnTo>
                    <a:pt x="8507014" y="66685"/>
                  </a:lnTo>
                  <a:lnTo>
                    <a:pt x="8548410" y="51289"/>
                  </a:lnTo>
                  <a:lnTo>
                    <a:pt x="8592113" y="37227"/>
                  </a:lnTo>
                  <a:lnTo>
                    <a:pt x="8637696" y="24876"/>
                  </a:lnTo>
                  <a:lnTo>
                    <a:pt x="8684729" y="14613"/>
                  </a:lnTo>
                  <a:lnTo>
                    <a:pt x="8732784" y="6816"/>
                  </a:lnTo>
                  <a:lnTo>
                    <a:pt x="8781434" y="1861"/>
                  </a:lnTo>
                  <a:lnTo>
                    <a:pt x="8833785" y="0"/>
                  </a:lnTo>
                  <a:lnTo>
                    <a:pt x="8824515" y="0"/>
                  </a:lnTo>
                  <a:lnTo>
                    <a:pt x="8886007" y="2623"/>
                  </a:lnTo>
                  <a:lnTo>
                    <a:pt x="8940781" y="10462"/>
                  </a:lnTo>
                  <a:lnTo>
                    <a:pt x="8987621" y="22025"/>
                  </a:lnTo>
                  <a:lnTo>
                    <a:pt x="9031324" y="36631"/>
                  </a:lnTo>
                  <a:lnTo>
                    <a:pt x="9073139" y="53089"/>
                  </a:lnTo>
                  <a:lnTo>
                    <a:pt x="9114318" y="70207"/>
                  </a:lnTo>
                  <a:lnTo>
                    <a:pt x="9143999" y="81985"/>
                  </a:lnTo>
                  <a:lnTo>
                    <a:pt x="9143999" y="262708"/>
                  </a:lnTo>
                  <a:close/>
                </a:path>
                <a:path w="9144000" h="505460">
                  <a:moveTo>
                    <a:pt x="3004079" y="85718"/>
                  </a:moveTo>
                  <a:lnTo>
                    <a:pt x="1896407" y="85718"/>
                  </a:lnTo>
                  <a:lnTo>
                    <a:pt x="1911163" y="85589"/>
                  </a:lnTo>
                  <a:lnTo>
                    <a:pt x="1936394" y="84904"/>
                  </a:lnTo>
                  <a:lnTo>
                    <a:pt x="1935106" y="84904"/>
                  </a:lnTo>
                  <a:lnTo>
                    <a:pt x="1955533" y="83948"/>
                  </a:lnTo>
                  <a:lnTo>
                    <a:pt x="1978216" y="82415"/>
                  </a:lnTo>
                  <a:lnTo>
                    <a:pt x="1978075" y="82415"/>
                  </a:lnTo>
                  <a:lnTo>
                    <a:pt x="2029964" y="77068"/>
                  </a:lnTo>
                  <a:lnTo>
                    <a:pt x="2081555" y="69630"/>
                  </a:lnTo>
                  <a:lnTo>
                    <a:pt x="2131891" y="60932"/>
                  </a:lnTo>
                  <a:lnTo>
                    <a:pt x="2232542" y="41844"/>
                  </a:lnTo>
                  <a:lnTo>
                    <a:pt x="2283102" y="32780"/>
                  </a:lnTo>
                  <a:lnTo>
                    <a:pt x="2334245" y="24876"/>
                  </a:lnTo>
                  <a:lnTo>
                    <a:pt x="2386122" y="18782"/>
                  </a:lnTo>
                  <a:lnTo>
                    <a:pt x="2415183" y="16366"/>
                  </a:lnTo>
                  <a:lnTo>
                    <a:pt x="2445225" y="14613"/>
                  </a:lnTo>
                  <a:lnTo>
                    <a:pt x="2445994" y="14613"/>
                  </a:lnTo>
                  <a:lnTo>
                    <a:pt x="2472948" y="13686"/>
                  </a:lnTo>
                  <a:lnTo>
                    <a:pt x="2552022" y="14318"/>
                  </a:lnTo>
                  <a:lnTo>
                    <a:pt x="2602074" y="17074"/>
                  </a:lnTo>
                  <a:lnTo>
                    <a:pt x="2651863" y="21461"/>
                  </a:lnTo>
                  <a:lnTo>
                    <a:pt x="2701419" y="27313"/>
                  </a:lnTo>
                  <a:lnTo>
                    <a:pt x="2750776" y="34461"/>
                  </a:lnTo>
                  <a:lnTo>
                    <a:pt x="2799964" y="42736"/>
                  </a:lnTo>
                  <a:lnTo>
                    <a:pt x="2849016" y="51971"/>
                  </a:lnTo>
                  <a:lnTo>
                    <a:pt x="2897963" y="61998"/>
                  </a:lnTo>
                  <a:lnTo>
                    <a:pt x="2995670" y="83756"/>
                  </a:lnTo>
                  <a:lnTo>
                    <a:pt x="3004079" y="85718"/>
                  </a:lnTo>
                  <a:close/>
                </a:path>
                <a:path w="9144000" h="505460">
                  <a:moveTo>
                    <a:pt x="9143999" y="504934"/>
                  </a:moveTo>
                  <a:lnTo>
                    <a:pt x="0" y="504934"/>
                  </a:lnTo>
                  <a:lnTo>
                    <a:pt x="0" y="60727"/>
                  </a:lnTo>
                  <a:lnTo>
                    <a:pt x="45095" y="67694"/>
                  </a:lnTo>
                  <a:lnTo>
                    <a:pt x="64946" y="69630"/>
                  </a:lnTo>
                  <a:lnTo>
                    <a:pt x="84153" y="70891"/>
                  </a:lnTo>
                  <a:lnTo>
                    <a:pt x="83586" y="70891"/>
                  </a:lnTo>
                  <a:lnTo>
                    <a:pt x="104917" y="71682"/>
                  </a:lnTo>
                  <a:lnTo>
                    <a:pt x="125037" y="71917"/>
                  </a:lnTo>
                  <a:lnTo>
                    <a:pt x="1686575" y="71917"/>
                  </a:lnTo>
                  <a:lnTo>
                    <a:pt x="1699011" y="73492"/>
                  </a:lnTo>
                  <a:lnTo>
                    <a:pt x="1746355" y="78537"/>
                  </a:lnTo>
                  <a:lnTo>
                    <a:pt x="1793787" y="82415"/>
                  </a:lnTo>
                  <a:lnTo>
                    <a:pt x="1841334" y="84904"/>
                  </a:lnTo>
                  <a:lnTo>
                    <a:pt x="1885512" y="85718"/>
                  </a:lnTo>
                  <a:lnTo>
                    <a:pt x="3004079" y="85718"/>
                  </a:lnTo>
                  <a:lnTo>
                    <a:pt x="3191231" y="129380"/>
                  </a:lnTo>
                  <a:lnTo>
                    <a:pt x="3240338" y="140246"/>
                  </a:lnTo>
                  <a:lnTo>
                    <a:pt x="3289594" y="150559"/>
                  </a:lnTo>
                  <a:lnTo>
                    <a:pt x="3339032" y="160152"/>
                  </a:lnTo>
                  <a:lnTo>
                    <a:pt x="3388684" y="168856"/>
                  </a:lnTo>
                  <a:lnTo>
                    <a:pt x="3436976" y="176287"/>
                  </a:lnTo>
                  <a:lnTo>
                    <a:pt x="3485550" y="182760"/>
                  </a:lnTo>
                  <a:lnTo>
                    <a:pt x="3534386" y="188318"/>
                  </a:lnTo>
                  <a:lnTo>
                    <a:pt x="3583465" y="193001"/>
                  </a:lnTo>
                  <a:lnTo>
                    <a:pt x="3632768" y="196850"/>
                  </a:lnTo>
                  <a:lnTo>
                    <a:pt x="3682275" y="199907"/>
                  </a:lnTo>
                  <a:lnTo>
                    <a:pt x="3731967" y="202212"/>
                  </a:lnTo>
                  <a:lnTo>
                    <a:pt x="3781825" y="203808"/>
                  </a:lnTo>
                  <a:lnTo>
                    <a:pt x="3831829" y="204736"/>
                  </a:lnTo>
                  <a:lnTo>
                    <a:pt x="7207927" y="205036"/>
                  </a:lnTo>
                  <a:lnTo>
                    <a:pt x="7335410" y="224416"/>
                  </a:lnTo>
                  <a:lnTo>
                    <a:pt x="7435239" y="237966"/>
                  </a:lnTo>
                  <a:lnTo>
                    <a:pt x="7485086" y="243951"/>
                  </a:lnTo>
                  <a:lnTo>
                    <a:pt x="7533791" y="249169"/>
                  </a:lnTo>
                  <a:lnTo>
                    <a:pt x="7533625" y="249169"/>
                  </a:lnTo>
                  <a:lnTo>
                    <a:pt x="7584417" y="253857"/>
                  </a:lnTo>
                  <a:lnTo>
                    <a:pt x="7633812" y="257584"/>
                  </a:lnTo>
                  <a:lnTo>
                    <a:pt x="7682964" y="260367"/>
                  </a:lnTo>
                  <a:lnTo>
                    <a:pt x="7731831" y="262107"/>
                  </a:lnTo>
                  <a:lnTo>
                    <a:pt x="7780365" y="262708"/>
                  </a:lnTo>
                  <a:lnTo>
                    <a:pt x="9143999" y="262708"/>
                  </a:lnTo>
                  <a:lnTo>
                    <a:pt x="9143999" y="504934"/>
                  </a:lnTo>
                  <a:close/>
                </a:path>
                <a:path w="9144000" h="505460">
                  <a:moveTo>
                    <a:pt x="7207927" y="205036"/>
                  </a:moveTo>
                  <a:lnTo>
                    <a:pt x="3881960" y="205036"/>
                  </a:lnTo>
                  <a:lnTo>
                    <a:pt x="3934849" y="204736"/>
                  </a:lnTo>
                  <a:lnTo>
                    <a:pt x="3933085" y="204736"/>
                  </a:lnTo>
                  <a:lnTo>
                    <a:pt x="3989530" y="203808"/>
                  </a:lnTo>
                  <a:lnTo>
                    <a:pt x="3986866" y="203808"/>
                  </a:lnTo>
                  <a:lnTo>
                    <a:pt x="4037214" y="202483"/>
                  </a:lnTo>
                  <a:lnTo>
                    <a:pt x="4036087" y="202483"/>
                  </a:lnTo>
                  <a:lnTo>
                    <a:pt x="4083239" y="200814"/>
                  </a:lnTo>
                  <a:lnTo>
                    <a:pt x="4184193" y="196038"/>
                  </a:lnTo>
                  <a:lnTo>
                    <a:pt x="4335596" y="186479"/>
                  </a:lnTo>
                  <a:lnTo>
                    <a:pt x="4835915" y="147094"/>
                  </a:lnTo>
                  <a:lnTo>
                    <a:pt x="5287819" y="117093"/>
                  </a:lnTo>
                  <a:lnTo>
                    <a:pt x="5539762" y="105494"/>
                  </a:lnTo>
                  <a:lnTo>
                    <a:pt x="5741269" y="99736"/>
                  </a:lnTo>
                  <a:lnTo>
                    <a:pt x="5942412" y="97696"/>
                  </a:lnTo>
                  <a:lnTo>
                    <a:pt x="5992431" y="97828"/>
                  </a:lnTo>
                  <a:lnTo>
                    <a:pt x="6041369" y="98217"/>
                  </a:lnTo>
                  <a:lnTo>
                    <a:pt x="6087258" y="98856"/>
                  </a:lnTo>
                  <a:lnTo>
                    <a:pt x="6089297" y="98856"/>
                  </a:lnTo>
                  <a:lnTo>
                    <a:pt x="6245348" y="102875"/>
                  </a:lnTo>
                  <a:lnTo>
                    <a:pt x="6345833" y="107087"/>
                  </a:lnTo>
                  <a:lnTo>
                    <a:pt x="6394031" y="109598"/>
                  </a:lnTo>
                  <a:lnTo>
                    <a:pt x="6394261" y="109598"/>
                  </a:lnTo>
                  <a:lnTo>
                    <a:pt x="6495969" y="115974"/>
                  </a:lnTo>
                  <a:lnTo>
                    <a:pt x="6595609" y="123712"/>
                  </a:lnTo>
                  <a:lnTo>
                    <a:pt x="6694844" y="132982"/>
                  </a:lnTo>
                  <a:lnTo>
                    <a:pt x="6793637" y="143852"/>
                  </a:lnTo>
                  <a:lnTo>
                    <a:pt x="6891949" y="156392"/>
                  </a:lnTo>
                  <a:lnTo>
                    <a:pt x="7207927" y="205036"/>
                  </a:lnTo>
                  <a:close/>
                </a:path>
              </a:pathLst>
            </a:custGeom>
            <a:solidFill>
              <a:srgbClr val="E4C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542673" y="4065764"/>
              <a:ext cx="564515" cy="752475"/>
            </a:xfrm>
            <a:custGeom>
              <a:avLst/>
              <a:gdLst/>
              <a:ahLst/>
              <a:cxnLst/>
              <a:rect l="l" t="t" r="r" b="b"/>
              <a:pathLst>
                <a:path w="564515" h="752475">
                  <a:moveTo>
                    <a:pt x="112242" y="752263"/>
                  </a:moveTo>
                  <a:lnTo>
                    <a:pt x="54245" y="735683"/>
                  </a:lnTo>
                  <a:lnTo>
                    <a:pt x="7797" y="673048"/>
                  </a:lnTo>
                  <a:lnTo>
                    <a:pt x="0" y="574826"/>
                  </a:lnTo>
                  <a:lnTo>
                    <a:pt x="38917" y="502537"/>
                  </a:lnTo>
                  <a:lnTo>
                    <a:pt x="88618" y="457900"/>
                  </a:lnTo>
                  <a:lnTo>
                    <a:pt x="113170" y="442638"/>
                  </a:lnTo>
                  <a:lnTo>
                    <a:pt x="78373" y="425787"/>
                  </a:lnTo>
                  <a:lnTo>
                    <a:pt x="52620" y="398856"/>
                  </a:lnTo>
                  <a:lnTo>
                    <a:pt x="35693" y="364997"/>
                  </a:lnTo>
                  <a:lnTo>
                    <a:pt x="27372" y="327364"/>
                  </a:lnTo>
                  <a:lnTo>
                    <a:pt x="27440" y="289109"/>
                  </a:lnTo>
                  <a:lnTo>
                    <a:pt x="35679" y="253386"/>
                  </a:lnTo>
                  <a:lnTo>
                    <a:pt x="51869" y="223347"/>
                  </a:lnTo>
                  <a:lnTo>
                    <a:pt x="75793" y="202146"/>
                  </a:lnTo>
                  <a:lnTo>
                    <a:pt x="107233" y="192935"/>
                  </a:lnTo>
                  <a:lnTo>
                    <a:pt x="106806" y="160051"/>
                  </a:lnTo>
                  <a:lnTo>
                    <a:pt x="135850" y="87403"/>
                  </a:lnTo>
                  <a:lnTo>
                    <a:pt x="163744" y="53739"/>
                  </a:lnTo>
                  <a:lnTo>
                    <a:pt x="199501" y="25918"/>
                  </a:lnTo>
                  <a:lnTo>
                    <a:pt x="242332" y="6987"/>
                  </a:lnTo>
                  <a:lnTo>
                    <a:pt x="291449" y="0"/>
                  </a:lnTo>
                  <a:lnTo>
                    <a:pt x="307754" y="742"/>
                  </a:lnTo>
                  <a:lnTo>
                    <a:pt x="359904" y="12429"/>
                  </a:lnTo>
                  <a:lnTo>
                    <a:pt x="402745" y="34909"/>
                  </a:lnTo>
                  <a:lnTo>
                    <a:pt x="433487" y="65394"/>
                  </a:lnTo>
                  <a:lnTo>
                    <a:pt x="452868" y="101645"/>
                  </a:lnTo>
                  <a:lnTo>
                    <a:pt x="461625" y="141424"/>
                  </a:lnTo>
                  <a:lnTo>
                    <a:pt x="460494" y="182492"/>
                  </a:lnTo>
                  <a:lnTo>
                    <a:pt x="450211" y="222608"/>
                  </a:lnTo>
                  <a:lnTo>
                    <a:pt x="431513" y="259535"/>
                  </a:lnTo>
                  <a:lnTo>
                    <a:pt x="439757" y="257451"/>
                  </a:lnTo>
                  <a:lnTo>
                    <a:pt x="447792" y="255941"/>
                  </a:lnTo>
                  <a:lnTo>
                    <a:pt x="455618" y="255022"/>
                  </a:lnTo>
                  <a:lnTo>
                    <a:pt x="463236" y="254712"/>
                  </a:lnTo>
                  <a:lnTo>
                    <a:pt x="498836" y="261762"/>
                  </a:lnTo>
                  <a:lnTo>
                    <a:pt x="528094" y="281355"/>
                  </a:lnTo>
                  <a:lnTo>
                    <a:pt x="549668" y="311153"/>
                  </a:lnTo>
                  <a:lnTo>
                    <a:pt x="562213" y="348821"/>
                  </a:lnTo>
                  <a:lnTo>
                    <a:pt x="564388" y="392023"/>
                  </a:lnTo>
                  <a:lnTo>
                    <a:pt x="554847" y="438420"/>
                  </a:lnTo>
                  <a:lnTo>
                    <a:pt x="532248" y="485678"/>
                  </a:lnTo>
                  <a:lnTo>
                    <a:pt x="547931" y="508441"/>
                  </a:lnTo>
                  <a:lnTo>
                    <a:pt x="553849" y="541098"/>
                  </a:lnTo>
                  <a:lnTo>
                    <a:pt x="550079" y="579663"/>
                  </a:lnTo>
                  <a:lnTo>
                    <a:pt x="536700" y="620153"/>
                  </a:lnTo>
                  <a:lnTo>
                    <a:pt x="513790" y="658582"/>
                  </a:lnTo>
                  <a:lnTo>
                    <a:pt x="481428" y="690965"/>
                  </a:lnTo>
                  <a:lnTo>
                    <a:pt x="439692" y="713317"/>
                  </a:lnTo>
                  <a:lnTo>
                    <a:pt x="388659" y="721653"/>
                  </a:lnTo>
                  <a:lnTo>
                    <a:pt x="370055" y="720659"/>
                  </a:lnTo>
                  <a:lnTo>
                    <a:pt x="350443" y="717595"/>
                  </a:lnTo>
                  <a:lnTo>
                    <a:pt x="329857" y="712339"/>
                  </a:lnTo>
                  <a:lnTo>
                    <a:pt x="308332" y="704771"/>
                  </a:lnTo>
                  <a:lnTo>
                    <a:pt x="304462" y="708957"/>
                  </a:lnTo>
                  <a:lnTo>
                    <a:pt x="293652" y="717804"/>
                  </a:lnTo>
                  <a:lnTo>
                    <a:pt x="277104" y="726581"/>
                  </a:lnTo>
                  <a:lnTo>
                    <a:pt x="256016" y="730558"/>
                  </a:lnTo>
                  <a:lnTo>
                    <a:pt x="247296" y="729888"/>
                  </a:lnTo>
                  <a:lnTo>
                    <a:pt x="238160" y="727705"/>
                  </a:lnTo>
                  <a:lnTo>
                    <a:pt x="228675" y="723749"/>
                  </a:lnTo>
                  <a:lnTo>
                    <a:pt x="218913" y="717757"/>
                  </a:lnTo>
                  <a:lnTo>
                    <a:pt x="209941" y="723149"/>
                  </a:lnTo>
                  <a:lnTo>
                    <a:pt x="186100" y="735010"/>
                  </a:lnTo>
                  <a:lnTo>
                    <a:pt x="151997" y="746872"/>
                  </a:lnTo>
                  <a:lnTo>
                    <a:pt x="112242" y="752263"/>
                  </a:lnTo>
                  <a:close/>
                </a:path>
              </a:pathLst>
            </a:custGeom>
            <a:solidFill>
              <a:srgbClr val="93A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535062" y="4013391"/>
              <a:ext cx="564515" cy="1130300"/>
            </a:xfrm>
            <a:custGeom>
              <a:avLst/>
              <a:gdLst/>
              <a:ahLst/>
              <a:cxnLst/>
              <a:rect l="l" t="t" r="r" b="b"/>
              <a:pathLst>
                <a:path w="564515" h="1130300">
                  <a:moveTo>
                    <a:pt x="218727" y="1130108"/>
                  </a:moveTo>
                  <a:lnTo>
                    <a:pt x="218727" y="716828"/>
                  </a:lnTo>
                  <a:lnTo>
                    <a:pt x="193857" y="730582"/>
                  </a:lnTo>
                  <a:lnTo>
                    <a:pt x="134828" y="749780"/>
                  </a:lnTo>
                  <a:lnTo>
                    <a:pt x="65017" y="741325"/>
                  </a:lnTo>
                  <a:lnTo>
                    <a:pt x="7797" y="672118"/>
                  </a:lnTo>
                  <a:lnTo>
                    <a:pt x="0" y="574161"/>
                  </a:lnTo>
                  <a:lnTo>
                    <a:pt x="38917" y="501909"/>
                  </a:lnTo>
                  <a:lnTo>
                    <a:pt x="88618" y="457205"/>
                  </a:lnTo>
                  <a:lnTo>
                    <a:pt x="113169" y="441895"/>
                  </a:lnTo>
                  <a:lnTo>
                    <a:pt x="78373" y="425142"/>
                  </a:lnTo>
                  <a:lnTo>
                    <a:pt x="52618" y="398266"/>
                  </a:lnTo>
                  <a:lnTo>
                    <a:pt x="35686" y="364432"/>
                  </a:lnTo>
                  <a:lnTo>
                    <a:pt x="27356" y="326805"/>
                  </a:lnTo>
                  <a:lnTo>
                    <a:pt x="27409" y="288551"/>
                  </a:lnTo>
                  <a:lnTo>
                    <a:pt x="35624" y="252834"/>
                  </a:lnTo>
                  <a:lnTo>
                    <a:pt x="51782" y="222821"/>
                  </a:lnTo>
                  <a:lnTo>
                    <a:pt x="75664" y="201675"/>
                  </a:lnTo>
                  <a:lnTo>
                    <a:pt x="107048" y="192562"/>
                  </a:lnTo>
                  <a:lnTo>
                    <a:pt x="106252" y="162528"/>
                  </a:lnTo>
                  <a:lnTo>
                    <a:pt x="129969" y="95868"/>
                  </a:lnTo>
                  <a:lnTo>
                    <a:pt x="153263" y="63923"/>
                  </a:lnTo>
                  <a:lnTo>
                    <a:pt x="183368" y="36024"/>
                  </a:lnTo>
                  <a:lnTo>
                    <a:pt x="219676" y="14509"/>
                  </a:lnTo>
                  <a:lnTo>
                    <a:pt x="261576" y="1721"/>
                  </a:lnTo>
                  <a:lnTo>
                    <a:pt x="308460" y="0"/>
                  </a:lnTo>
                  <a:lnTo>
                    <a:pt x="359719" y="11685"/>
                  </a:lnTo>
                  <a:lnTo>
                    <a:pt x="402745" y="34301"/>
                  </a:lnTo>
                  <a:lnTo>
                    <a:pt x="433582" y="64877"/>
                  </a:lnTo>
                  <a:lnTo>
                    <a:pt x="452990" y="101174"/>
                  </a:lnTo>
                  <a:lnTo>
                    <a:pt x="461727" y="140953"/>
                  </a:lnTo>
                  <a:lnTo>
                    <a:pt x="460554" y="181975"/>
                  </a:lnTo>
                  <a:lnTo>
                    <a:pt x="450230" y="222001"/>
                  </a:lnTo>
                  <a:lnTo>
                    <a:pt x="431513" y="258791"/>
                  </a:lnTo>
                  <a:lnTo>
                    <a:pt x="470204" y="254424"/>
                  </a:lnTo>
                  <a:lnTo>
                    <a:pt x="531421" y="284403"/>
                  </a:lnTo>
                  <a:lnTo>
                    <a:pt x="562836" y="351654"/>
                  </a:lnTo>
                  <a:lnTo>
                    <a:pt x="564275" y="393875"/>
                  </a:lnTo>
                  <a:lnTo>
                    <a:pt x="554554" y="438958"/>
                  </a:lnTo>
                  <a:lnTo>
                    <a:pt x="532434" y="484749"/>
                  </a:lnTo>
                  <a:lnTo>
                    <a:pt x="546281" y="503358"/>
                  </a:lnTo>
                  <a:lnTo>
                    <a:pt x="553146" y="529452"/>
                  </a:lnTo>
                  <a:lnTo>
                    <a:pt x="553072" y="560626"/>
                  </a:lnTo>
                  <a:lnTo>
                    <a:pt x="546107" y="594476"/>
                  </a:lnTo>
                  <a:lnTo>
                    <a:pt x="511678" y="660588"/>
                  </a:lnTo>
                  <a:lnTo>
                    <a:pt x="484305" y="688041"/>
                  </a:lnTo>
                  <a:lnTo>
                    <a:pt x="450220" y="708553"/>
                  </a:lnTo>
                  <a:lnTo>
                    <a:pt x="409469" y="719719"/>
                  </a:lnTo>
                  <a:lnTo>
                    <a:pt x="362096" y="719136"/>
                  </a:lnTo>
                  <a:lnTo>
                    <a:pt x="308146" y="704398"/>
                  </a:lnTo>
                </a:path>
              </a:pathLst>
            </a:custGeom>
            <a:ln w="1904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96464" y="0"/>
            <a:ext cx="1047535" cy="177799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4387865"/>
            <a:ext cx="1141095" cy="755650"/>
          </a:xfrm>
          <a:custGeom>
            <a:avLst/>
            <a:gdLst/>
            <a:ahLst/>
            <a:cxnLst/>
            <a:rect l="l" t="t" r="r" b="b"/>
            <a:pathLst>
              <a:path w="1141095" h="755650">
                <a:moveTo>
                  <a:pt x="0" y="0"/>
                </a:moveTo>
                <a:lnTo>
                  <a:pt x="217616" y="62393"/>
                </a:lnTo>
                <a:lnTo>
                  <a:pt x="252671" y="83899"/>
                </a:lnTo>
                <a:lnTo>
                  <a:pt x="284276" y="108511"/>
                </a:lnTo>
                <a:lnTo>
                  <a:pt x="312888" y="135651"/>
                </a:lnTo>
                <a:lnTo>
                  <a:pt x="338963" y="164741"/>
                </a:lnTo>
                <a:lnTo>
                  <a:pt x="362957" y="195205"/>
                </a:lnTo>
                <a:lnTo>
                  <a:pt x="385326" y="226464"/>
                </a:lnTo>
                <a:lnTo>
                  <a:pt x="427011" y="289057"/>
                </a:lnTo>
                <a:lnTo>
                  <a:pt x="447241" y="319237"/>
                </a:lnTo>
                <a:lnTo>
                  <a:pt x="488753" y="374476"/>
                </a:lnTo>
                <a:lnTo>
                  <a:pt x="534709" y="419036"/>
                </a:lnTo>
                <a:lnTo>
                  <a:pt x="588759" y="448297"/>
                </a:lnTo>
                <a:lnTo>
                  <a:pt x="654550" y="457638"/>
                </a:lnTo>
                <a:lnTo>
                  <a:pt x="692989" y="453396"/>
                </a:lnTo>
                <a:lnTo>
                  <a:pt x="735731" y="442441"/>
                </a:lnTo>
                <a:lnTo>
                  <a:pt x="783233" y="424196"/>
                </a:lnTo>
                <a:lnTo>
                  <a:pt x="812631" y="413541"/>
                </a:lnTo>
                <a:lnTo>
                  <a:pt x="842332" y="407197"/>
                </a:lnTo>
                <a:lnTo>
                  <a:pt x="872068" y="405011"/>
                </a:lnTo>
                <a:lnTo>
                  <a:pt x="901568" y="406830"/>
                </a:lnTo>
                <a:lnTo>
                  <a:pt x="958778" y="421870"/>
                </a:lnTo>
                <a:lnTo>
                  <a:pt x="1011802" y="451093"/>
                </a:lnTo>
                <a:lnTo>
                  <a:pt x="1058479" y="493274"/>
                </a:lnTo>
                <a:lnTo>
                  <a:pt x="1096648" y="547187"/>
                </a:lnTo>
                <a:lnTo>
                  <a:pt x="1124146" y="611607"/>
                </a:lnTo>
                <a:lnTo>
                  <a:pt x="1138814" y="685310"/>
                </a:lnTo>
                <a:lnTo>
                  <a:pt x="1140661" y="725259"/>
                </a:lnTo>
                <a:lnTo>
                  <a:pt x="1139084" y="755634"/>
                </a:lnTo>
              </a:path>
            </a:pathLst>
          </a:custGeom>
          <a:ln w="19049">
            <a:solidFill>
              <a:srgbClr val="5441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867"/>
            <a:ext cx="627380" cy="1257300"/>
          </a:xfrm>
          <a:custGeom>
            <a:avLst/>
            <a:gdLst/>
            <a:ahLst/>
            <a:cxnLst/>
            <a:rect l="l" t="t" r="r" b="b"/>
            <a:pathLst>
              <a:path w="627380" h="1257300">
                <a:moveTo>
                  <a:pt x="334625" y="31846"/>
                </a:moveTo>
                <a:lnTo>
                  <a:pt x="328855" y="23227"/>
                </a:lnTo>
                <a:lnTo>
                  <a:pt x="322792" y="18114"/>
                </a:lnTo>
                <a:lnTo>
                  <a:pt x="323338" y="14900"/>
                </a:lnTo>
                <a:lnTo>
                  <a:pt x="323449" y="14243"/>
                </a:lnTo>
                <a:lnTo>
                  <a:pt x="324444" y="9130"/>
                </a:lnTo>
                <a:lnTo>
                  <a:pt x="324472" y="8984"/>
                </a:lnTo>
                <a:lnTo>
                  <a:pt x="330900" y="4747"/>
                </a:lnTo>
                <a:lnTo>
                  <a:pt x="334771" y="0"/>
                </a:lnTo>
                <a:lnTo>
                  <a:pt x="339373" y="4893"/>
                </a:lnTo>
                <a:lnTo>
                  <a:pt x="346093" y="9130"/>
                </a:lnTo>
                <a:lnTo>
                  <a:pt x="347354" y="14243"/>
                </a:lnTo>
                <a:lnTo>
                  <a:pt x="347480" y="14754"/>
                </a:lnTo>
                <a:lnTo>
                  <a:pt x="347626" y="14900"/>
                </a:lnTo>
                <a:lnTo>
                  <a:pt x="348605" y="18114"/>
                </a:lnTo>
                <a:lnTo>
                  <a:pt x="348649" y="18260"/>
                </a:lnTo>
                <a:lnTo>
                  <a:pt x="341199" y="23665"/>
                </a:lnTo>
                <a:lnTo>
                  <a:pt x="334625" y="31846"/>
                </a:lnTo>
                <a:close/>
              </a:path>
              <a:path w="627380" h="1257300">
                <a:moveTo>
                  <a:pt x="8499" y="213868"/>
                </a:moveTo>
                <a:lnTo>
                  <a:pt x="6007" y="213868"/>
                </a:lnTo>
                <a:lnTo>
                  <a:pt x="0" y="212379"/>
                </a:lnTo>
                <a:lnTo>
                  <a:pt x="0" y="156530"/>
                </a:lnTo>
                <a:lnTo>
                  <a:pt x="7395" y="155142"/>
                </a:lnTo>
                <a:lnTo>
                  <a:pt x="8709" y="155142"/>
                </a:lnTo>
                <a:lnTo>
                  <a:pt x="19195" y="158488"/>
                </a:lnTo>
                <a:lnTo>
                  <a:pt x="29326" y="165970"/>
                </a:lnTo>
                <a:lnTo>
                  <a:pt x="36853" y="175397"/>
                </a:lnTo>
                <a:lnTo>
                  <a:pt x="39533" y="184578"/>
                </a:lnTo>
                <a:lnTo>
                  <a:pt x="36679" y="196839"/>
                </a:lnTo>
                <a:lnTo>
                  <a:pt x="30175" y="206080"/>
                </a:lnTo>
                <a:lnTo>
                  <a:pt x="20479" y="211911"/>
                </a:lnTo>
                <a:lnTo>
                  <a:pt x="8499" y="213868"/>
                </a:lnTo>
                <a:close/>
              </a:path>
              <a:path w="627380" h="1257300">
                <a:moveTo>
                  <a:pt x="89056" y="344395"/>
                </a:moveTo>
                <a:lnTo>
                  <a:pt x="85960" y="344395"/>
                </a:lnTo>
                <a:lnTo>
                  <a:pt x="82994" y="343518"/>
                </a:lnTo>
                <a:lnTo>
                  <a:pt x="82482" y="342496"/>
                </a:lnTo>
                <a:lnTo>
                  <a:pt x="81314" y="339939"/>
                </a:lnTo>
                <a:lnTo>
                  <a:pt x="80802" y="335557"/>
                </a:lnTo>
                <a:lnTo>
                  <a:pt x="82336" y="333658"/>
                </a:lnTo>
                <a:lnTo>
                  <a:pt x="85039" y="330152"/>
                </a:lnTo>
                <a:lnTo>
                  <a:pt x="89421" y="327887"/>
                </a:lnTo>
                <a:lnTo>
                  <a:pt x="94534" y="324016"/>
                </a:lnTo>
                <a:lnTo>
                  <a:pt x="86573" y="316931"/>
                </a:lnTo>
                <a:lnTo>
                  <a:pt x="88472" y="316200"/>
                </a:lnTo>
                <a:lnTo>
                  <a:pt x="90590" y="315178"/>
                </a:lnTo>
                <a:lnTo>
                  <a:pt x="91262" y="315178"/>
                </a:lnTo>
                <a:lnTo>
                  <a:pt x="94680" y="319487"/>
                </a:lnTo>
                <a:lnTo>
                  <a:pt x="100962" y="324673"/>
                </a:lnTo>
                <a:lnTo>
                  <a:pt x="100426" y="327887"/>
                </a:lnTo>
                <a:lnTo>
                  <a:pt x="99376" y="333658"/>
                </a:lnTo>
                <a:lnTo>
                  <a:pt x="99282" y="334169"/>
                </a:lnTo>
                <a:lnTo>
                  <a:pt x="93512" y="339282"/>
                </a:lnTo>
                <a:lnTo>
                  <a:pt x="89275" y="344176"/>
                </a:lnTo>
                <a:lnTo>
                  <a:pt x="89056" y="344395"/>
                </a:lnTo>
                <a:close/>
              </a:path>
              <a:path w="627380" h="1257300">
                <a:moveTo>
                  <a:pt x="468868" y="434748"/>
                </a:moveTo>
                <a:lnTo>
                  <a:pt x="458505" y="434748"/>
                </a:lnTo>
                <a:lnTo>
                  <a:pt x="457482" y="434529"/>
                </a:lnTo>
                <a:lnTo>
                  <a:pt x="450324" y="433361"/>
                </a:lnTo>
                <a:lnTo>
                  <a:pt x="444408" y="425691"/>
                </a:lnTo>
                <a:lnTo>
                  <a:pt x="437980" y="421016"/>
                </a:lnTo>
                <a:lnTo>
                  <a:pt x="437980" y="416269"/>
                </a:lnTo>
                <a:lnTo>
                  <a:pt x="438199" y="413858"/>
                </a:lnTo>
                <a:lnTo>
                  <a:pt x="444627" y="408964"/>
                </a:lnTo>
                <a:lnTo>
                  <a:pt x="450543" y="400857"/>
                </a:lnTo>
                <a:lnTo>
                  <a:pt x="458757" y="400053"/>
                </a:lnTo>
                <a:lnTo>
                  <a:pt x="468439" y="400053"/>
                </a:lnTo>
                <a:lnTo>
                  <a:pt x="475013" y="407942"/>
                </a:lnTo>
                <a:lnTo>
                  <a:pt x="474892" y="416269"/>
                </a:lnTo>
                <a:lnTo>
                  <a:pt x="474823" y="421016"/>
                </a:lnTo>
                <a:lnTo>
                  <a:pt x="474720" y="428102"/>
                </a:lnTo>
                <a:lnTo>
                  <a:pt x="468868" y="434748"/>
                </a:lnTo>
                <a:close/>
              </a:path>
              <a:path w="627380" h="1257300">
                <a:moveTo>
                  <a:pt x="181518" y="435844"/>
                </a:moveTo>
                <a:lnTo>
                  <a:pt x="179629" y="435844"/>
                </a:lnTo>
                <a:lnTo>
                  <a:pt x="165105" y="431887"/>
                </a:lnTo>
                <a:lnTo>
                  <a:pt x="154046" y="422322"/>
                </a:lnTo>
                <a:lnTo>
                  <a:pt x="147232" y="408306"/>
                </a:lnTo>
                <a:lnTo>
                  <a:pt x="145445" y="390996"/>
                </a:lnTo>
                <a:lnTo>
                  <a:pt x="150243" y="376026"/>
                </a:lnTo>
                <a:lnTo>
                  <a:pt x="161642" y="363103"/>
                </a:lnTo>
                <a:lnTo>
                  <a:pt x="177287" y="354028"/>
                </a:lnTo>
                <a:lnTo>
                  <a:pt x="194822" y="350603"/>
                </a:lnTo>
                <a:lnTo>
                  <a:pt x="198022" y="350603"/>
                </a:lnTo>
                <a:lnTo>
                  <a:pt x="210394" y="355379"/>
                </a:lnTo>
                <a:lnTo>
                  <a:pt x="220670" y="365705"/>
                </a:lnTo>
                <a:lnTo>
                  <a:pt x="227644" y="379510"/>
                </a:lnTo>
                <a:lnTo>
                  <a:pt x="229736" y="394575"/>
                </a:lnTo>
                <a:lnTo>
                  <a:pt x="225454" y="410433"/>
                </a:lnTo>
                <a:lnTo>
                  <a:pt x="213393" y="423600"/>
                </a:lnTo>
                <a:lnTo>
                  <a:pt x="197360" y="432590"/>
                </a:lnTo>
                <a:lnTo>
                  <a:pt x="181518" y="435844"/>
                </a:lnTo>
                <a:close/>
              </a:path>
              <a:path w="627380" h="1257300">
                <a:moveTo>
                  <a:pt x="215948" y="516556"/>
                </a:moveTo>
                <a:lnTo>
                  <a:pt x="214470" y="516556"/>
                </a:lnTo>
                <a:lnTo>
                  <a:pt x="210964" y="515899"/>
                </a:lnTo>
                <a:lnTo>
                  <a:pt x="206216" y="509982"/>
                </a:lnTo>
                <a:lnTo>
                  <a:pt x="205867" y="506421"/>
                </a:lnTo>
                <a:lnTo>
                  <a:pt x="205851" y="506257"/>
                </a:lnTo>
                <a:lnTo>
                  <a:pt x="206191" y="496673"/>
                </a:lnTo>
                <a:lnTo>
                  <a:pt x="206269" y="494470"/>
                </a:lnTo>
                <a:lnTo>
                  <a:pt x="209302" y="484490"/>
                </a:lnTo>
                <a:lnTo>
                  <a:pt x="214335" y="477579"/>
                </a:lnTo>
                <a:lnTo>
                  <a:pt x="220752" y="474995"/>
                </a:lnTo>
                <a:lnTo>
                  <a:pt x="221400" y="474995"/>
                </a:lnTo>
                <a:lnTo>
                  <a:pt x="229371" y="476310"/>
                </a:lnTo>
                <a:lnTo>
                  <a:pt x="235798" y="482591"/>
                </a:lnTo>
                <a:lnTo>
                  <a:pt x="242591" y="486609"/>
                </a:lnTo>
                <a:lnTo>
                  <a:pt x="238656" y="496673"/>
                </a:lnTo>
                <a:lnTo>
                  <a:pt x="231664" y="506257"/>
                </a:lnTo>
                <a:lnTo>
                  <a:pt x="231544" y="506421"/>
                </a:lnTo>
                <a:lnTo>
                  <a:pt x="223199" y="513787"/>
                </a:lnTo>
                <a:lnTo>
                  <a:pt x="215948" y="516556"/>
                </a:lnTo>
                <a:close/>
              </a:path>
              <a:path w="627380" h="1257300">
                <a:moveTo>
                  <a:pt x="138433" y="603915"/>
                </a:moveTo>
                <a:lnTo>
                  <a:pt x="134269" y="603915"/>
                </a:lnTo>
                <a:lnTo>
                  <a:pt x="129887" y="603550"/>
                </a:lnTo>
                <a:lnTo>
                  <a:pt x="123094" y="597122"/>
                </a:lnTo>
                <a:lnTo>
                  <a:pt x="122583" y="592885"/>
                </a:lnTo>
                <a:lnTo>
                  <a:pt x="122071" y="589306"/>
                </a:lnTo>
                <a:lnTo>
                  <a:pt x="128718" y="582586"/>
                </a:lnTo>
                <a:lnTo>
                  <a:pt x="133938" y="581418"/>
                </a:lnTo>
                <a:lnTo>
                  <a:pt x="137848" y="581418"/>
                </a:lnTo>
                <a:lnTo>
                  <a:pt x="142815" y="586312"/>
                </a:lnTo>
                <a:lnTo>
                  <a:pt x="150850" y="590694"/>
                </a:lnTo>
                <a:lnTo>
                  <a:pt x="142815" y="597341"/>
                </a:lnTo>
                <a:lnTo>
                  <a:pt x="138433" y="603915"/>
                </a:lnTo>
                <a:close/>
              </a:path>
              <a:path w="627380" h="1257300">
                <a:moveTo>
                  <a:pt x="243760" y="605084"/>
                </a:moveTo>
                <a:lnTo>
                  <a:pt x="242737" y="605084"/>
                </a:lnTo>
                <a:lnTo>
                  <a:pt x="232029" y="604133"/>
                </a:lnTo>
                <a:lnTo>
                  <a:pt x="215478" y="563988"/>
                </a:lnTo>
                <a:lnTo>
                  <a:pt x="215401" y="563212"/>
                </a:lnTo>
                <a:lnTo>
                  <a:pt x="217227" y="554120"/>
                </a:lnTo>
                <a:lnTo>
                  <a:pt x="223819" y="545700"/>
                </a:lnTo>
                <a:lnTo>
                  <a:pt x="227764" y="542413"/>
                </a:lnTo>
                <a:lnTo>
                  <a:pt x="231343" y="540295"/>
                </a:lnTo>
                <a:lnTo>
                  <a:pt x="238209" y="540295"/>
                </a:lnTo>
                <a:lnTo>
                  <a:pt x="268814" y="573602"/>
                </a:lnTo>
                <a:lnTo>
                  <a:pt x="268884" y="586132"/>
                </a:lnTo>
                <a:lnTo>
                  <a:pt x="264395" y="596054"/>
                </a:lnTo>
                <a:lnTo>
                  <a:pt x="255851" y="602620"/>
                </a:lnTo>
                <a:lnTo>
                  <a:pt x="243760" y="605084"/>
                </a:lnTo>
                <a:close/>
              </a:path>
              <a:path w="627380" h="1257300">
                <a:moveTo>
                  <a:pt x="226376" y="673597"/>
                </a:moveTo>
                <a:lnTo>
                  <a:pt x="216807" y="673597"/>
                </a:lnTo>
                <a:lnTo>
                  <a:pt x="215858" y="673451"/>
                </a:lnTo>
                <a:lnTo>
                  <a:pt x="200603" y="670789"/>
                </a:lnTo>
                <a:lnTo>
                  <a:pt x="189252" y="665024"/>
                </a:lnTo>
                <a:lnTo>
                  <a:pt x="182311" y="656698"/>
                </a:lnTo>
                <a:lnTo>
                  <a:pt x="180286" y="646353"/>
                </a:lnTo>
                <a:lnTo>
                  <a:pt x="182604" y="638529"/>
                </a:lnTo>
                <a:lnTo>
                  <a:pt x="188038" y="631644"/>
                </a:lnTo>
                <a:lnTo>
                  <a:pt x="195457" y="626744"/>
                </a:lnTo>
                <a:lnTo>
                  <a:pt x="203733" y="624878"/>
                </a:lnTo>
                <a:lnTo>
                  <a:pt x="204025" y="624878"/>
                </a:lnTo>
                <a:lnTo>
                  <a:pt x="212686" y="628564"/>
                </a:lnTo>
                <a:lnTo>
                  <a:pt x="222149" y="637332"/>
                </a:lnTo>
                <a:lnTo>
                  <a:pt x="229653" y="648071"/>
                </a:lnTo>
                <a:lnTo>
                  <a:pt x="232438" y="657674"/>
                </a:lnTo>
                <a:lnTo>
                  <a:pt x="231781" y="668192"/>
                </a:lnTo>
                <a:lnTo>
                  <a:pt x="226376" y="673597"/>
                </a:lnTo>
                <a:close/>
              </a:path>
              <a:path w="627380" h="1257300">
                <a:moveTo>
                  <a:pt x="403285" y="677323"/>
                </a:moveTo>
                <a:lnTo>
                  <a:pt x="399048" y="671552"/>
                </a:lnTo>
                <a:lnTo>
                  <a:pt x="393643" y="666512"/>
                </a:lnTo>
                <a:lnTo>
                  <a:pt x="394374" y="665271"/>
                </a:lnTo>
                <a:lnTo>
                  <a:pt x="397222" y="661107"/>
                </a:lnTo>
                <a:lnTo>
                  <a:pt x="401313" y="657674"/>
                </a:lnTo>
                <a:lnTo>
                  <a:pt x="406060" y="655775"/>
                </a:lnTo>
                <a:lnTo>
                  <a:pt x="407814" y="655775"/>
                </a:lnTo>
                <a:lnTo>
                  <a:pt x="413949" y="662203"/>
                </a:lnTo>
                <a:lnTo>
                  <a:pt x="413438" y="664467"/>
                </a:lnTo>
                <a:lnTo>
                  <a:pt x="413438" y="664613"/>
                </a:lnTo>
                <a:lnTo>
                  <a:pt x="412634" y="668704"/>
                </a:lnTo>
                <a:lnTo>
                  <a:pt x="408033" y="671917"/>
                </a:lnTo>
                <a:lnTo>
                  <a:pt x="403285" y="677323"/>
                </a:lnTo>
                <a:close/>
              </a:path>
              <a:path w="627380" h="1257300">
                <a:moveTo>
                  <a:pt x="259172" y="693538"/>
                </a:moveTo>
                <a:lnTo>
                  <a:pt x="245586" y="685065"/>
                </a:lnTo>
                <a:lnTo>
                  <a:pt x="246463" y="682728"/>
                </a:lnTo>
                <a:lnTo>
                  <a:pt x="247485" y="680171"/>
                </a:lnTo>
                <a:lnTo>
                  <a:pt x="248508" y="677688"/>
                </a:lnTo>
                <a:lnTo>
                  <a:pt x="263043" y="681705"/>
                </a:lnTo>
                <a:lnTo>
                  <a:pt x="259172" y="693538"/>
                </a:lnTo>
                <a:close/>
              </a:path>
              <a:path w="627380" h="1257300">
                <a:moveTo>
                  <a:pt x="286052" y="768699"/>
                </a:moveTo>
                <a:lnTo>
                  <a:pt x="285394" y="768699"/>
                </a:lnTo>
                <a:lnTo>
                  <a:pt x="277327" y="766753"/>
                </a:lnTo>
                <a:lnTo>
                  <a:pt x="270813" y="761623"/>
                </a:lnTo>
                <a:lnTo>
                  <a:pt x="266423" y="753548"/>
                </a:lnTo>
                <a:lnTo>
                  <a:pt x="264723" y="742769"/>
                </a:lnTo>
                <a:lnTo>
                  <a:pt x="265023" y="734844"/>
                </a:lnTo>
                <a:lnTo>
                  <a:pt x="265088" y="733127"/>
                </a:lnTo>
                <a:lnTo>
                  <a:pt x="274073" y="729110"/>
                </a:lnTo>
                <a:lnTo>
                  <a:pt x="285686" y="728745"/>
                </a:lnTo>
                <a:lnTo>
                  <a:pt x="286417" y="728745"/>
                </a:lnTo>
                <a:lnTo>
                  <a:pt x="294609" y="730329"/>
                </a:lnTo>
                <a:lnTo>
                  <a:pt x="300843" y="734844"/>
                </a:lnTo>
                <a:lnTo>
                  <a:pt x="304885" y="741933"/>
                </a:lnTo>
                <a:lnTo>
                  <a:pt x="306504" y="751242"/>
                </a:lnTo>
                <a:lnTo>
                  <a:pt x="305064" y="757975"/>
                </a:lnTo>
                <a:lnTo>
                  <a:pt x="300688" y="763531"/>
                </a:lnTo>
                <a:lnTo>
                  <a:pt x="294106" y="767306"/>
                </a:lnTo>
                <a:lnTo>
                  <a:pt x="286052" y="768699"/>
                </a:lnTo>
                <a:close/>
              </a:path>
              <a:path w="627380" h="1257300">
                <a:moveTo>
                  <a:pt x="411246" y="827060"/>
                </a:moveTo>
                <a:lnTo>
                  <a:pt x="409932" y="827060"/>
                </a:lnTo>
                <a:lnTo>
                  <a:pt x="399472" y="825300"/>
                </a:lnTo>
                <a:lnTo>
                  <a:pt x="393908" y="820760"/>
                </a:lnTo>
                <a:lnTo>
                  <a:pt x="391535" y="814549"/>
                </a:lnTo>
                <a:lnTo>
                  <a:pt x="390649" y="807776"/>
                </a:lnTo>
                <a:lnTo>
                  <a:pt x="389407" y="797624"/>
                </a:lnTo>
                <a:lnTo>
                  <a:pt x="396200" y="794264"/>
                </a:lnTo>
                <a:lnTo>
                  <a:pt x="406082" y="793460"/>
                </a:lnTo>
                <a:lnTo>
                  <a:pt x="417601" y="793460"/>
                </a:lnTo>
                <a:lnTo>
                  <a:pt x="422714" y="801130"/>
                </a:lnTo>
                <a:lnTo>
                  <a:pt x="421253" y="816761"/>
                </a:lnTo>
                <a:lnTo>
                  <a:pt x="413949" y="822969"/>
                </a:lnTo>
                <a:lnTo>
                  <a:pt x="411246" y="827060"/>
                </a:lnTo>
                <a:close/>
              </a:path>
              <a:path w="627380" h="1257300">
                <a:moveTo>
                  <a:pt x="552219" y="837870"/>
                </a:moveTo>
                <a:lnTo>
                  <a:pt x="551561" y="837870"/>
                </a:lnTo>
                <a:lnTo>
                  <a:pt x="539790" y="836132"/>
                </a:lnTo>
                <a:lnTo>
                  <a:pt x="539939" y="836132"/>
                </a:lnTo>
                <a:lnTo>
                  <a:pt x="531572" y="831360"/>
                </a:lnTo>
                <a:lnTo>
                  <a:pt x="526519" y="823705"/>
                </a:lnTo>
                <a:lnTo>
                  <a:pt x="524974" y="813328"/>
                </a:lnTo>
                <a:lnTo>
                  <a:pt x="527741" y="805484"/>
                </a:lnTo>
                <a:lnTo>
                  <a:pt x="534624" y="798126"/>
                </a:lnTo>
                <a:lnTo>
                  <a:pt x="543822" y="792672"/>
                </a:lnTo>
                <a:lnTo>
                  <a:pt x="553533" y="790538"/>
                </a:lnTo>
                <a:lnTo>
                  <a:pt x="562917" y="792426"/>
                </a:lnTo>
                <a:lnTo>
                  <a:pt x="570315" y="797642"/>
                </a:lnTo>
                <a:lnTo>
                  <a:pt x="575146" y="805484"/>
                </a:lnTo>
                <a:lnTo>
                  <a:pt x="576907" y="815373"/>
                </a:lnTo>
                <a:lnTo>
                  <a:pt x="577053" y="815373"/>
                </a:lnTo>
                <a:lnTo>
                  <a:pt x="575178" y="823705"/>
                </a:lnTo>
                <a:lnTo>
                  <a:pt x="575063" y="824219"/>
                </a:lnTo>
                <a:lnTo>
                  <a:pt x="569785" y="831360"/>
                </a:lnTo>
                <a:lnTo>
                  <a:pt x="561933" y="836132"/>
                </a:lnTo>
                <a:lnTo>
                  <a:pt x="552219" y="837870"/>
                </a:lnTo>
                <a:close/>
              </a:path>
              <a:path w="627380" h="1257300">
                <a:moveTo>
                  <a:pt x="128061" y="881695"/>
                </a:moveTo>
                <a:lnTo>
                  <a:pt x="121268" y="872200"/>
                </a:lnTo>
                <a:lnTo>
                  <a:pt x="114183" y="866649"/>
                </a:lnTo>
                <a:lnTo>
                  <a:pt x="114183" y="856861"/>
                </a:lnTo>
                <a:lnTo>
                  <a:pt x="123240" y="848826"/>
                </a:lnTo>
                <a:lnTo>
                  <a:pt x="127574" y="848826"/>
                </a:lnTo>
                <a:lnTo>
                  <a:pt x="133466" y="850433"/>
                </a:lnTo>
                <a:lnTo>
                  <a:pt x="139528" y="857665"/>
                </a:lnTo>
                <a:lnTo>
                  <a:pt x="141428" y="863581"/>
                </a:lnTo>
                <a:lnTo>
                  <a:pt x="142276" y="866649"/>
                </a:lnTo>
                <a:lnTo>
                  <a:pt x="142377" y="867014"/>
                </a:lnTo>
                <a:lnTo>
                  <a:pt x="134927" y="872930"/>
                </a:lnTo>
                <a:lnTo>
                  <a:pt x="128061" y="881695"/>
                </a:lnTo>
                <a:close/>
              </a:path>
              <a:path w="627380" h="1257300">
                <a:moveTo>
                  <a:pt x="402627" y="1102357"/>
                </a:moveTo>
                <a:lnTo>
                  <a:pt x="390649" y="1087310"/>
                </a:lnTo>
                <a:lnTo>
                  <a:pt x="394885" y="1083877"/>
                </a:lnTo>
                <a:lnTo>
                  <a:pt x="398756" y="1079129"/>
                </a:lnTo>
                <a:lnTo>
                  <a:pt x="403504" y="1077815"/>
                </a:lnTo>
                <a:lnTo>
                  <a:pt x="405768" y="1077815"/>
                </a:lnTo>
                <a:lnTo>
                  <a:pt x="411246" y="1084535"/>
                </a:lnTo>
                <a:lnTo>
                  <a:pt x="411504" y="1087310"/>
                </a:lnTo>
                <a:lnTo>
                  <a:pt x="411612" y="1088479"/>
                </a:lnTo>
                <a:lnTo>
                  <a:pt x="412123" y="1092058"/>
                </a:lnTo>
                <a:lnTo>
                  <a:pt x="407010" y="1095929"/>
                </a:lnTo>
                <a:lnTo>
                  <a:pt x="402627" y="1102357"/>
                </a:lnTo>
                <a:close/>
              </a:path>
              <a:path w="627380" h="1257300">
                <a:moveTo>
                  <a:pt x="586622" y="1161740"/>
                </a:moveTo>
                <a:lnTo>
                  <a:pt x="584577" y="1161740"/>
                </a:lnTo>
                <a:lnTo>
                  <a:pt x="572318" y="1157633"/>
                </a:lnTo>
                <a:lnTo>
                  <a:pt x="560628" y="1147105"/>
                </a:lnTo>
                <a:lnTo>
                  <a:pt x="551854" y="1133248"/>
                </a:lnTo>
                <a:lnTo>
                  <a:pt x="548128" y="1119084"/>
                </a:lnTo>
                <a:lnTo>
                  <a:pt x="550604" y="1105400"/>
                </a:lnTo>
                <a:lnTo>
                  <a:pt x="558455" y="1094687"/>
                </a:lnTo>
                <a:lnTo>
                  <a:pt x="570839" y="1087591"/>
                </a:lnTo>
                <a:lnTo>
                  <a:pt x="586914" y="1084754"/>
                </a:lnTo>
                <a:lnTo>
                  <a:pt x="587717" y="1084754"/>
                </a:lnTo>
                <a:lnTo>
                  <a:pt x="601997" y="1088756"/>
                </a:lnTo>
                <a:lnTo>
                  <a:pt x="614798" y="1099189"/>
                </a:lnTo>
                <a:lnTo>
                  <a:pt x="623955" y="1113689"/>
                </a:lnTo>
                <a:lnTo>
                  <a:pt x="627306" y="1129894"/>
                </a:lnTo>
                <a:lnTo>
                  <a:pt x="623727" y="1141195"/>
                </a:lnTo>
                <a:lnTo>
                  <a:pt x="614560" y="1151332"/>
                </a:lnTo>
                <a:lnTo>
                  <a:pt x="601833" y="1158675"/>
                </a:lnTo>
                <a:lnTo>
                  <a:pt x="587571" y="1161594"/>
                </a:lnTo>
                <a:lnTo>
                  <a:pt x="586622" y="1161740"/>
                </a:lnTo>
                <a:close/>
              </a:path>
              <a:path w="627380" h="1257300">
                <a:moveTo>
                  <a:pt x="502769" y="1180512"/>
                </a:moveTo>
                <a:lnTo>
                  <a:pt x="495026" y="1179855"/>
                </a:lnTo>
                <a:lnTo>
                  <a:pt x="491812" y="1174085"/>
                </a:lnTo>
                <a:lnTo>
                  <a:pt x="485239" y="1167146"/>
                </a:lnTo>
                <a:lnTo>
                  <a:pt x="486491" y="1162763"/>
                </a:lnTo>
                <a:lnTo>
                  <a:pt x="488452" y="1156847"/>
                </a:lnTo>
                <a:lnTo>
                  <a:pt x="496049" y="1149908"/>
                </a:lnTo>
                <a:lnTo>
                  <a:pt x="502038" y="1149031"/>
                </a:lnTo>
                <a:lnTo>
                  <a:pt x="506494" y="1149031"/>
                </a:lnTo>
                <a:lnTo>
                  <a:pt x="515332" y="1158307"/>
                </a:lnTo>
                <a:lnTo>
                  <a:pt x="514985" y="1162544"/>
                </a:lnTo>
                <a:lnTo>
                  <a:pt x="514756" y="1167146"/>
                </a:lnTo>
                <a:lnTo>
                  <a:pt x="514675" y="1168826"/>
                </a:lnTo>
                <a:lnTo>
                  <a:pt x="507224" y="1174596"/>
                </a:lnTo>
                <a:lnTo>
                  <a:pt x="502769" y="1180512"/>
                </a:lnTo>
                <a:close/>
              </a:path>
              <a:path w="627380" h="1257300">
                <a:moveTo>
                  <a:pt x="270786" y="1256769"/>
                </a:moveTo>
                <a:lnTo>
                  <a:pt x="269544" y="1256769"/>
                </a:lnTo>
                <a:lnTo>
                  <a:pt x="268302" y="1256623"/>
                </a:lnTo>
                <a:lnTo>
                  <a:pt x="267134" y="1256331"/>
                </a:lnTo>
                <a:lnTo>
                  <a:pt x="262406" y="1253813"/>
                </a:lnTo>
                <a:lnTo>
                  <a:pt x="257802" y="1249227"/>
                </a:lnTo>
                <a:lnTo>
                  <a:pt x="252733" y="1243244"/>
                </a:lnTo>
                <a:lnTo>
                  <a:pt x="246609" y="1236536"/>
                </a:lnTo>
                <a:lnTo>
                  <a:pt x="253488" y="1230653"/>
                </a:lnTo>
                <a:lnTo>
                  <a:pt x="259409" y="1225242"/>
                </a:lnTo>
                <a:lnTo>
                  <a:pt x="264810" y="1221077"/>
                </a:lnTo>
                <a:lnTo>
                  <a:pt x="270128" y="1218933"/>
                </a:lnTo>
                <a:lnTo>
                  <a:pt x="272174" y="1218641"/>
                </a:lnTo>
                <a:lnTo>
                  <a:pt x="282692" y="1218641"/>
                </a:lnTo>
                <a:lnTo>
                  <a:pt x="288462" y="1226894"/>
                </a:lnTo>
                <a:lnTo>
                  <a:pt x="289056" y="1236536"/>
                </a:lnTo>
                <a:lnTo>
                  <a:pt x="289119" y="1237559"/>
                </a:lnTo>
                <a:lnTo>
                  <a:pt x="287970" y="1244504"/>
                </a:lnTo>
                <a:lnTo>
                  <a:pt x="283979" y="1250670"/>
                </a:lnTo>
                <a:lnTo>
                  <a:pt x="277975" y="1255082"/>
                </a:lnTo>
                <a:lnTo>
                  <a:pt x="270786" y="1256769"/>
                </a:lnTo>
                <a:close/>
              </a:path>
            </a:pathLst>
          </a:custGeom>
          <a:solidFill>
            <a:srgbClr val="7D9A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70" dirty="0"/>
              <a:t>Extension-</a:t>
            </a:r>
            <a:r>
              <a:rPr spc="-310" dirty="0"/>
              <a:t> </a:t>
            </a:r>
            <a:r>
              <a:rPr spc="155" dirty="0"/>
              <a:t>trees</a:t>
            </a:r>
            <a:r>
              <a:rPr spc="-305" dirty="0"/>
              <a:t> </a:t>
            </a:r>
            <a:r>
              <a:rPr dirty="0"/>
              <a:t>in</a:t>
            </a:r>
            <a:r>
              <a:rPr spc="-305" dirty="0"/>
              <a:t> </a:t>
            </a:r>
            <a:r>
              <a:rPr spc="105" dirty="0"/>
              <a:t>Tucson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3880148" y="1684590"/>
            <a:ext cx="4248150" cy="2190750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394970" marR="5080" indent="-382905">
              <a:lnSpc>
                <a:spcPts val="2390"/>
              </a:lnSpc>
              <a:spcBef>
                <a:spcPts val="85"/>
              </a:spcBef>
              <a:buClr>
                <a:srgbClr val="544139"/>
              </a:buClr>
              <a:buSzPct val="121052"/>
              <a:buFont typeface="Gill Sans MT"/>
              <a:buChar char="-"/>
              <a:tabLst>
                <a:tab pos="394970" algn="l"/>
              </a:tabLst>
            </a:pPr>
            <a:r>
              <a:rPr sz="1900" spc="140" dirty="0">
                <a:solidFill>
                  <a:srgbClr val="434343"/>
                </a:solidFill>
                <a:latin typeface="Gill Sans MT"/>
                <a:cs typeface="Gill Sans MT"/>
              </a:rPr>
              <a:t>Visit</a:t>
            </a:r>
            <a:r>
              <a:rPr sz="1900" spc="8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80" dirty="0">
                <a:solidFill>
                  <a:srgbClr val="434343"/>
                </a:solidFill>
                <a:latin typeface="Gill Sans MT"/>
                <a:cs typeface="Gill Sans MT"/>
              </a:rPr>
              <a:t>this</a:t>
            </a:r>
            <a:r>
              <a:rPr sz="1900" spc="13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70" dirty="0">
                <a:solidFill>
                  <a:srgbClr val="434343"/>
                </a:solidFill>
                <a:latin typeface="Gill Sans MT"/>
                <a:cs typeface="Gill Sans MT"/>
              </a:rPr>
              <a:t>site</a:t>
            </a:r>
            <a:r>
              <a:rPr sz="1900" spc="12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50" dirty="0">
                <a:solidFill>
                  <a:srgbClr val="434343"/>
                </a:solidFill>
                <a:latin typeface="Gill Sans MT"/>
                <a:cs typeface="Gill Sans MT"/>
              </a:rPr>
              <a:t>on</a:t>
            </a:r>
            <a:r>
              <a:rPr sz="1900" spc="8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14" dirty="0">
                <a:solidFill>
                  <a:srgbClr val="434343"/>
                </a:solidFill>
                <a:latin typeface="Gill Sans MT"/>
                <a:cs typeface="Gill Sans MT"/>
              </a:rPr>
              <a:t>your</a:t>
            </a:r>
            <a:r>
              <a:rPr sz="1900" spc="8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40" dirty="0">
                <a:solidFill>
                  <a:srgbClr val="434343"/>
                </a:solidFill>
                <a:latin typeface="Gill Sans MT"/>
                <a:cs typeface="Gill Sans MT"/>
              </a:rPr>
              <a:t>own.</a:t>
            </a:r>
            <a:r>
              <a:rPr sz="1900" spc="7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90" dirty="0">
                <a:solidFill>
                  <a:srgbClr val="434343"/>
                </a:solidFill>
                <a:latin typeface="Gill Sans MT"/>
                <a:cs typeface="Gill Sans MT"/>
              </a:rPr>
              <a:t>What </a:t>
            </a:r>
            <a:r>
              <a:rPr sz="1900" spc="150" dirty="0">
                <a:solidFill>
                  <a:srgbClr val="434343"/>
                </a:solidFill>
                <a:latin typeface="Gill Sans MT"/>
                <a:cs typeface="Gill Sans MT"/>
              </a:rPr>
              <a:t>do</a:t>
            </a:r>
            <a:r>
              <a:rPr sz="1900" spc="7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50" dirty="0">
                <a:solidFill>
                  <a:srgbClr val="434343"/>
                </a:solidFill>
                <a:latin typeface="Gill Sans MT"/>
                <a:cs typeface="Gill Sans MT"/>
              </a:rPr>
              <a:t>you</a:t>
            </a:r>
            <a:r>
              <a:rPr sz="1900" spc="13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70" dirty="0">
                <a:solidFill>
                  <a:srgbClr val="434343"/>
                </a:solidFill>
                <a:latin typeface="Gill Sans MT"/>
                <a:cs typeface="Gill Sans MT"/>
              </a:rPr>
              <a:t>notice/</a:t>
            </a:r>
            <a:r>
              <a:rPr sz="1900" spc="9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90" dirty="0">
                <a:solidFill>
                  <a:srgbClr val="434343"/>
                </a:solidFill>
                <a:latin typeface="Gill Sans MT"/>
                <a:cs typeface="Gill Sans MT"/>
              </a:rPr>
              <a:t>think/</a:t>
            </a:r>
            <a:r>
              <a:rPr sz="1900" spc="8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70" dirty="0">
                <a:solidFill>
                  <a:srgbClr val="434343"/>
                </a:solidFill>
                <a:latin typeface="Gill Sans MT"/>
                <a:cs typeface="Gill Sans MT"/>
              </a:rPr>
              <a:t>wonder?</a:t>
            </a:r>
            <a:endParaRPr sz="1900" dirty="0">
              <a:latin typeface="Gill Sans MT"/>
              <a:cs typeface="Gill Sans MT"/>
            </a:endParaRPr>
          </a:p>
          <a:p>
            <a:pPr marL="394970" indent="-355600">
              <a:lnSpc>
                <a:spcPts val="2140"/>
              </a:lnSpc>
              <a:buClr>
                <a:srgbClr val="544139"/>
              </a:buClr>
              <a:buFont typeface="Gill Sans MT"/>
              <a:buChar char="-"/>
              <a:tabLst>
                <a:tab pos="394970" algn="l"/>
              </a:tabLst>
            </a:pPr>
            <a:r>
              <a:rPr sz="1900" spc="80" dirty="0">
                <a:solidFill>
                  <a:srgbClr val="434343"/>
                </a:solidFill>
                <a:latin typeface="Gill Sans MT"/>
                <a:cs typeface="Gill Sans MT"/>
              </a:rPr>
              <a:t>Where</a:t>
            </a:r>
            <a:r>
              <a:rPr sz="1900" spc="12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50" dirty="0">
                <a:solidFill>
                  <a:srgbClr val="434343"/>
                </a:solidFill>
                <a:latin typeface="Gill Sans MT"/>
                <a:cs typeface="Gill Sans MT"/>
              </a:rPr>
              <a:t>do</a:t>
            </a:r>
            <a:r>
              <a:rPr sz="1900" spc="8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50" dirty="0">
                <a:solidFill>
                  <a:srgbClr val="434343"/>
                </a:solidFill>
                <a:latin typeface="Gill Sans MT"/>
                <a:cs typeface="Gill Sans MT"/>
              </a:rPr>
              <a:t>you</a:t>
            </a:r>
            <a:r>
              <a:rPr sz="1900" spc="13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210" dirty="0">
                <a:solidFill>
                  <a:srgbClr val="434343"/>
                </a:solidFill>
                <a:latin typeface="Gill Sans MT"/>
                <a:cs typeface="Gill Sans MT"/>
              </a:rPr>
              <a:t>see</a:t>
            </a:r>
            <a:r>
              <a:rPr sz="1900" spc="9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80" dirty="0">
                <a:solidFill>
                  <a:srgbClr val="434343"/>
                </a:solidFill>
                <a:latin typeface="Gill Sans MT"/>
                <a:cs typeface="Gill Sans MT"/>
              </a:rPr>
              <a:t>trees?</a:t>
            </a:r>
            <a:endParaRPr sz="1900" dirty="0">
              <a:latin typeface="Gill Sans MT"/>
              <a:cs typeface="Gill Sans MT"/>
            </a:endParaRPr>
          </a:p>
          <a:p>
            <a:pPr marL="852169" lvl="1" indent="-330200">
              <a:lnSpc>
                <a:spcPts val="2265"/>
              </a:lnSpc>
              <a:buFont typeface="Comic Sans MS"/>
              <a:buChar char="-"/>
              <a:tabLst>
                <a:tab pos="852169" algn="l"/>
              </a:tabLst>
            </a:pPr>
            <a:r>
              <a:rPr sz="1900" spc="175" dirty="0">
                <a:solidFill>
                  <a:srgbClr val="434343"/>
                </a:solidFill>
                <a:latin typeface="Gill Sans MT"/>
                <a:cs typeface="Gill Sans MT"/>
              </a:rPr>
              <a:t>List</a:t>
            </a:r>
            <a:r>
              <a:rPr sz="1900" spc="13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215" dirty="0">
                <a:solidFill>
                  <a:srgbClr val="434343"/>
                </a:solidFill>
                <a:latin typeface="Gill Sans MT"/>
                <a:cs typeface="Gill Sans MT"/>
              </a:rPr>
              <a:t>some</a:t>
            </a:r>
            <a:r>
              <a:rPr sz="1900" spc="9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80" dirty="0">
                <a:solidFill>
                  <a:srgbClr val="434343"/>
                </a:solidFill>
                <a:latin typeface="Gill Sans MT"/>
                <a:cs typeface="Gill Sans MT"/>
              </a:rPr>
              <a:t>thoughts</a:t>
            </a:r>
            <a:r>
              <a:rPr sz="1900" spc="13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55" dirty="0">
                <a:solidFill>
                  <a:srgbClr val="434343"/>
                </a:solidFill>
                <a:latin typeface="Gill Sans MT"/>
                <a:cs typeface="Gill Sans MT"/>
              </a:rPr>
              <a:t>in</a:t>
            </a:r>
            <a:r>
              <a:rPr sz="1900" spc="8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95" dirty="0">
                <a:solidFill>
                  <a:srgbClr val="434343"/>
                </a:solidFill>
                <a:latin typeface="Gill Sans MT"/>
                <a:cs typeface="Gill Sans MT"/>
              </a:rPr>
              <a:t>your</a:t>
            </a:r>
            <a:endParaRPr sz="1900" dirty="0">
              <a:latin typeface="Gill Sans MT"/>
              <a:cs typeface="Gill Sans MT"/>
            </a:endParaRPr>
          </a:p>
          <a:p>
            <a:pPr marL="852169">
              <a:lnSpc>
                <a:spcPct val="100000"/>
              </a:lnSpc>
              <a:spcBef>
                <a:spcPts val="345"/>
              </a:spcBef>
            </a:pPr>
            <a:r>
              <a:rPr sz="1900" spc="135" dirty="0">
                <a:solidFill>
                  <a:srgbClr val="434343"/>
                </a:solidFill>
                <a:latin typeface="Gill Sans MT"/>
                <a:cs typeface="Gill Sans MT"/>
              </a:rPr>
              <a:t>notebook</a:t>
            </a:r>
            <a:endParaRPr sz="1900" dirty="0">
              <a:latin typeface="Gill Sans MT"/>
              <a:cs typeface="Gill Sans MT"/>
            </a:endParaRPr>
          </a:p>
          <a:p>
            <a:pPr marL="852169" marR="298450" lvl="1" indent="-330835">
              <a:lnSpc>
                <a:spcPct val="115100"/>
              </a:lnSpc>
              <a:buFont typeface="Comic Sans MS"/>
              <a:buChar char="-"/>
              <a:tabLst>
                <a:tab pos="852169" algn="l"/>
              </a:tabLst>
            </a:pPr>
            <a:r>
              <a:rPr sz="1900" spc="130" dirty="0">
                <a:solidFill>
                  <a:srgbClr val="434343"/>
                </a:solidFill>
                <a:latin typeface="Gill Sans MT"/>
                <a:cs typeface="Gill Sans MT"/>
              </a:rPr>
              <a:t>Then,</a:t>
            </a:r>
            <a:r>
              <a:rPr sz="1900" spc="8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80" dirty="0">
                <a:solidFill>
                  <a:srgbClr val="434343"/>
                </a:solidFill>
                <a:latin typeface="Gill Sans MT"/>
                <a:cs typeface="Gill Sans MT"/>
              </a:rPr>
              <a:t>we</a:t>
            </a:r>
            <a:r>
              <a:rPr sz="1900" spc="8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60" dirty="0">
                <a:solidFill>
                  <a:srgbClr val="434343"/>
                </a:solidFill>
                <a:latin typeface="Gill Sans MT"/>
                <a:cs typeface="Gill Sans MT"/>
              </a:rPr>
              <a:t>will</a:t>
            </a:r>
            <a:r>
              <a:rPr sz="1900" spc="6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125" dirty="0">
                <a:solidFill>
                  <a:srgbClr val="434343"/>
                </a:solidFill>
                <a:latin typeface="Gill Sans MT"/>
                <a:cs typeface="Gill Sans MT"/>
              </a:rPr>
              <a:t>regroup </a:t>
            </a:r>
            <a:r>
              <a:rPr sz="1900" spc="265" dirty="0">
                <a:solidFill>
                  <a:srgbClr val="434343"/>
                </a:solidFill>
                <a:latin typeface="Gill Sans MT"/>
                <a:cs typeface="Gill Sans MT"/>
              </a:rPr>
              <a:t>as</a:t>
            </a:r>
            <a:r>
              <a:rPr sz="1900" spc="13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900" spc="210" dirty="0">
                <a:solidFill>
                  <a:srgbClr val="434343"/>
                </a:solidFill>
                <a:latin typeface="Gill Sans MT"/>
                <a:cs typeface="Gill Sans MT"/>
              </a:rPr>
              <a:t>a </a:t>
            </a:r>
            <a:r>
              <a:rPr sz="1900" spc="204" dirty="0">
                <a:solidFill>
                  <a:srgbClr val="434343"/>
                </a:solidFill>
                <a:latin typeface="Gill Sans MT"/>
                <a:cs typeface="Gill Sans MT"/>
              </a:rPr>
              <a:t>class.</a:t>
            </a:r>
            <a:endParaRPr sz="1900" dirty="0">
              <a:latin typeface="Gill Sans MT"/>
              <a:cs typeface="Gill Sans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20000" y="1348725"/>
            <a:ext cx="2857499" cy="28574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59376" y="0"/>
            <a:ext cx="2804795" cy="828675"/>
          </a:xfrm>
          <a:custGeom>
            <a:avLst/>
            <a:gdLst/>
            <a:ahLst/>
            <a:cxnLst/>
            <a:rect l="l" t="t" r="r" b="b"/>
            <a:pathLst>
              <a:path w="2804795" h="828675">
                <a:moveTo>
                  <a:pt x="734652" y="828416"/>
                </a:moveTo>
                <a:lnTo>
                  <a:pt x="687972" y="826063"/>
                </a:lnTo>
                <a:lnTo>
                  <a:pt x="641341" y="820095"/>
                </a:lnTo>
                <a:lnTo>
                  <a:pt x="594999" y="810677"/>
                </a:lnTo>
                <a:lnTo>
                  <a:pt x="549187" y="797976"/>
                </a:lnTo>
                <a:lnTo>
                  <a:pt x="504143" y="782157"/>
                </a:lnTo>
                <a:lnTo>
                  <a:pt x="460110" y="763387"/>
                </a:lnTo>
                <a:lnTo>
                  <a:pt x="417327" y="741830"/>
                </a:lnTo>
                <a:lnTo>
                  <a:pt x="376035" y="717655"/>
                </a:lnTo>
                <a:lnTo>
                  <a:pt x="336474" y="691025"/>
                </a:lnTo>
                <a:lnTo>
                  <a:pt x="298884" y="662107"/>
                </a:lnTo>
                <a:lnTo>
                  <a:pt x="261019" y="630254"/>
                </a:lnTo>
                <a:lnTo>
                  <a:pt x="222771" y="596064"/>
                </a:lnTo>
                <a:lnTo>
                  <a:pt x="184981" y="559826"/>
                </a:lnTo>
                <a:lnTo>
                  <a:pt x="148490" y="521832"/>
                </a:lnTo>
                <a:lnTo>
                  <a:pt x="114137" y="482373"/>
                </a:lnTo>
                <a:lnTo>
                  <a:pt x="82763" y="441738"/>
                </a:lnTo>
                <a:lnTo>
                  <a:pt x="55210" y="400218"/>
                </a:lnTo>
                <a:lnTo>
                  <a:pt x="32316" y="358105"/>
                </a:lnTo>
                <a:lnTo>
                  <a:pt x="14923" y="315687"/>
                </a:lnTo>
                <a:lnTo>
                  <a:pt x="3870" y="273256"/>
                </a:lnTo>
                <a:lnTo>
                  <a:pt x="0" y="231103"/>
                </a:lnTo>
                <a:lnTo>
                  <a:pt x="5140" y="185065"/>
                </a:lnTo>
                <a:lnTo>
                  <a:pt x="21304" y="140142"/>
                </a:lnTo>
                <a:lnTo>
                  <a:pt x="49606" y="96733"/>
                </a:lnTo>
                <a:lnTo>
                  <a:pt x="91162" y="55236"/>
                </a:lnTo>
                <a:lnTo>
                  <a:pt x="125513" y="28848"/>
                </a:lnTo>
                <a:lnTo>
                  <a:pt x="162967" y="4194"/>
                </a:lnTo>
                <a:lnTo>
                  <a:pt x="170303" y="0"/>
                </a:lnTo>
                <a:lnTo>
                  <a:pt x="2675827" y="0"/>
                </a:lnTo>
                <a:lnTo>
                  <a:pt x="2725176" y="31840"/>
                </a:lnTo>
                <a:lnTo>
                  <a:pt x="2758284" y="62212"/>
                </a:lnTo>
                <a:lnTo>
                  <a:pt x="2783971" y="97640"/>
                </a:lnTo>
                <a:lnTo>
                  <a:pt x="2800062" y="138765"/>
                </a:lnTo>
                <a:lnTo>
                  <a:pt x="2804613" y="177080"/>
                </a:lnTo>
                <a:lnTo>
                  <a:pt x="2798389" y="223754"/>
                </a:lnTo>
                <a:lnTo>
                  <a:pt x="2781525" y="269041"/>
                </a:lnTo>
                <a:lnTo>
                  <a:pt x="2756733" y="312466"/>
                </a:lnTo>
                <a:lnTo>
                  <a:pt x="2726727" y="353560"/>
                </a:lnTo>
                <a:lnTo>
                  <a:pt x="2694220" y="391849"/>
                </a:lnTo>
                <a:lnTo>
                  <a:pt x="2660607" y="428716"/>
                </a:lnTo>
                <a:lnTo>
                  <a:pt x="2626261" y="465046"/>
                </a:lnTo>
                <a:lnTo>
                  <a:pt x="2591113" y="500649"/>
                </a:lnTo>
                <a:lnTo>
                  <a:pt x="2555091" y="535336"/>
                </a:lnTo>
                <a:lnTo>
                  <a:pt x="2518127" y="568920"/>
                </a:lnTo>
                <a:lnTo>
                  <a:pt x="2480150" y="601212"/>
                </a:lnTo>
                <a:lnTo>
                  <a:pt x="2441089" y="632022"/>
                </a:lnTo>
                <a:lnTo>
                  <a:pt x="2400875" y="661163"/>
                </a:lnTo>
                <a:lnTo>
                  <a:pt x="2359437" y="688446"/>
                </a:lnTo>
                <a:lnTo>
                  <a:pt x="2316706" y="713681"/>
                </a:lnTo>
                <a:lnTo>
                  <a:pt x="2272610" y="736682"/>
                </a:lnTo>
                <a:lnTo>
                  <a:pt x="2227030" y="757174"/>
                </a:lnTo>
                <a:lnTo>
                  <a:pt x="2180078" y="774801"/>
                </a:lnTo>
                <a:lnTo>
                  <a:pt x="2132035" y="789370"/>
                </a:lnTo>
                <a:lnTo>
                  <a:pt x="2083181" y="800688"/>
                </a:lnTo>
                <a:lnTo>
                  <a:pt x="2033797" y="808562"/>
                </a:lnTo>
                <a:lnTo>
                  <a:pt x="1984164" y="812797"/>
                </a:lnTo>
                <a:lnTo>
                  <a:pt x="1934562" y="813202"/>
                </a:lnTo>
                <a:lnTo>
                  <a:pt x="1885271" y="809583"/>
                </a:lnTo>
                <a:lnTo>
                  <a:pt x="1836573" y="801746"/>
                </a:lnTo>
                <a:lnTo>
                  <a:pt x="1788747" y="789499"/>
                </a:lnTo>
                <a:lnTo>
                  <a:pt x="1742075" y="772648"/>
                </a:lnTo>
                <a:lnTo>
                  <a:pt x="1695971" y="751024"/>
                </a:lnTo>
                <a:lnTo>
                  <a:pt x="1650767" y="726187"/>
                </a:lnTo>
                <a:lnTo>
                  <a:pt x="1606084" y="699764"/>
                </a:lnTo>
                <a:lnTo>
                  <a:pt x="1561538" y="673381"/>
                </a:lnTo>
                <a:lnTo>
                  <a:pt x="1516748" y="648664"/>
                </a:lnTo>
                <a:lnTo>
                  <a:pt x="1471332" y="627240"/>
                </a:lnTo>
                <a:lnTo>
                  <a:pt x="1424909" y="610734"/>
                </a:lnTo>
                <a:lnTo>
                  <a:pt x="1377096" y="600773"/>
                </a:lnTo>
                <a:lnTo>
                  <a:pt x="1327512" y="598983"/>
                </a:lnTo>
                <a:lnTo>
                  <a:pt x="1277307" y="606478"/>
                </a:lnTo>
                <a:lnTo>
                  <a:pt x="1229560" y="622086"/>
                </a:lnTo>
                <a:lnTo>
                  <a:pt x="1183656" y="643915"/>
                </a:lnTo>
                <a:lnTo>
                  <a:pt x="1138984" y="670071"/>
                </a:lnTo>
                <a:lnTo>
                  <a:pt x="1094931" y="698664"/>
                </a:lnTo>
                <a:lnTo>
                  <a:pt x="1050886" y="727800"/>
                </a:lnTo>
                <a:lnTo>
                  <a:pt x="1006234" y="755588"/>
                </a:lnTo>
                <a:lnTo>
                  <a:pt x="960365" y="780135"/>
                </a:lnTo>
                <a:lnTo>
                  <a:pt x="917048" y="798350"/>
                </a:lnTo>
                <a:lnTo>
                  <a:pt x="872578" y="812120"/>
                </a:lnTo>
                <a:lnTo>
                  <a:pt x="827195" y="821610"/>
                </a:lnTo>
                <a:lnTo>
                  <a:pt x="781140" y="826986"/>
                </a:lnTo>
                <a:lnTo>
                  <a:pt x="734652" y="828416"/>
                </a:lnTo>
                <a:close/>
              </a:path>
            </a:pathLst>
          </a:custGeom>
          <a:solidFill>
            <a:srgbClr val="D19D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88160"/>
            <a:ext cx="9143999" cy="285533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95937" y="0"/>
            <a:ext cx="3454227" cy="32727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0" y="-9525"/>
            <a:ext cx="5192395" cy="2251075"/>
            <a:chOff x="0" y="-9525"/>
            <a:chExt cx="5192395" cy="2251075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3274060" cy="1585595"/>
            </a:xfrm>
            <a:custGeom>
              <a:avLst/>
              <a:gdLst/>
              <a:ahLst/>
              <a:cxnLst/>
              <a:rect l="l" t="t" r="r" b="b"/>
              <a:pathLst>
                <a:path w="3274060" h="1585595">
                  <a:moveTo>
                    <a:pt x="222081" y="1585193"/>
                  </a:moveTo>
                  <a:lnTo>
                    <a:pt x="174544" y="1584842"/>
                  </a:lnTo>
                  <a:lnTo>
                    <a:pt x="126979" y="1580492"/>
                  </a:lnTo>
                  <a:lnTo>
                    <a:pt x="79457" y="1571906"/>
                  </a:lnTo>
                  <a:lnTo>
                    <a:pt x="33918" y="1559476"/>
                  </a:lnTo>
                  <a:lnTo>
                    <a:pt x="0" y="1547011"/>
                  </a:lnTo>
                  <a:lnTo>
                    <a:pt x="0" y="0"/>
                  </a:lnTo>
                  <a:lnTo>
                    <a:pt x="3273885" y="0"/>
                  </a:lnTo>
                  <a:lnTo>
                    <a:pt x="3257331" y="226876"/>
                  </a:lnTo>
                  <a:lnTo>
                    <a:pt x="3249710" y="332060"/>
                  </a:lnTo>
                  <a:lnTo>
                    <a:pt x="3245810" y="380382"/>
                  </a:lnTo>
                  <a:lnTo>
                    <a:pt x="3240939" y="429470"/>
                  </a:lnTo>
                  <a:lnTo>
                    <a:pt x="3234875" y="478966"/>
                  </a:lnTo>
                  <a:lnTo>
                    <a:pt x="3227396" y="528507"/>
                  </a:lnTo>
                  <a:lnTo>
                    <a:pt x="3218281" y="577734"/>
                  </a:lnTo>
                  <a:lnTo>
                    <a:pt x="3207309" y="626286"/>
                  </a:lnTo>
                  <a:lnTo>
                    <a:pt x="3194256" y="673803"/>
                  </a:lnTo>
                  <a:lnTo>
                    <a:pt x="3178903" y="719923"/>
                  </a:lnTo>
                  <a:lnTo>
                    <a:pt x="3161027" y="764286"/>
                  </a:lnTo>
                  <a:lnTo>
                    <a:pt x="3146348" y="794360"/>
                  </a:lnTo>
                  <a:lnTo>
                    <a:pt x="1853788" y="794360"/>
                  </a:lnTo>
                  <a:lnTo>
                    <a:pt x="1803234" y="795622"/>
                  </a:lnTo>
                  <a:lnTo>
                    <a:pt x="1752778" y="799136"/>
                  </a:lnTo>
                  <a:lnTo>
                    <a:pt x="1702524" y="804895"/>
                  </a:lnTo>
                  <a:lnTo>
                    <a:pt x="1652575" y="812887"/>
                  </a:lnTo>
                  <a:lnTo>
                    <a:pt x="1604647" y="822737"/>
                  </a:lnTo>
                  <a:lnTo>
                    <a:pt x="1557293" y="834638"/>
                  </a:lnTo>
                  <a:lnTo>
                    <a:pt x="1510319" y="848653"/>
                  </a:lnTo>
                  <a:lnTo>
                    <a:pt x="1464109" y="864698"/>
                  </a:lnTo>
                  <a:lnTo>
                    <a:pt x="1418662" y="882787"/>
                  </a:lnTo>
                  <a:lnTo>
                    <a:pt x="1374073" y="902908"/>
                  </a:lnTo>
                  <a:lnTo>
                    <a:pt x="1330438" y="925050"/>
                  </a:lnTo>
                  <a:lnTo>
                    <a:pt x="1285328" y="950609"/>
                  </a:lnTo>
                  <a:lnTo>
                    <a:pt x="1241423" y="977969"/>
                  </a:lnTo>
                  <a:lnTo>
                    <a:pt x="1198573" y="1006908"/>
                  </a:lnTo>
                  <a:lnTo>
                    <a:pt x="1156626" y="1037205"/>
                  </a:lnTo>
                  <a:lnTo>
                    <a:pt x="1115430" y="1068636"/>
                  </a:lnTo>
                  <a:lnTo>
                    <a:pt x="1074833" y="1100982"/>
                  </a:lnTo>
                  <a:lnTo>
                    <a:pt x="1034684" y="1134021"/>
                  </a:lnTo>
                  <a:lnTo>
                    <a:pt x="875534" y="1268667"/>
                  </a:lnTo>
                  <a:lnTo>
                    <a:pt x="835349" y="1301844"/>
                  </a:lnTo>
                  <a:lnTo>
                    <a:pt x="794703" y="1334383"/>
                  </a:lnTo>
                  <a:lnTo>
                    <a:pt x="753443" y="1366064"/>
                  </a:lnTo>
                  <a:lnTo>
                    <a:pt x="714034" y="1394772"/>
                  </a:lnTo>
                  <a:lnTo>
                    <a:pt x="673420" y="1422377"/>
                  </a:lnTo>
                  <a:lnTo>
                    <a:pt x="631696" y="1448641"/>
                  </a:lnTo>
                  <a:lnTo>
                    <a:pt x="588961" y="1473325"/>
                  </a:lnTo>
                  <a:lnTo>
                    <a:pt x="545313" y="1496189"/>
                  </a:lnTo>
                  <a:lnTo>
                    <a:pt x="500848" y="1516993"/>
                  </a:lnTo>
                  <a:lnTo>
                    <a:pt x="455665" y="1535500"/>
                  </a:lnTo>
                  <a:lnTo>
                    <a:pt x="409860" y="1551469"/>
                  </a:lnTo>
                  <a:lnTo>
                    <a:pt x="363532" y="1564661"/>
                  </a:lnTo>
                  <a:lnTo>
                    <a:pt x="316778" y="1574837"/>
                  </a:lnTo>
                  <a:lnTo>
                    <a:pt x="269516" y="1581779"/>
                  </a:lnTo>
                  <a:lnTo>
                    <a:pt x="222081" y="1585193"/>
                  </a:lnTo>
                  <a:close/>
                </a:path>
                <a:path w="3274060" h="1585595">
                  <a:moveTo>
                    <a:pt x="2767082" y="1028930"/>
                  </a:moveTo>
                  <a:lnTo>
                    <a:pt x="2720551" y="1025281"/>
                  </a:lnTo>
                  <a:lnTo>
                    <a:pt x="2673719" y="1017769"/>
                  </a:lnTo>
                  <a:lnTo>
                    <a:pt x="2626563" y="1006908"/>
                  </a:lnTo>
                  <a:lnTo>
                    <a:pt x="2579478" y="993342"/>
                  </a:lnTo>
                  <a:lnTo>
                    <a:pt x="2532139" y="977501"/>
                  </a:lnTo>
                  <a:lnTo>
                    <a:pt x="2484730" y="959964"/>
                  </a:lnTo>
                  <a:lnTo>
                    <a:pt x="2437306" y="941272"/>
                  </a:lnTo>
                  <a:lnTo>
                    <a:pt x="2295468" y="883674"/>
                  </a:lnTo>
                  <a:lnTo>
                    <a:pt x="2248511" y="865770"/>
                  </a:lnTo>
                  <a:lnTo>
                    <a:pt x="2201804" y="849416"/>
                  </a:lnTo>
                  <a:lnTo>
                    <a:pt x="2153435" y="834638"/>
                  </a:lnTo>
                  <a:lnTo>
                    <a:pt x="2104445" y="822181"/>
                  </a:lnTo>
                  <a:lnTo>
                    <a:pt x="2054938" y="812034"/>
                  </a:lnTo>
                  <a:lnTo>
                    <a:pt x="2005016" y="804188"/>
                  </a:lnTo>
                  <a:lnTo>
                    <a:pt x="1954782" y="798633"/>
                  </a:lnTo>
                  <a:lnTo>
                    <a:pt x="1904338" y="795360"/>
                  </a:lnTo>
                  <a:lnTo>
                    <a:pt x="1853788" y="794360"/>
                  </a:lnTo>
                  <a:lnTo>
                    <a:pt x="3146348" y="794360"/>
                  </a:lnTo>
                  <a:lnTo>
                    <a:pt x="3116821" y="846298"/>
                  </a:lnTo>
                  <a:lnTo>
                    <a:pt x="3090048" y="883227"/>
                  </a:lnTo>
                  <a:lnTo>
                    <a:pt x="3059865" y="916956"/>
                  </a:lnTo>
                  <a:lnTo>
                    <a:pt x="3026052" y="947124"/>
                  </a:lnTo>
                  <a:lnTo>
                    <a:pt x="2988386" y="973372"/>
                  </a:lnTo>
                  <a:lnTo>
                    <a:pt x="2946646" y="995339"/>
                  </a:lnTo>
                  <a:lnTo>
                    <a:pt x="2903170" y="1011708"/>
                  </a:lnTo>
                  <a:lnTo>
                    <a:pt x="2859088" y="1022486"/>
                  </a:lnTo>
                  <a:lnTo>
                    <a:pt x="2813279" y="1028179"/>
                  </a:lnTo>
                  <a:lnTo>
                    <a:pt x="2767082" y="1028930"/>
                  </a:lnTo>
                  <a:close/>
                </a:path>
              </a:pathLst>
            </a:custGeom>
            <a:solidFill>
              <a:srgbClr val="93A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84341" y="0"/>
              <a:ext cx="4898390" cy="2232025"/>
            </a:xfrm>
            <a:custGeom>
              <a:avLst/>
              <a:gdLst/>
              <a:ahLst/>
              <a:cxnLst/>
              <a:rect l="l" t="t" r="r" b="b"/>
              <a:pathLst>
                <a:path w="4898390" h="2232025">
                  <a:moveTo>
                    <a:pt x="4898066" y="0"/>
                  </a:moveTo>
                  <a:lnTo>
                    <a:pt x="4889597" y="41505"/>
                  </a:lnTo>
                  <a:lnTo>
                    <a:pt x="4877620" y="89282"/>
                  </a:lnTo>
                  <a:lnTo>
                    <a:pt x="4863571" y="136478"/>
                  </a:lnTo>
                  <a:lnTo>
                    <a:pt x="4847503" y="183027"/>
                  </a:lnTo>
                  <a:lnTo>
                    <a:pt x="4829469" y="228860"/>
                  </a:lnTo>
                  <a:lnTo>
                    <a:pt x="4809521" y="273910"/>
                  </a:lnTo>
                  <a:lnTo>
                    <a:pt x="4787713" y="318110"/>
                  </a:lnTo>
                  <a:lnTo>
                    <a:pt x="4764097" y="361392"/>
                  </a:lnTo>
                  <a:lnTo>
                    <a:pt x="4738725" y="403687"/>
                  </a:lnTo>
                  <a:lnTo>
                    <a:pt x="4711652" y="444929"/>
                  </a:lnTo>
                  <a:lnTo>
                    <a:pt x="4682930" y="485049"/>
                  </a:lnTo>
                  <a:lnTo>
                    <a:pt x="4652610" y="523980"/>
                  </a:lnTo>
                  <a:lnTo>
                    <a:pt x="4620748" y="561654"/>
                  </a:lnTo>
                  <a:lnTo>
                    <a:pt x="4587394" y="598004"/>
                  </a:lnTo>
                  <a:lnTo>
                    <a:pt x="4552602" y="632961"/>
                  </a:lnTo>
                  <a:lnTo>
                    <a:pt x="4516425" y="666459"/>
                  </a:lnTo>
                  <a:lnTo>
                    <a:pt x="4478916" y="698429"/>
                  </a:lnTo>
                  <a:lnTo>
                    <a:pt x="4440127" y="728804"/>
                  </a:lnTo>
                  <a:lnTo>
                    <a:pt x="4400112" y="757516"/>
                  </a:lnTo>
                  <a:lnTo>
                    <a:pt x="4358922" y="784497"/>
                  </a:lnTo>
                  <a:lnTo>
                    <a:pt x="4316612" y="809679"/>
                  </a:lnTo>
                  <a:lnTo>
                    <a:pt x="4273233" y="832996"/>
                  </a:lnTo>
                  <a:lnTo>
                    <a:pt x="4228839" y="854379"/>
                  </a:lnTo>
                  <a:lnTo>
                    <a:pt x="4183482" y="873760"/>
                  </a:lnTo>
                  <a:lnTo>
                    <a:pt x="4137274" y="891021"/>
                  </a:lnTo>
                  <a:lnTo>
                    <a:pt x="4090385" y="906171"/>
                  </a:lnTo>
                  <a:lnTo>
                    <a:pt x="4042898" y="919224"/>
                  </a:lnTo>
                  <a:lnTo>
                    <a:pt x="3994899" y="930191"/>
                  </a:lnTo>
                  <a:lnTo>
                    <a:pt x="3946471" y="939084"/>
                  </a:lnTo>
                  <a:lnTo>
                    <a:pt x="3897701" y="945916"/>
                  </a:lnTo>
                  <a:lnTo>
                    <a:pt x="3848672" y="950700"/>
                  </a:lnTo>
                  <a:lnTo>
                    <a:pt x="3799469" y="953447"/>
                  </a:lnTo>
                  <a:lnTo>
                    <a:pt x="3750178" y="954169"/>
                  </a:lnTo>
                  <a:lnTo>
                    <a:pt x="3700882" y="952880"/>
                  </a:lnTo>
                  <a:lnTo>
                    <a:pt x="3651667" y="949592"/>
                  </a:lnTo>
                  <a:lnTo>
                    <a:pt x="3602618" y="944316"/>
                  </a:lnTo>
                  <a:lnTo>
                    <a:pt x="3553819" y="937065"/>
                  </a:lnTo>
                  <a:lnTo>
                    <a:pt x="3505354" y="927851"/>
                  </a:lnTo>
                  <a:lnTo>
                    <a:pt x="3457309" y="916687"/>
                  </a:lnTo>
                  <a:lnTo>
                    <a:pt x="3409769" y="903585"/>
                  </a:lnTo>
                  <a:lnTo>
                    <a:pt x="3362818" y="888557"/>
                  </a:lnTo>
                  <a:lnTo>
                    <a:pt x="3316541" y="871616"/>
                  </a:lnTo>
                  <a:lnTo>
                    <a:pt x="3271022" y="852773"/>
                  </a:lnTo>
                  <a:lnTo>
                    <a:pt x="3226347" y="832042"/>
                  </a:lnTo>
                  <a:lnTo>
                    <a:pt x="3182601" y="809434"/>
                  </a:lnTo>
                  <a:lnTo>
                    <a:pt x="3139867" y="784961"/>
                  </a:lnTo>
                  <a:lnTo>
                    <a:pt x="3098231" y="758637"/>
                  </a:lnTo>
                  <a:lnTo>
                    <a:pt x="3057778" y="730473"/>
                  </a:lnTo>
                  <a:lnTo>
                    <a:pt x="3018591" y="700481"/>
                  </a:lnTo>
                  <a:lnTo>
                    <a:pt x="2980026" y="668291"/>
                  </a:lnTo>
                  <a:lnTo>
                    <a:pt x="2942766" y="634691"/>
                  </a:lnTo>
                  <a:lnTo>
                    <a:pt x="2906640" y="599869"/>
                  </a:lnTo>
                  <a:lnTo>
                    <a:pt x="2871475" y="564011"/>
                  </a:lnTo>
                  <a:lnTo>
                    <a:pt x="2837100" y="527304"/>
                  </a:lnTo>
                  <a:lnTo>
                    <a:pt x="2803344" y="489935"/>
                  </a:lnTo>
                  <a:lnTo>
                    <a:pt x="2770034" y="452092"/>
                  </a:lnTo>
                  <a:lnTo>
                    <a:pt x="2737000" y="413961"/>
                  </a:lnTo>
                  <a:lnTo>
                    <a:pt x="2704068" y="375730"/>
                  </a:lnTo>
                  <a:lnTo>
                    <a:pt x="2671069" y="337585"/>
                  </a:lnTo>
                  <a:lnTo>
                    <a:pt x="2637830" y="299714"/>
                  </a:lnTo>
                  <a:lnTo>
                    <a:pt x="2604055" y="262216"/>
                  </a:lnTo>
                  <a:lnTo>
                    <a:pt x="2569506" y="225233"/>
                  </a:lnTo>
                  <a:lnTo>
                    <a:pt x="2534095" y="189013"/>
                  </a:lnTo>
                  <a:lnTo>
                    <a:pt x="2497733" y="153803"/>
                  </a:lnTo>
                  <a:lnTo>
                    <a:pt x="2460333" y="119852"/>
                  </a:lnTo>
                  <a:lnTo>
                    <a:pt x="2421808" y="87409"/>
                  </a:lnTo>
                  <a:lnTo>
                    <a:pt x="2382070" y="56720"/>
                  </a:lnTo>
                  <a:lnTo>
                    <a:pt x="2341031" y="28034"/>
                  </a:lnTo>
                  <a:lnTo>
                    <a:pt x="2298603" y="1599"/>
                  </a:lnTo>
                  <a:lnTo>
                    <a:pt x="2295668" y="0"/>
                  </a:lnTo>
                </a:path>
                <a:path w="4898390" h="2232025">
                  <a:moveTo>
                    <a:pt x="1674448" y="0"/>
                  </a:moveTo>
                  <a:lnTo>
                    <a:pt x="1616948" y="58506"/>
                  </a:lnTo>
                  <a:lnTo>
                    <a:pt x="1591213" y="97051"/>
                  </a:lnTo>
                  <a:lnTo>
                    <a:pt x="1570356" y="138526"/>
                  </a:lnTo>
                  <a:lnTo>
                    <a:pt x="1554635" y="182132"/>
                  </a:lnTo>
                  <a:lnTo>
                    <a:pt x="1544309" y="227070"/>
                  </a:lnTo>
                  <a:lnTo>
                    <a:pt x="1539639" y="272539"/>
                  </a:lnTo>
                  <a:lnTo>
                    <a:pt x="1540882" y="317741"/>
                  </a:lnTo>
                  <a:lnTo>
                    <a:pt x="1548300" y="361876"/>
                  </a:lnTo>
                  <a:lnTo>
                    <a:pt x="1562152" y="404145"/>
                  </a:lnTo>
                  <a:lnTo>
                    <a:pt x="1582696" y="443748"/>
                  </a:lnTo>
                  <a:lnTo>
                    <a:pt x="1610193" y="479886"/>
                  </a:lnTo>
                  <a:lnTo>
                    <a:pt x="1642365" y="509619"/>
                  </a:lnTo>
                  <a:lnTo>
                    <a:pt x="1678905" y="533324"/>
                  </a:lnTo>
                  <a:lnTo>
                    <a:pt x="1718801" y="550957"/>
                  </a:lnTo>
                  <a:lnTo>
                    <a:pt x="1761038" y="562467"/>
                  </a:lnTo>
                  <a:lnTo>
                    <a:pt x="1804603" y="567809"/>
                  </a:lnTo>
                  <a:lnTo>
                    <a:pt x="1848482" y="566935"/>
                  </a:lnTo>
                  <a:lnTo>
                    <a:pt x="1891661" y="559796"/>
                  </a:lnTo>
                  <a:lnTo>
                    <a:pt x="1933128" y="546346"/>
                  </a:lnTo>
                  <a:lnTo>
                    <a:pt x="1971867" y="526536"/>
                  </a:lnTo>
                  <a:lnTo>
                    <a:pt x="2006866" y="500320"/>
                  </a:lnTo>
                  <a:lnTo>
                    <a:pt x="2036693" y="468338"/>
                  </a:lnTo>
                  <a:lnTo>
                    <a:pt x="2060552" y="431940"/>
                  </a:lnTo>
                  <a:lnTo>
                    <a:pt x="2078381" y="392142"/>
                  </a:lnTo>
                  <a:lnTo>
                    <a:pt x="2090117" y="349960"/>
                  </a:lnTo>
                  <a:lnTo>
                    <a:pt x="2095698" y="306408"/>
                  </a:lnTo>
                  <a:lnTo>
                    <a:pt x="2095062" y="262502"/>
                  </a:lnTo>
                  <a:lnTo>
                    <a:pt x="2088146" y="219257"/>
                  </a:lnTo>
                  <a:lnTo>
                    <a:pt x="2074889" y="177689"/>
                  </a:lnTo>
                  <a:lnTo>
                    <a:pt x="2055228" y="138812"/>
                  </a:lnTo>
                  <a:lnTo>
                    <a:pt x="2029101" y="103644"/>
                  </a:lnTo>
                  <a:lnTo>
                    <a:pt x="1997278" y="73651"/>
                  </a:lnTo>
                  <a:lnTo>
                    <a:pt x="1961016" y="49613"/>
                  </a:lnTo>
                  <a:lnTo>
                    <a:pt x="1921328" y="31591"/>
                  </a:lnTo>
                  <a:lnTo>
                    <a:pt x="1879227" y="19647"/>
                  </a:lnTo>
                  <a:lnTo>
                    <a:pt x="1835729" y="13845"/>
                  </a:lnTo>
                  <a:lnTo>
                    <a:pt x="1791846" y="14248"/>
                  </a:lnTo>
                  <a:lnTo>
                    <a:pt x="1748594" y="20917"/>
                  </a:lnTo>
                  <a:lnTo>
                    <a:pt x="1706985" y="33915"/>
                  </a:lnTo>
                  <a:lnTo>
                    <a:pt x="1668034" y="53306"/>
                  </a:lnTo>
                  <a:lnTo>
                    <a:pt x="1632754" y="79151"/>
                  </a:lnTo>
                  <a:lnTo>
                    <a:pt x="1600743" y="112203"/>
                  </a:lnTo>
                  <a:lnTo>
                    <a:pt x="1574587" y="149140"/>
                  </a:lnTo>
                  <a:lnTo>
                    <a:pt x="1553847" y="189378"/>
                  </a:lnTo>
                  <a:lnTo>
                    <a:pt x="1538084" y="232333"/>
                  </a:lnTo>
                  <a:lnTo>
                    <a:pt x="1526860" y="277421"/>
                  </a:lnTo>
                  <a:lnTo>
                    <a:pt x="1519734" y="324057"/>
                  </a:lnTo>
                  <a:lnTo>
                    <a:pt x="1516270" y="371658"/>
                  </a:lnTo>
                  <a:lnTo>
                    <a:pt x="1516026" y="419639"/>
                  </a:lnTo>
                  <a:lnTo>
                    <a:pt x="1518565" y="467416"/>
                  </a:lnTo>
                  <a:lnTo>
                    <a:pt x="1523447" y="514404"/>
                  </a:lnTo>
                  <a:lnTo>
                    <a:pt x="1530683" y="566079"/>
                  </a:lnTo>
                  <a:lnTo>
                    <a:pt x="1538692" y="617928"/>
                  </a:lnTo>
                  <a:lnTo>
                    <a:pt x="1546616" y="669853"/>
                  </a:lnTo>
                  <a:lnTo>
                    <a:pt x="1553598" y="721759"/>
                  </a:lnTo>
                  <a:lnTo>
                    <a:pt x="1558778" y="773547"/>
                  </a:lnTo>
                  <a:lnTo>
                    <a:pt x="1561299" y="825121"/>
                  </a:lnTo>
                  <a:lnTo>
                    <a:pt x="1560304" y="876384"/>
                  </a:lnTo>
                  <a:lnTo>
                    <a:pt x="1554934" y="927237"/>
                  </a:lnTo>
                  <a:lnTo>
                    <a:pt x="1544331" y="977585"/>
                  </a:lnTo>
                  <a:lnTo>
                    <a:pt x="1530020" y="1019812"/>
                  </a:lnTo>
                  <a:lnTo>
                    <a:pt x="1510934" y="1059474"/>
                  </a:lnTo>
                  <a:lnTo>
                    <a:pt x="1487489" y="1096432"/>
                  </a:lnTo>
                  <a:lnTo>
                    <a:pt x="1460099" y="1130550"/>
                  </a:lnTo>
                  <a:lnTo>
                    <a:pt x="1429177" y="1161687"/>
                  </a:lnTo>
                  <a:lnTo>
                    <a:pt x="1395140" y="1189707"/>
                  </a:lnTo>
                  <a:lnTo>
                    <a:pt x="1358400" y="1214470"/>
                  </a:lnTo>
                  <a:lnTo>
                    <a:pt x="1319372" y="1235838"/>
                  </a:lnTo>
                  <a:lnTo>
                    <a:pt x="1278471" y="1253673"/>
                  </a:lnTo>
                  <a:lnTo>
                    <a:pt x="1236110" y="1267837"/>
                  </a:lnTo>
                  <a:lnTo>
                    <a:pt x="1192704" y="1278191"/>
                  </a:lnTo>
                  <a:lnTo>
                    <a:pt x="1148668" y="1284597"/>
                  </a:lnTo>
                  <a:lnTo>
                    <a:pt x="1104415" y="1286916"/>
                  </a:lnTo>
                  <a:lnTo>
                    <a:pt x="1060360" y="1285010"/>
                  </a:lnTo>
                  <a:lnTo>
                    <a:pt x="1016917" y="1278741"/>
                  </a:lnTo>
                  <a:lnTo>
                    <a:pt x="974501" y="1267971"/>
                  </a:lnTo>
                  <a:lnTo>
                    <a:pt x="933526" y="1252560"/>
                  </a:lnTo>
                  <a:lnTo>
                    <a:pt x="894405" y="1232372"/>
                  </a:lnTo>
                  <a:lnTo>
                    <a:pt x="857555" y="1207267"/>
                  </a:lnTo>
                  <a:lnTo>
                    <a:pt x="823631" y="1178274"/>
                  </a:lnTo>
                  <a:lnTo>
                    <a:pt x="791711" y="1146238"/>
                  </a:lnTo>
                  <a:lnTo>
                    <a:pt x="761426" y="1111802"/>
                  </a:lnTo>
                  <a:lnTo>
                    <a:pt x="732408" y="1075609"/>
                  </a:lnTo>
                  <a:lnTo>
                    <a:pt x="704290" y="1038302"/>
                  </a:lnTo>
                  <a:lnTo>
                    <a:pt x="676702" y="1000524"/>
                  </a:lnTo>
                  <a:lnTo>
                    <a:pt x="649276" y="962919"/>
                  </a:lnTo>
                  <a:lnTo>
                    <a:pt x="621645" y="926129"/>
                  </a:lnTo>
                  <a:lnTo>
                    <a:pt x="593439" y="890797"/>
                  </a:lnTo>
                  <a:lnTo>
                    <a:pt x="564291" y="857567"/>
                  </a:lnTo>
                  <a:lnTo>
                    <a:pt x="533832" y="827081"/>
                  </a:lnTo>
                  <a:lnTo>
                    <a:pt x="501695" y="799983"/>
                  </a:lnTo>
                  <a:lnTo>
                    <a:pt x="467510" y="776916"/>
                  </a:lnTo>
                  <a:lnTo>
                    <a:pt x="430909" y="758523"/>
                  </a:lnTo>
                  <a:lnTo>
                    <a:pt x="391525" y="745447"/>
                  </a:lnTo>
                  <a:lnTo>
                    <a:pt x="348989" y="738331"/>
                  </a:lnTo>
                  <a:lnTo>
                    <a:pt x="305552" y="738276"/>
                  </a:lnTo>
                  <a:lnTo>
                    <a:pt x="263947" y="745501"/>
                  </a:lnTo>
                  <a:lnTo>
                    <a:pt x="224430" y="759358"/>
                  </a:lnTo>
                  <a:lnTo>
                    <a:pt x="187257" y="779197"/>
                  </a:lnTo>
                  <a:lnTo>
                    <a:pt x="152685" y="804369"/>
                  </a:lnTo>
                  <a:lnTo>
                    <a:pt x="120968" y="834224"/>
                  </a:lnTo>
                  <a:lnTo>
                    <a:pt x="92364" y="868113"/>
                  </a:lnTo>
                  <a:lnTo>
                    <a:pt x="67129" y="905387"/>
                  </a:lnTo>
                  <a:lnTo>
                    <a:pt x="45517" y="945395"/>
                  </a:lnTo>
                  <a:lnTo>
                    <a:pt x="27787" y="987489"/>
                  </a:lnTo>
                  <a:lnTo>
                    <a:pt x="14193" y="1031019"/>
                  </a:lnTo>
                  <a:lnTo>
                    <a:pt x="4992" y="1075336"/>
                  </a:lnTo>
                  <a:lnTo>
                    <a:pt x="439" y="1119789"/>
                  </a:lnTo>
                  <a:lnTo>
                    <a:pt x="0" y="1167680"/>
                  </a:lnTo>
                  <a:lnTo>
                    <a:pt x="2964" y="1215225"/>
                  </a:lnTo>
                  <a:lnTo>
                    <a:pt x="8903" y="1262465"/>
                  </a:lnTo>
                  <a:lnTo>
                    <a:pt x="17385" y="1309443"/>
                  </a:lnTo>
                  <a:lnTo>
                    <a:pt x="27981" y="1356201"/>
                  </a:lnTo>
                  <a:lnTo>
                    <a:pt x="40259" y="1402779"/>
                  </a:lnTo>
                  <a:lnTo>
                    <a:pt x="53790" y="1449221"/>
                  </a:lnTo>
                  <a:lnTo>
                    <a:pt x="68144" y="1495568"/>
                  </a:lnTo>
                  <a:lnTo>
                    <a:pt x="82888" y="1541862"/>
                  </a:lnTo>
                  <a:lnTo>
                    <a:pt x="97594" y="1588144"/>
                  </a:lnTo>
                  <a:lnTo>
                    <a:pt x="111832" y="1634456"/>
                  </a:lnTo>
                  <a:lnTo>
                    <a:pt x="125169" y="1680841"/>
                  </a:lnTo>
                  <a:lnTo>
                    <a:pt x="137077" y="1727928"/>
                  </a:lnTo>
                  <a:lnTo>
                    <a:pt x="147041" y="1776030"/>
                  </a:lnTo>
                  <a:lnTo>
                    <a:pt x="154716" y="1824780"/>
                  </a:lnTo>
                  <a:lnTo>
                    <a:pt x="159752" y="1873806"/>
                  </a:lnTo>
                  <a:lnTo>
                    <a:pt x="161802" y="1922741"/>
                  </a:lnTo>
                  <a:lnTo>
                    <a:pt x="160519" y="1971213"/>
                  </a:lnTo>
                  <a:lnTo>
                    <a:pt x="155555" y="2018854"/>
                  </a:lnTo>
                  <a:lnTo>
                    <a:pt x="146562" y="2065295"/>
                  </a:lnTo>
                  <a:lnTo>
                    <a:pt x="133193" y="2110165"/>
                  </a:lnTo>
                  <a:lnTo>
                    <a:pt x="115100" y="2153096"/>
                  </a:lnTo>
                  <a:lnTo>
                    <a:pt x="91936" y="2193718"/>
                  </a:lnTo>
                  <a:lnTo>
                    <a:pt x="63352" y="2231661"/>
                  </a:lnTo>
                </a:path>
              </a:pathLst>
            </a:custGeom>
            <a:ln w="19049">
              <a:solidFill>
                <a:srgbClr val="5441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859524" y="1069100"/>
            <a:ext cx="5522476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Let’s</a:t>
            </a:r>
            <a:r>
              <a:rPr lang="en-US" sz="5000" spc="-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investigate</a:t>
            </a:r>
            <a:endParaRPr sz="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72601" y="2125644"/>
            <a:ext cx="5687058" cy="1267526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469900" marR="5080" indent="-457200">
              <a:lnSpc>
                <a:spcPct val="77600"/>
              </a:lnSpc>
              <a:spcBef>
                <a:spcPts val="1440"/>
              </a:spcBef>
              <a:buFont typeface="+mj-lt"/>
              <a:buAutoNum type="arabicPeriod"/>
            </a:pPr>
            <a:r>
              <a:rPr lang="en-US" sz="2000" spc="160" dirty="0">
                <a:solidFill>
                  <a:srgbClr val="434343"/>
                </a:solidFill>
                <a:latin typeface="Gill Sans MT"/>
                <a:cs typeface="Gill Sans MT"/>
              </a:rPr>
              <a:t>Temperature changes on dif</a:t>
            </a:r>
            <a:r>
              <a:rPr lang="en-US" sz="2000" spc="140" dirty="0">
                <a:solidFill>
                  <a:srgbClr val="434343"/>
                </a:solidFill>
                <a:latin typeface="Gill Sans MT"/>
                <a:cs typeface="Gill Sans MT"/>
              </a:rPr>
              <a:t>f</a:t>
            </a:r>
            <a:r>
              <a:rPr lang="en-US" sz="2000" spc="160" dirty="0">
                <a:solidFill>
                  <a:srgbClr val="434343"/>
                </a:solidFill>
                <a:latin typeface="Gill Sans MT"/>
                <a:cs typeface="Gill Sans MT"/>
              </a:rPr>
              <a:t>e</a:t>
            </a:r>
            <a:r>
              <a:rPr lang="en-US" sz="2000" spc="125" dirty="0">
                <a:solidFill>
                  <a:srgbClr val="434343"/>
                </a:solidFill>
                <a:latin typeface="Gill Sans MT"/>
                <a:cs typeface="Gill Sans MT"/>
              </a:rPr>
              <a:t>r</a:t>
            </a:r>
            <a:r>
              <a:rPr lang="en-US" sz="2000" spc="160" dirty="0">
                <a:solidFill>
                  <a:srgbClr val="434343"/>
                </a:solidFill>
                <a:latin typeface="Gill Sans MT"/>
                <a:cs typeface="Gill Sans MT"/>
              </a:rPr>
              <a:t>e</a:t>
            </a:r>
            <a:r>
              <a:rPr lang="en-US" sz="2000" spc="145" dirty="0">
                <a:solidFill>
                  <a:srgbClr val="434343"/>
                </a:solidFill>
                <a:latin typeface="Gill Sans MT"/>
                <a:cs typeface="Gill Sans MT"/>
              </a:rPr>
              <a:t>n</a:t>
            </a:r>
            <a:r>
              <a:rPr lang="en-US" sz="2000" spc="160" dirty="0">
                <a:solidFill>
                  <a:srgbClr val="434343"/>
                </a:solidFill>
                <a:latin typeface="Gill Sans MT"/>
                <a:cs typeface="Gill Sans MT"/>
              </a:rPr>
              <a:t>t</a:t>
            </a:r>
            <a:r>
              <a:rPr lang="en-US" sz="2000" spc="-1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lang="en-US" sz="2000" spc="185" dirty="0">
                <a:solidFill>
                  <a:srgbClr val="434343"/>
                </a:solidFill>
                <a:latin typeface="Gill Sans MT"/>
                <a:cs typeface="Gill Sans MT"/>
              </a:rPr>
              <a:t>types </a:t>
            </a:r>
            <a:r>
              <a:rPr lang="en-US" sz="2000" spc="165" dirty="0">
                <a:solidFill>
                  <a:srgbClr val="434343"/>
                </a:solidFill>
                <a:latin typeface="Gill Sans MT"/>
                <a:cs typeface="Gill Sans MT"/>
              </a:rPr>
              <a:t>of</a:t>
            </a:r>
            <a:r>
              <a:rPr lang="en-US" sz="2000" spc="4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lang="en-US" sz="2000" spc="165" dirty="0">
                <a:solidFill>
                  <a:srgbClr val="434343"/>
                </a:solidFill>
                <a:latin typeface="Gill Sans MT"/>
                <a:cs typeface="Gill Sans MT"/>
              </a:rPr>
              <a:t>materials.</a:t>
            </a:r>
            <a:endParaRPr lang="en-US" sz="2000" dirty="0">
              <a:latin typeface="Gill Sans MT"/>
              <a:cs typeface="Gill Sans MT"/>
            </a:endParaRPr>
          </a:p>
          <a:p>
            <a:pPr marL="493395" marR="6350" indent="-457200">
              <a:lnSpc>
                <a:spcPts val="2250"/>
              </a:lnSpc>
              <a:spcBef>
                <a:spcPts val="70"/>
              </a:spcBef>
              <a:buFont typeface="+mj-lt"/>
              <a:buAutoNum type="arabicPeriod"/>
              <a:tabLst>
                <a:tab pos="469265" algn="l"/>
              </a:tabLst>
            </a:pPr>
            <a:r>
              <a:rPr lang="en-US" sz="2000" spc="130" dirty="0">
                <a:solidFill>
                  <a:srgbClr val="434343"/>
                </a:solidFill>
                <a:latin typeface="Gill Sans MT"/>
                <a:cs typeface="Gill Sans MT"/>
              </a:rPr>
              <a:t>Temperature</a:t>
            </a:r>
            <a:r>
              <a:rPr lang="en-US" sz="2000" spc="14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lang="en-US" sz="2000" spc="220" dirty="0">
                <a:solidFill>
                  <a:srgbClr val="434343"/>
                </a:solidFill>
                <a:latin typeface="Gill Sans MT"/>
                <a:cs typeface="Gill Sans MT"/>
              </a:rPr>
              <a:t>changes</a:t>
            </a:r>
            <a:r>
              <a:rPr lang="en-US" sz="2000" spc="14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lang="en-US" sz="2000" spc="185" dirty="0">
                <a:solidFill>
                  <a:srgbClr val="434343"/>
                </a:solidFill>
                <a:latin typeface="Gill Sans MT"/>
                <a:cs typeface="Gill Sans MT"/>
              </a:rPr>
              <a:t>between</a:t>
            </a:r>
            <a:r>
              <a:rPr lang="en-US" sz="2000" spc="14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lang="en-US" sz="2000" spc="160" dirty="0">
                <a:solidFill>
                  <a:srgbClr val="434343"/>
                </a:solidFill>
                <a:latin typeface="Gill Sans MT"/>
                <a:cs typeface="Gill Sans MT"/>
              </a:rPr>
              <a:t>different </a:t>
            </a:r>
            <a:r>
              <a:rPr lang="en-US" sz="2000" spc="170" dirty="0">
                <a:solidFill>
                  <a:srgbClr val="434343"/>
                </a:solidFill>
                <a:latin typeface="Gill Sans MT"/>
                <a:cs typeface="Gill Sans MT"/>
              </a:rPr>
              <a:t>environments</a:t>
            </a:r>
            <a:r>
              <a:rPr lang="en-US" sz="2000" spc="13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lang="en-US" sz="2000" spc="155" dirty="0">
                <a:solidFill>
                  <a:srgbClr val="434343"/>
                </a:solidFill>
                <a:latin typeface="Gill Sans MT"/>
                <a:cs typeface="Gill Sans MT"/>
              </a:rPr>
              <a:t>(urban</a:t>
            </a:r>
            <a:r>
              <a:rPr lang="en-US" sz="2000" spc="14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lang="en-US" sz="2000" spc="235" dirty="0">
                <a:solidFill>
                  <a:srgbClr val="434343"/>
                </a:solidFill>
                <a:latin typeface="Gill Sans MT"/>
                <a:cs typeface="Gill Sans MT"/>
              </a:rPr>
              <a:t>and</a:t>
            </a:r>
            <a:r>
              <a:rPr lang="en-US" sz="2000" spc="14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lang="en-US" sz="2000" spc="100" dirty="0">
                <a:solidFill>
                  <a:srgbClr val="434343"/>
                </a:solidFill>
                <a:latin typeface="Gill Sans MT"/>
                <a:cs typeface="Gill Sans MT"/>
              </a:rPr>
              <a:t>rural)</a:t>
            </a:r>
            <a:endParaRPr lang="en-US" sz="2000" dirty="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95862" y="0"/>
            <a:ext cx="2848610" cy="1227455"/>
          </a:xfrm>
          <a:custGeom>
            <a:avLst/>
            <a:gdLst/>
            <a:ahLst/>
            <a:cxnLst/>
            <a:rect l="l" t="t" r="r" b="b"/>
            <a:pathLst>
              <a:path w="2848609" h="1227455">
                <a:moveTo>
                  <a:pt x="276678" y="701507"/>
                </a:moveTo>
                <a:lnTo>
                  <a:pt x="229800" y="699752"/>
                </a:lnTo>
                <a:lnTo>
                  <a:pt x="183223" y="694503"/>
                </a:lnTo>
                <a:lnTo>
                  <a:pt x="137145" y="685787"/>
                </a:lnTo>
                <a:lnTo>
                  <a:pt x="91762" y="673628"/>
                </a:lnTo>
                <a:lnTo>
                  <a:pt x="47271" y="658051"/>
                </a:lnTo>
                <a:lnTo>
                  <a:pt x="11538" y="636761"/>
                </a:lnTo>
                <a:lnTo>
                  <a:pt x="0" y="610768"/>
                </a:lnTo>
                <a:lnTo>
                  <a:pt x="903" y="595213"/>
                </a:lnTo>
                <a:lnTo>
                  <a:pt x="5031" y="579576"/>
                </a:lnTo>
                <a:lnTo>
                  <a:pt x="10884" y="564421"/>
                </a:lnTo>
                <a:lnTo>
                  <a:pt x="30646" y="518436"/>
                </a:lnTo>
                <a:lnTo>
                  <a:pt x="50850" y="472242"/>
                </a:lnTo>
                <a:lnTo>
                  <a:pt x="70402" y="425753"/>
                </a:lnTo>
                <a:lnTo>
                  <a:pt x="88207" y="378884"/>
                </a:lnTo>
                <a:lnTo>
                  <a:pt x="103169" y="331549"/>
                </a:lnTo>
                <a:lnTo>
                  <a:pt x="114193" y="283662"/>
                </a:lnTo>
                <a:lnTo>
                  <a:pt x="120183" y="235137"/>
                </a:lnTo>
                <a:lnTo>
                  <a:pt x="120046" y="185887"/>
                </a:lnTo>
                <a:lnTo>
                  <a:pt x="113578" y="141785"/>
                </a:lnTo>
                <a:lnTo>
                  <a:pt x="100910" y="99257"/>
                </a:lnTo>
                <a:lnTo>
                  <a:pt x="82578" y="58823"/>
                </a:lnTo>
                <a:lnTo>
                  <a:pt x="59121" y="21001"/>
                </a:lnTo>
                <a:lnTo>
                  <a:pt x="42142" y="0"/>
                </a:lnTo>
                <a:lnTo>
                  <a:pt x="2848137" y="0"/>
                </a:lnTo>
                <a:lnTo>
                  <a:pt x="2848137" y="632048"/>
                </a:lnTo>
                <a:lnTo>
                  <a:pt x="2548113" y="632048"/>
                </a:lnTo>
                <a:lnTo>
                  <a:pt x="2541598" y="632397"/>
                </a:lnTo>
                <a:lnTo>
                  <a:pt x="2506959" y="636927"/>
                </a:lnTo>
                <a:lnTo>
                  <a:pt x="2473841" y="647896"/>
                </a:lnTo>
                <a:lnTo>
                  <a:pt x="2445762" y="666277"/>
                </a:lnTo>
                <a:lnTo>
                  <a:pt x="2426240" y="693042"/>
                </a:lnTo>
                <a:lnTo>
                  <a:pt x="392472" y="693042"/>
                </a:lnTo>
                <a:lnTo>
                  <a:pt x="383859" y="693338"/>
                </a:lnTo>
                <a:lnTo>
                  <a:pt x="375205" y="694100"/>
                </a:lnTo>
                <a:lnTo>
                  <a:pt x="366567" y="695141"/>
                </a:lnTo>
                <a:lnTo>
                  <a:pt x="358479" y="696208"/>
                </a:lnTo>
                <a:lnTo>
                  <a:pt x="337701" y="698561"/>
                </a:lnTo>
                <a:lnTo>
                  <a:pt x="317374" y="700198"/>
                </a:lnTo>
                <a:lnTo>
                  <a:pt x="297030" y="701179"/>
                </a:lnTo>
                <a:lnTo>
                  <a:pt x="276678" y="701507"/>
                </a:lnTo>
                <a:close/>
              </a:path>
              <a:path w="2848609" h="1227455">
                <a:moveTo>
                  <a:pt x="2848137" y="701911"/>
                </a:moveTo>
                <a:lnTo>
                  <a:pt x="2842248" y="700369"/>
                </a:lnTo>
                <a:lnTo>
                  <a:pt x="2795019" y="685787"/>
                </a:lnTo>
                <a:lnTo>
                  <a:pt x="2747751" y="670510"/>
                </a:lnTo>
                <a:lnTo>
                  <a:pt x="2700169" y="655960"/>
                </a:lnTo>
                <a:lnTo>
                  <a:pt x="2652393" y="643687"/>
                </a:lnTo>
                <a:lnTo>
                  <a:pt x="2604444" y="635211"/>
                </a:lnTo>
                <a:lnTo>
                  <a:pt x="2556345" y="632048"/>
                </a:lnTo>
                <a:lnTo>
                  <a:pt x="2848137" y="632048"/>
                </a:lnTo>
                <a:lnTo>
                  <a:pt x="2848137" y="701911"/>
                </a:lnTo>
                <a:close/>
              </a:path>
              <a:path w="2848609" h="1227455">
                <a:moveTo>
                  <a:pt x="527987" y="1025677"/>
                </a:moveTo>
                <a:lnTo>
                  <a:pt x="524386" y="979150"/>
                </a:lnTo>
                <a:lnTo>
                  <a:pt x="518055" y="933014"/>
                </a:lnTo>
                <a:lnTo>
                  <a:pt x="509030" y="887381"/>
                </a:lnTo>
                <a:lnTo>
                  <a:pt x="497342" y="842367"/>
                </a:lnTo>
                <a:lnTo>
                  <a:pt x="483028" y="798084"/>
                </a:lnTo>
                <a:lnTo>
                  <a:pt x="466119" y="754648"/>
                </a:lnTo>
                <a:lnTo>
                  <a:pt x="437466" y="708926"/>
                </a:lnTo>
                <a:lnTo>
                  <a:pt x="400156" y="693338"/>
                </a:lnTo>
                <a:lnTo>
                  <a:pt x="392472" y="693042"/>
                </a:lnTo>
                <a:lnTo>
                  <a:pt x="2426240" y="693042"/>
                </a:lnTo>
                <a:lnTo>
                  <a:pt x="2418544" y="723358"/>
                </a:lnTo>
                <a:lnTo>
                  <a:pt x="2418463" y="755204"/>
                </a:lnTo>
                <a:lnTo>
                  <a:pt x="2420853" y="787688"/>
                </a:lnTo>
                <a:lnTo>
                  <a:pt x="2420569" y="819918"/>
                </a:lnTo>
                <a:lnTo>
                  <a:pt x="2408133" y="863512"/>
                </a:lnTo>
                <a:lnTo>
                  <a:pt x="2382976" y="900375"/>
                </a:lnTo>
                <a:lnTo>
                  <a:pt x="2348143" y="931251"/>
                </a:lnTo>
                <a:lnTo>
                  <a:pt x="2306678" y="956884"/>
                </a:lnTo>
                <a:lnTo>
                  <a:pt x="2276289" y="971140"/>
                </a:lnTo>
                <a:lnTo>
                  <a:pt x="767864" y="971140"/>
                </a:lnTo>
                <a:lnTo>
                  <a:pt x="527987" y="1025677"/>
                </a:lnTo>
                <a:close/>
              </a:path>
              <a:path w="2848609" h="1227455">
                <a:moveTo>
                  <a:pt x="772140" y="1034403"/>
                </a:moveTo>
                <a:lnTo>
                  <a:pt x="768961" y="986939"/>
                </a:lnTo>
                <a:lnTo>
                  <a:pt x="767864" y="971140"/>
                </a:lnTo>
                <a:lnTo>
                  <a:pt x="2276289" y="971140"/>
                </a:lnTo>
                <a:lnTo>
                  <a:pt x="2261626" y="978019"/>
                </a:lnTo>
                <a:lnTo>
                  <a:pt x="2224501" y="992170"/>
                </a:lnTo>
                <a:lnTo>
                  <a:pt x="1640813" y="992170"/>
                </a:lnTo>
                <a:lnTo>
                  <a:pt x="1597279" y="995190"/>
                </a:lnTo>
                <a:lnTo>
                  <a:pt x="1555691" y="1004942"/>
                </a:lnTo>
                <a:lnTo>
                  <a:pt x="1517638" y="1022467"/>
                </a:lnTo>
                <a:lnTo>
                  <a:pt x="1511767" y="1027161"/>
                </a:lnTo>
                <a:lnTo>
                  <a:pt x="879033" y="1027161"/>
                </a:lnTo>
                <a:lnTo>
                  <a:pt x="852122" y="1027740"/>
                </a:lnTo>
                <a:lnTo>
                  <a:pt x="825194" y="1029310"/>
                </a:lnTo>
                <a:lnTo>
                  <a:pt x="798462" y="1031615"/>
                </a:lnTo>
                <a:lnTo>
                  <a:pt x="772140" y="1034403"/>
                </a:lnTo>
                <a:close/>
              </a:path>
              <a:path w="2848609" h="1227455">
                <a:moveTo>
                  <a:pt x="1971267" y="1051681"/>
                </a:moveTo>
                <a:lnTo>
                  <a:pt x="1965158" y="1051681"/>
                </a:lnTo>
                <a:lnTo>
                  <a:pt x="1958963" y="1051506"/>
                </a:lnTo>
                <a:lnTo>
                  <a:pt x="1952855" y="1051157"/>
                </a:lnTo>
                <a:lnTo>
                  <a:pt x="1904411" y="1045709"/>
                </a:lnTo>
                <a:lnTo>
                  <a:pt x="1856654" y="1035632"/>
                </a:lnTo>
                <a:lnTo>
                  <a:pt x="1761844" y="1010306"/>
                </a:lnTo>
                <a:lnTo>
                  <a:pt x="1714112" y="999412"/>
                </a:lnTo>
                <a:lnTo>
                  <a:pt x="1696069" y="996366"/>
                </a:lnTo>
                <a:lnTo>
                  <a:pt x="1677757" y="994089"/>
                </a:lnTo>
                <a:lnTo>
                  <a:pt x="1659297" y="992663"/>
                </a:lnTo>
                <a:lnTo>
                  <a:pt x="1640813" y="992170"/>
                </a:lnTo>
                <a:lnTo>
                  <a:pt x="2224501" y="992170"/>
                </a:lnTo>
                <a:lnTo>
                  <a:pt x="2168150" y="1011941"/>
                </a:lnTo>
                <a:lnTo>
                  <a:pt x="2119943" y="1027161"/>
                </a:lnTo>
                <a:lnTo>
                  <a:pt x="2070731" y="1039886"/>
                </a:lnTo>
                <a:lnTo>
                  <a:pt x="2021242" y="1048500"/>
                </a:lnTo>
                <a:lnTo>
                  <a:pt x="1971267" y="1051681"/>
                </a:lnTo>
                <a:close/>
              </a:path>
              <a:path w="2848609" h="1227455">
                <a:moveTo>
                  <a:pt x="1304513" y="1226986"/>
                </a:moveTo>
                <a:lnTo>
                  <a:pt x="1297881" y="1226986"/>
                </a:lnTo>
                <a:lnTo>
                  <a:pt x="1260250" y="1225495"/>
                </a:lnTo>
                <a:lnTo>
                  <a:pt x="1188425" y="1208801"/>
                </a:lnTo>
                <a:lnTo>
                  <a:pt x="1132038" y="1166981"/>
                </a:lnTo>
                <a:lnTo>
                  <a:pt x="1089783" y="1112700"/>
                </a:lnTo>
                <a:lnTo>
                  <a:pt x="1066905" y="1087196"/>
                </a:lnTo>
                <a:lnTo>
                  <a:pt x="1026506" y="1057936"/>
                </a:lnTo>
                <a:lnTo>
                  <a:pt x="980691" y="1039508"/>
                </a:lnTo>
                <a:lnTo>
                  <a:pt x="931016" y="1029915"/>
                </a:lnTo>
                <a:lnTo>
                  <a:pt x="879033" y="1027161"/>
                </a:lnTo>
                <a:lnTo>
                  <a:pt x="1511767" y="1027161"/>
                </a:lnTo>
                <a:lnTo>
                  <a:pt x="1484705" y="1048801"/>
                </a:lnTo>
                <a:lnTo>
                  <a:pt x="1502857" y="1081003"/>
                </a:lnTo>
                <a:lnTo>
                  <a:pt x="1503935" y="1118653"/>
                </a:lnTo>
                <a:lnTo>
                  <a:pt x="1490534" y="1155583"/>
                </a:lnTo>
                <a:lnTo>
                  <a:pt x="1465246" y="1185625"/>
                </a:lnTo>
                <a:lnTo>
                  <a:pt x="1432460" y="1205691"/>
                </a:lnTo>
                <a:lnTo>
                  <a:pt x="1395820" y="1217878"/>
                </a:lnTo>
                <a:lnTo>
                  <a:pt x="1357005" y="1224193"/>
                </a:lnTo>
                <a:lnTo>
                  <a:pt x="1317690" y="1226637"/>
                </a:lnTo>
                <a:lnTo>
                  <a:pt x="1304513" y="1226986"/>
                </a:lnTo>
                <a:close/>
              </a:path>
            </a:pathLst>
          </a:custGeom>
          <a:solidFill>
            <a:srgbClr val="93A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9525" y="-9525"/>
            <a:ext cx="1899285" cy="1859914"/>
            <a:chOff x="-9525" y="-9525"/>
            <a:chExt cx="1899285" cy="1859914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543560" cy="1850389"/>
            </a:xfrm>
            <a:custGeom>
              <a:avLst/>
              <a:gdLst/>
              <a:ahLst/>
              <a:cxnLst/>
              <a:rect l="l" t="t" r="r" b="b"/>
              <a:pathLst>
                <a:path w="543560" h="1850389">
                  <a:moveTo>
                    <a:pt x="0" y="1823672"/>
                  </a:moveTo>
                  <a:lnTo>
                    <a:pt x="0" y="0"/>
                  </a:lnTo>
                  <a:lnTo>
                    <a:pt x="316879" y="0"/>
                  </a:lnTo>
                  <a:lnTo>
                    <a:pt x="331004" y="13598"/>
                  </a:lnTo>
                  <a:lnTo>
                    <a:pt x="362045" y="47558"/>
                  </a:lnTo>
                  <a:lnTo>
                    <a:pt x="388656" y="84321"/>
                  </a:lnTo>
                  <a:lnTo>
                    <a:pt x="408993" y="125108"/>
                  </a:lnTo>
                  <a:lnTo>
                    <a:pt x="421605" y="172780"/>
                  </a:lnTo>
                  <a:lnTo>
                    <a:pt x="425011" y="221741"/>
                  </a:lnTo>
                  <a:lnTo>
                    <a:pt x="421210" y="271463"/>
                  </a:lnTo>
                  <a:lnTo>
                    <a:pt x="412200" y="321421"/>
                  </a:lnTo>
                  <a:lnTo>
                    <a:pt x="399978" y="371087"/>
                  </a:lnTo>
                  <a:lnTo>
                    <a:pt x="386542" y="419935"/>
                  </a:lnTo>
                  <a:lnTo>
                    <a:pt x="374018" y="469350"/>
                  </a:lnTo>
                  <a:lnTo>
                    <a:pt x="364460" y="519934"/>
                  </a:lnTo>
                  <a:lnTo>
                    <a:pt x="359756" y="570592"/>
                  </a:lnTo>
                  <a:lnTo>
                    <a:pt x="361796" y="620231"/>
                  </a:lnTo>
                  <a:lnTo>
                    <a:pt x="372470" y="667756"/>
                  </a:lnTo>
                  <a:lnTo>
                    <a:pt x="393668" y="712073"/>
                  </a:lnTo>
                  <a:lnTo>
                    <a:pt x="423567" y="749573"/>
                  </a:lnTo>
                  <a:lnTo>
                    <a:pt x="492621" y="817659"/>
                  </a:lnTo>
                  <a:lnTo>
                    <a:pt x="521592" y="854326"/>
                  </a:lnTo>
                  <a:lnTo>
                    <a:pt x="540070" y="896794"/>
                  </a:lnTo>
                  <a:lnTo>
                    <a:pt x="543546" y="939361"/>
                  </a:lnTo>
                  <a:lnTo>
                    <a:pt x="534645" y="981076"/>
                  </a:lnTo>
                  <a:lnTo>
                    <a:pt x="516316" y="1021217"/>
                  </a:lnTo>
                  <a:lnTo>
                    <a:pt x="491509" y="1059060"/>
                  </a:lnTo>
                  <a:lnTo>
                    <a:pt x="463172" y="1093883"/>
                  </a:lnTo>
                  <a:lnTo>
                    <a:pt x="393722" y="1171828"/>
                  </a:lnTo>
                  <a:lnTo>
                    <a:pt x="360865" y="1212207"/>
                  </a:lnTo>
                  <a:lnTo>
                    <a:pt x="331951" y="1254524"/>
                  </a:lnTo>
                  <a:lnTo>
                    <a:pt x="309004" y="1299530"/>
                  </a:lnTo>
                  <a:lnTo>
                    <a:pt x="294049" y="1347975"/>
                  </a:lnTo>
                  <a:lnTo>
                    <a:pt x="288481" y="1399965"/>
                  </a:lnTo>
                  <a:lnTo>
                    <a:pt x="288434" y="1505307"/>
                  </a:lnTo>
                  <a:lnTo>
                    <a:pt x="282488" y="1557298"/>
                  </a:lnTo>
                  <a:lnTo>
                    <a:pt x="268491" y="1602428"/>
                  </a:lnTo>
                  <a:lnTo>
                    <a:pt x="246914" y="1643222"/>
                  </a:lnTo>
                  <a:lnTo>
                    <a:pt x="218799" y="1680027"/>
                  </a:lnTo>
                  <a:lnTo>
                    <a:pt x="185191" y="1713186"/>
                  </a:lnTo>
                  <a:lnTo>
                    <a:pt x="147133" y="1743046"/>
                  </a:lnTo>
                  <a:lnTo>
                    <a:pt x="105668" y="1769952"/>
                  </a:lnTo>
                  <a:lnTo>
                    <a:pt x="61839" y="1794249"/>
                  </a:lnTo>
                  <a:lnTo>
                    <a:pt x="16690" y="1816281"/>
                  </a:lnTo>
                  <a:lnTo>
                    <a:pt x="0" y="1823672"/>
                  </a:lnTo>
                  <a:close/>
                </a:path>
                <a:path w="543560" h="1850389">
                  <a:moveTo>
                    <a:pt x="5950" y="1849839"/>
                  </a:moveTo>
                  <a:lnTo>
                    <a:pt x="1379" y="1849839"/>
                  </a:lnTo>
                  <a:lnTo>
                    <a:pt x="0" y="1849630"/>
                  </a:lnTo>
                  <a:lnTo>
                    <a:pt x="0" y="1825828"/>
                  </a:lnTo>
                  <a:lnTo>
                    <a:pt x="53003" y="1805205"/>
                  </a:lnTo>
                  <a:lnTo>
                    <a:pt x="51398" y="1822558"/>
                  </a:lnTo>
                  <a:lnTo>
                    <a:pt x="40971" y="1836748"/>
                  </a:lnTo>
                  <a:lnTo>
                    <a:pt x="24796" y="1846325"/>
                  </a:lnTo>
                  <a:lnTo>
                    <a:pt x="5950" y="1849839"/>
                  </a:lnTo>
                  <a:close/>
                </a:path>
              </a:pathLst>
            </a:custGeom>
            <a:solidFill>
              <a:srgbClr val="D19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0"/>
              <a:ext cx="1880235" cy="1113155"/>
            </a:xfrm>
            <a:custGeom>
              <a:avLst/>
              <a:gdLst/>
              <a:ahLst/>
              <a:cxnLst/>
              <a:rect l="l" t="t" r="r" b="b"/>
              <a:pathLst>
                <a:path w="1880235" h="1113155">
                  <a:moveTo>
                    <a:pt x="1879636" y="0"/>
                  </a:moveTo>
                  <a:lnTo>
                    <a:pt x="1840870" y="30675"/>
                  </a:lnTo>
                  <a:lnTo>
                    <a:pt x="1801601" y="58144"/>
                  </a:lnTo>
                  <a:lnTo>
                    <a:pt x="1760827" y="83326"/>
                  </a:lnTo>
                  <a:lnTo>
                    <a:pt x="1718692" y="106128"/>
                  </a:lnTo>
                  <a:lnTo>
                    <a:pt x="1675338" y="126456"/>
                  </a:lnTo>
                  <a:lnTo>
                    <a:pt x="1630907" y="144216"/>
                  </a:lnTo>
                  <a:lnTo>
                    <a:pt x="1585542" y="159316"/>
                  </a:lnTo>
                  <a:lnTo>
                    <a:pt x="1539385" y="171662"/>
                  </a:lnTo>
                  <a:lnTo>
                    <a:pt x="1492579" y="181161"/>
                  </a:lnTo>
                  <a:lnTo>
                    <a:pt x="1445265" y="187718"/>
                  </a:lnTo>
                  <a:lnTo>
                    <a:pt x="1397586" y="191241"/>
                  </a:lnTo>
                  <a:lnTo>
                    <a:pt x="1349685" y="191636"/>
                  </a:lnTo>
                  <a:lnTo>
                    <a:pt x="1293858" y="188799"/>
                  </a:lnTo>
                  <a:lnTo>
                    <a:pt x="1237965" y="185530"/>
                  </a:lnTo>
                  <a:lnTo>
                    <a:pt x="1182319" y="185248"/>
                  </a:lnTo>
                  <a:lnTo>
                    <a:pt x="1127230" y="191369"/>
                  </a:lnTo>
                  <a:lnTo>
                    <a:pt x="1078241" y="205072"/>
                  </a:lnTo>
                  <a:lnTo>
                    <a:pt x="1032295" y="225836"/>
                  </a:lnTo>
                  <a:lnTo>
                    <a:pt x="989394" y="252743"/>
                  </a:lnTo>
                  <a:lnTo>
                    <a:pt x="949540" y="284875"/>
                  </a:lnTo>
                  <a:lnTo>
                    <a:pt x="912737" y="321312"/>
                  </a:lnTo>
                  <a:lnTo>
                    <a:pt x="878987" y="361135"/>
                  </a:lnTo>
                  <a:lnTo>
                    <a:pt x="848293" y="403427"/>
                  </a:lnTo>
                  <a:lnTo>
                    <a:pt x="820658" y="447268"/>
                  </a:lnTo>
                  <a:lnTo>
                    <a:pt x="795379" y="492135"/>
                  </a:lnTo>
                  <a:lnTo>
                    <a:pt x="771468" y="537809"/>
                  </a:lnTo>
                  <a:lnTo>
                    <a:pt x="748277" y="583892"/>
                  </a:lnTo>
                  <a:lnTo>
                    <a:pt x="725155" y="629986"/>
                  </a:lnTo>
                  <a:lnTo>
                    <a:pt x="701455" y="675691"/>
                  </a:lnTo>
                  <a:lnTo>
                    <a:pt x="676527" y="720607"/>
                  </a:lnTo>
                  <a:lnTo>
                    <a:pt x="649722" y="764338"/>
                  </a:lnTo>
                  <a:lnTo>
                    <a:pt x="620392" y="806482"/>
                  </a:lnTo>
                  <a:lnTo>
                    <a:pt x="590317" y="843762"/>
                  </a:lnTo>
                  <a:lnTo>
                    <a:pt x="557840" y="878738"/>
                  </a:lnTo>
                  <a:lnTo>
                    <a:pt x="523133" y="911388"/>
                  </a:lnTo>
                  <a:lnTo>
                    <a:pt x="486368" y="941688"/>
                  </a:lnTo>
                  <a:lnTo>
                    <a:pt x="447716" y="969616"/>
                  </a:lnTo>
                  <a:lnTo>
                    <a:pt x="407349" y="995149"/>
                  </a:lnTo>
                  <a:lnTo>
                    <a:pt x="365438" y="1018263"/>
                  </a:lnTo>
                  <a:lnTo>
                    <a:pt x="322155" y="1038935"/>
                  </a:lnTo>
                  <a:lnTo>
                    <a:pt x="277673" y="1057143"/>
                  </a:lnTo>
                  <a:lnTo>
                    <a:pt x="232161" y="1072864"/>
                  </a:lnTo>
                  <a:lnTo>
                    <a:pt x="185793" y="1086073"/>
                  </a:lnTo>
                  <a:lnTo>
                    <a:pt x="138740" y="1096750"/>
                  </a:lnTo>
                  <a:lnTo>
                    <a:pt x="91174" y="1104869"/>
                  </a:lnTo>
                  <a:lnTo>
                    <a:pt x="43265" y="1110409"/>
                  </a:lnTo>
                  <a:lnTo>
                    <a:pt x="0" y="1113052"/>
                  </a:lnTo>
                </a:path>
              </a:pathLst>
            </a:custGeom>
            <a:ln w="19049">
              <a:solidFill>
                <a:srgbClr val="5441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373467"/>
            <a:ext cx="9143999" cy="1770032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8205468" y="1408697"/>
            <a:ext cx="33020" cy="565785"/>
          </a:xfrm>
          <a:custGeom>
            <a:avLst/>
            <a:gdLst/>
            <a:ahLst/>
            <a:cxnLst/>
            <a:rect l="l" t="t" r="r" b="b"/>
            <a:pathLst>
              <a:path w="33020" h="565785">
                <a:moveTo>
                  <a:pt x="19459" y="565759"/>
                </a:moveTo>
                <a:lnTo>
                  <a:pt x="12723" y="565759"/>
                </a:lnTo>
                <a:lnTo>
                  <a:pt x="9380" y="564113"/>
                </a:lnTo>
                <a:lnTo>
                  <a:pt x="7384" y="560819"/>
                </a:lnTo>
                <a:lnTo>
                  <a:pt x="4141" y="555630"/>
                </a:lnTo>
                <a:lnTo>
                  <a:pt x="599" y="550541"/>
                </a:lnTo>
                <a:lnTo>
                  <a:pt x="249" y="544204"/>
                </a:lnTo>
                <a:lnTo>
                  <a:pt x="0" y="539564"/>
                </a:lnTo>
                <a:lnTo>
                  <a:pt x="698" y="534624"/>
                </a:lnTo>
                <a:lnTo>
                  <a:pt x="798" y="529884"/>
                </a:lnTo>
                <a:lnTo>
                  <a:pt x="2632" y="484559"/>
                </a:lnTo>
                <a:lnTo>
                  <a:pt x="3692" y="439225"/>
                </a:lnTo>
                <a:lnTo>
                  <a:pt x="4490" y="385332"/>
                </a:lnTo>
                <a:lnTo>
                  <a:pt x="4913" y="358374"/>
                </a:lnTo>
                <a:lnTo>
                  <a:pt x="5438" y="331402"/>
                </a:lnTo>
                <a:lnTo>
                  <a:pt x="6150" y="304113"/>
                </a:lnTo>
                <a:lnTo>
                  <a:pt x="7054" y="276811"/>
                </a:lnTo>
                <a:lnTo>
                  <a:pt x="7873" y="249499"/>
                </a:lnTo>
                <a:lnTo>
                  <a:pt x="8332" y="222182"/>
                </a:lnTo>
                <a:lnTo>
                  <a:pt x="9380" y="6386"/>
                </a:lnTo>
                <a:lnTo>
                  <a:pt x="9480" y="2145"/>
                </a:lnTo>
                <a:lnTo>
                  <a:pt x="12823" y="0"/>
                </a:lnTo>
                <a:lnTo>
                  <a:pt x="16166" y="0"/>
                </a:lnTo>
                <a:lnTo>
                  <a:pt x="19509" y="0"/>
                </a:lnTo>
                <a:lnTo>
                  <a:pt x="22901" y="2145"/>
                </a:lnTo>
                <a:lnTo>
                  <a:pt x="22901" y="6386"/>
                </a:lnTo>
                <a:lnTo>
                  <a:pt x="23450" y="128679"/>
                </a:lnTo>
                <a:lnTo>
                  <a:pt x="23517" y="155651"/>
                </a:lnTo>
                <a:lnTo>
                  <a:pt x="23500" y="182609"/>
                </a:lnTo>
                <a:lnTo>
                  <a:pt x="23633" y="209558"/>
                </a:lnTo>
                <a:lnTo>
                  <a:pt x="24149" y="236502"/>
                </a:lnTo>
                <a:lnTo>
                  <a:pt x="24917" y="263821"/>
                </a:lnTo>
                <a:lnTo>
                  <a:pt x="25727" y="291149"/>
                </a:lnTo>
                <a:lnTo>
                  <a:pt x="26471" y="318496"/>
                </a:lnTo>
                <a:lnTo>
                  <a:pt x="27042" y="345872"/>
                </a:lnTo>
                <a:lnTo>
                  <a:pt x="28639" y="452198"/>
                </a:lnTo>
                <a:lnTo>
                  <a:pt x="28961" y="465879"/>
                </a:lnTo>
                <a:lnTo>
                  <a:pt x="29381" y="479540"/>
                </a:lnTo>
                <a:lnTo>
                  <a:pt x="29867" y="493202"/>
                </a:lnTo>
                <a:lnTo>
                  <a:pt x="30386" y="506883"/>
                </a:lnTo>
                <a:lnTo>
                  <a:pt x="31533" y="535622"/>
                </a:lnTo>
                <a:lnTo>
                  <a:pt x="31683" y="539813"/>
                </a:lnTo>
                <a:lnTo>
                  <a:pt x="32481" y="544304"/>
                </a:lnTo>
                <a:lnTo>
                  <a:pt x="31334" y="548445"/>
                </a:lnTo>
                <a:lnTo>
                  <a:pt x="30186" y="552886"/>
                </a:lnTo>
                <a:lnTo>
                  <a:pt x="27142" y="557027"/>
                </a:lnTo>
                <a:lnTo>
                  <a:pt x="24847" y="560819"/>
                </a:lnTo>
                <a:lnTo>
                  <a:pt x="22852" y="564113"/>
                </a:lnTo>
                <a:lnTo>
                  <a:pt x="19459" y="565759"/>
                </a:lnTo>
                <a:close/>
              </a:path>
            </a:pathLst>
          </a:custGeom>
          <a:solidFill>
            <a:srgbClr val="5441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006886" y="1787649"/>
            <a:ext cx="48895" cy="687705"/>
          </a:xfrm>
          <a:custGeom>
            <a:avLst/>
            <a:gdLst/>
            <a:ahLst/>
            <a:cxnLst/>
            <a:rect l="l" t="t" r="r" b="b"/>
            <a:pathLst>
              <a:path w="48895" h="687705">
                <a:moveTo>
                  <a:pt x="24498" y="687203"/>
                </a:moveTo>
                <a:lnTo>
                  <a:pt x="23849" y="687203"/>
                </a:lnTo>
                <a:lnTo>
                  <a:pt x="14818" y="685144"/>
                </a:lnTo>
                <a:lnTo>
                  <a:pt x="6985" y="679669"/>
                </a:lnTo>
                <a:lnTo>
                  <a:pt x="1621" y="671837"/>
                </a:lnTo>
                <a:lnTo>
                  <a:pt x="0" y="662705"/>
                </a:lnTo>
                <a:lnTo>
                  <a:pt x="2366" y="626674"/>
                </a:lnTo>
                <a:lnTo>
                  <a:pt x="4110" y="590600"/>
                </a:lnTo>
                <a:lnTo>
                  <a:pt x="5508" y="554518"/>
                </a:lnTo>
                <a:lnTo>
                  <a:pt x="6835" y="518458"/>
                </a:lnTo>
                <a:lnTo>
                  <a:pt x="8736" y="467434"/>
                </a:lnTo>
                <a:lnTo>
                  <a:pt x="10308" y="416391"/>
                </a:lnTo>
                <a:lnTo>
                  <a:pt x="11595" y="365332"/>
                </a:lnTo>
                <a:lnTo>
                  <a:pt x="12643" y="314261"/>
                </a:lnTo>
                <a:lnTo>
                  <a:pt x="13496" y="263183"/>
                </a:lnTo>
                <a:lnTo>
                  <a:pt x="14200" y="212102"/>
                </a:lnTo>
                <a:lnTo>
                  <a:pt x="14798" y="161023"/>
                </a:lnTo>
                <a:lnTo>
                  <a:pt x="15337" y="109949"/>
                </a:lnTo>
                <a:lnTo>
                  <a:pt x="15861" y="58884"/>
                </a:lnTo>
                <a:lnTo>
                  <a:pt x="16415" y="7833"/>
                </a:lnTo>
                <a:lnTo>
                  <a:pt x="16465" y="2644"/>
                </a:lnTo>
                <a:lnTo>
                  <a:pt x="20456" y="0"/>
                </a:lnTo>
                <a:lnTo>
                  <a:pt x="24448" y="0"/>
                </a:lnTo>
                <a:lnTo>
                  <a:pt x="28439" y="0"/>
                </a:lnTo>
                <a:lnTo>
                  <a:pt x="32431" y="2644"/>
                </a:lnTo>
                <a:lnTo>
                  <a:pt x="32481" y="7833"/>
                </a:lnTo>
                <a:lnTo>
                  <a:pt x="34228" y="152079"/>
                </a:lnTo>
                <a:lnTo>
                  <a:pt x="34922" y="202829"/>
                </a:lnTo>
                <a:lnTo>
                  <a:pt x="35745" y="253593"/>
                </a:lnTo>
                <a:lnTo>
                  <a:pt x="36696" y="304374"/>
                </a:lnTo>
                <a:lnTo>
                  <a:pt x="37771" y="355174"/>
                </a:lnTo>
                <a:lnTo>
                  <a:pt x="38968" y="405995"/>
                </a:lnTo>
                <a:lnTo>
                  <a:pt x="40163" y="457342"/>
                </a:lnTo>
                <a:lnTo>
                  <a:pt x="41442" y="508729"/>
                </a:lnTo>
                <a:lnTo>
                  <a:pt x="43116" y="560114"/>
                </a:lnTo>
                <a:lnTo>
                  <a:pt x="45497" y="611454"/>
                </a:lnTo>
                <a:lnTo>
                  <a:pt x="48896" y="662705"/>
                </a:lnTo>
                <a:lnTo>
                  <a:pt x="47287" y="672195"/>
                </a:lnTo>
                <a:lnTo>
                  <a:pt x="41786" y="679838"/>
                </a:lnTo>
                <a:lnTo>
                  <a:pt x="33741" y="685038"/>
                </a:lnTo>
                <a:lnTo>
                  <a:pt x="24498" y="687203"/>
                </a:lnTo>
                <a:close/>
              </a:path>
            </a:pathLst>
          </a:custGeom>
          <a:solidFill>
            <a:srgbClr val="5441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86932" y="2143500"/>
            <a:ext cx="55880" cy="76200"/>
          </a:xfrm>
          <a:custGeom>
            <a:avLst/>
            <a:gdLst/>
            <a:ahLst/>
            <a:cxnLst/>
            <a:rect l="l" t="t" r="r" b="b"/>
            <a:pathLst>
              <a:path w="55879" h="76200">
                <a:moveTo>
                  <a:pt x="28604" y="75590"/>
                </a:moveTo>
                <a:lnTo>
                  <a:pt x="17228" y="75590"/>
                </a:lnTo>
                <a:lnTo>
                  <a:pt x="13436" y="74642"/>
                </a:lnTo>
                <a:lnTo>
                  <a:pt x="10292" y="72796"/>
                </a:lnTo>
                <a:lnTo>
                  <a:pt x="4011" y="67175"/>
                </a:lnTo>
                <a:lnTo>
                  <a:pt x="532" y="59786"/>
                </a:lnTo>
                <a:lnTo>
                  <a:pt x="0" y="51593"/>
                </a:lnTo>
                <a:lnTo>
                  <a:pt x="2559" y="43558"/>
                </a:lnTo>
                <a:lnTo>
                  <a:pt x="6813" y="35279"/>
                </a:lnTo>
                <a:lnTo>
                  <a:pt x="11478" y="26538"/>
                </a:lnTo>
                <a:lnTo>
                  <a:pt x="17097" y="18572"/>
                </a:lnTo>
                <a:lnTo>
                  <a:pt x="24214" y="12623"/>
                </a:lnTo>
                <a:lnTo>
                  <a:pt x="27057" y="9280"/>
                </a:lnTo>
                <a:lnTo>
                  <a:pt x="30051" y="6187"/>
                </a:lnTo>
                <a:lnTo>
                  <a:pt x="33294" y="3193"/>
                </a:lnTo>
                <a:lnTo>
                  <a:pt x="35789" y="1047"/>
                </a:lnTo>
                <a:lnTo>
                  <a:pt x="39082" y="0"/>
                </a:lnTo>
                <a:lnTo>
                  <a:pt x="48961" y="0"/>
                </a:lnTo>
                <a:lnTo>
                  <a:pt x="55497" y="4290"/>
                </a:lnTo>
                <a:lnTo>
                  <a:pt x="54799" y="12124"/>
                </a:lnTo>
                <a:lnTo>
                  <a:pt x="54349" y="17413"/>
                </a:lnTo>
                <a:lnTo>
                  <a:pt x="53601" y="22702"/>
                </a:lnTo>
                <a:lnTo>
                  <a:pt x="52453" y="27841"/>
                </a:lnTo>
                <a:lnTo>
                  <a:pt x="53053" y="33928"/>
                </a:lnTo>
                <a:lnTo>
                  <a:pt x="51307" y="39466"/>
                </a:lnTo>
                <a:lnTo>
                  <a:pt x="48213" y="46103"/>
                </a:lnTo>
                <a:lnTo>
                  <a:pt x="39531" y="65162"/>
                </a:lnTo>
                <a:lnTo>
                  <a:pt x="36338" y="72098"/>
                </a:lnTo>
                <a:lnTo>
                  <a:pt x="28604" y="75590"/>
                </a:lnTo>
                <a:close/>
              </a:path>
            </a:pathLst>
          </a:custGeom>
          <a:solidFill>
            <a:srgbClr val="5441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801419" y="2269585"/>
            <a:ext cx="37465" cy="52069"/>
          </a:xfrm>
          <a:custGeom>
            <a:avLst/>
            <a:gdLst/>
            <a:ahLst/>
            <a:cxnLst/>
            <a:rect l="l" t="t" r="r" b="b"/>
            <a:pathLst>
              <a:path w="37465" h="52069">
                <a:moveTo>
                  <a:pt x="18710" y="51641"/>
                </a:moveTo>
                <a:lnTo>
                  <a:pt x="18210" y="51641"/>
                </a:lnTo>
                <a:lnTo>
                  <a:pt x="11303" y="50057"/>
                </a:lnTo>
                <a:lnTo>
                  <a:pt x="5269" y="45859"/>
                </a:lnTo>
                <a:lnTo>
                  <a:pt x="1154" y="39874"/>
                </a:lnTo>
                <a:lnTo>
                  <a:pt x="0" y="32930"/>
                </a:lnTo>
                <a:lnTo>
                  <a:pt x="1078" y="22593"/>
                </a:lnTo>
                <a:lnTo>
                  <a:pt x="3498" y="12049"/>
                </a:lnTo>
                <a:lnTo>
                  <a:pt x="8847" y="3714"/>
                </a:lnTo>
                <a:lnTo>
                  <a:pt x="18710" y="0"/>
                </a:lnTo>
                <a:lnTo>
                  <a:pt x="19209" y="0"/>
                </a:lnTo>
                <a:lnTo>
                  <a:pt x="27491" y="0"/>
                </a:lnTo>
                <a:lnTo>
                  <a:pt x="33429" y="8232"/>
                </a:lnTo>
                <a:lnTo>
                  <a:pt x="35225" y="15367"/>
                </a:lnTo>
                <a:lnTo>
                  <a:pt x="36622" y="21005"/>
                </a:lnTo>
                <a:lnTo>
                  <a:pt x="36871" y="27142"/>
                </a:lnTo>
                <a:lnTo>
                  <a:pt x="37420" y="32930"/>
                </a:lnTo>
                <a:lnTo>
                  <a:pt x="36216" y="40190"/>
                </a:lnTo>
                <a:lnTo>
                  <a:pt x="31938" y="46028"/>
                </a:lnTo>
                <a:lnTo>
                  <a:pt x="25724" y="49994"/>
                </a:lnTo>
                <a:lnTo>
                  <a:pt x="18710" y="51641"/>
                </a:lnTo>
                <a:close/>
              </a:path>
            </a:pathLst>
          </a:custGeom>
          <a:solidFill>
            <a:srgbClr val="5441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79922" y="2726124"/>
            <a:ext cx="41275" cy="52705"/>
          </a:xfrm>
          <a:custGeom>
            <a:avLst/>
            <a:gdLst/>
            <a:ahLst/>
            <a:cxnLst/>
            <a:rect l="l" t="t" r="r" b="b"/>
            <a:pathLst>
              <a:path w="41275" h="52705">
                <a:moveTo>
                  <a:pt x="20457" y="52689"/>
                </a:moveTo>
                <a:lnTo>
                  <a:pt x="11724" y="52689"/>
                </a:lnTo>
                <a:lnTo>
                  <a:pt x="6635" y="45005"/>
                </a:lnTo>
                <a:lnTo>
                  <a:pt x="4041" y="38369"/>
                </a:lnTo>
                <a:lnTo>
                  <a:pt x="2544" y="34178"/>
                </a:lnTo>
                <a:lnTo>
                  <a:pt x="1646" y="29787"/>
                </a:lnTo>
                <a:lnTo>
                  <a:pt x="1147" y="25396"/>
                </a:lnTo>
                <a:lnTo>
                  <a:pt x="0" y="18012"/>
                </a:lnTo>
                <a:lnTo>
                  <a:pt x="798" y="11326"/>
                </a:lnTo>
                <a:lnTo>
                  <a:pt x="6336" y="5887"/>
                </a:lnTo>
                <a:lnTo>
                  <a:pt x="10228" y="1945"/>
                </a:lnTo>
                <a:lnTo>
                  <a:pt x="15367" y="0"/>
                </a:lnTo>
                <a:lnTo>
                  <a:pt x="20457" y="0"/>
                </a:lnTo>
                <a:lnTo>
                  <a:pt x="25596" y="0"/>
                </a:lnTo>
                <a:lnTo>
                  <a:pt x="30734" y="1945"/>
                </a:lnTo>
                <a:lnTo>
                  <a:pt x="34677" y="5887"/>
                </a:lnTo>
                <a:lnTo>
                  <a:pt x="40364" y="11076"/>
                </a:lnTo>
                <a:lnTo>
                  <a:pt x="29228" y="49770"/>
                </a:lnTo>
                <a:lnTo>
                  <a:pt x="20457" y="52689"/>
                </a:lnTo>
                <a:close/>
              </a:path>
            </a:pathLst>
          </a:custGeom>
          <a:solidFill>
            <a:srgbClr val="5441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029678" y="0"/>
            <a:ext cx="2114550" cy="974090"/>
          </a:xfrm>
          <a:custGeom>
            <a:avLst/>
            <a:gdLst/>
            <a:ahLst/>
            <a:cxnLst/>
            <a:rect l="l" t="t" r="r" b="b"/>
            <a:pathLst>
              <a:path w="2114550" h="974090">
                <a:moveTo>
                  <a:pt x="2114321" y="911161"/>
                </a:moveTo>
                <a:lnTo>
                  <a:pt x="2028558" y="902919"/>
                </a:lnTo>
                <a:lnTo>
                  <a:pt x="1974481" y="891451"/>
                </a:lnTo>
                <a:lnTo>
                  <a:pt x="1921383" y="875499"/>
                </a:lnTo>
                <a:lnTo>
                  <a:pt x="1873897" y="857072"/>
                </a:lnTo>
                <a:lnTo>
                  <a:pt x="1827453" y="834745"/>
                </a:lnTo>
                <a:lnTo>
                  <a:pt x="1782673" y="808685"/>
                </a:lnTo>
                <a:lnTo>
                  <a:pt x="1740154" y="778992"/>
                </a:lnTo>
                <a:lnTo>
                  <a:pt x="1700491" y="745832"/>
                </a:lnTo>
                <a:lnTo>
                  <a:pt x="1672640" y="719556"/>
                </a:lnTo>
                <a:lnTo>
                  <a:pt x="1645119" y="693039"/>
                </a:lnTo>
                <a:lnTo>
                  <a:pt x="1616989" y="667232"/>
                </a:lnTo>
                <a:lnTo>
                  <a:pt x="1587334" y="643077"/>
                </a:lnTo>
                <a:lnTo>
                  <a:pt x="1522691" y="606031"/>
                </a:lnTo>
                <a:lnTo>
                  <a:pt x="1451114" y="585825"/>
                </a:lnTo>
                <a:lnTo>
                  <a:pt x="1434426" y="583552"/>
                </a:lnTo>
                <a:lnTo>
                  <a:pt x="1434096" y="583552"/>
                </a:lnTo>
                <a:lnTo>
                  <a:pt x="1419225" y="582142"/>
                </a:lnTo>
                <a:lnTo>
                  <a:pt x="1403324" y="581266"/>
                </a:lnTo>
                <a:lnTo>
                  <a:pt x="1387449" y="580974"/>
                </a:lnTo>
                <a:lnTo>
                  <a:pt x="1338872" y="583552"/>
                </a:lnTo>
                <a:lnTo>
                  <a:pt x="1290713" y="590765"/>
                </a:lnTo>
                <a:lnTo>
                  <a:pt x="1243139" y="601865"/>
                </a:lnTo>
                <a:lnTo>
                  <a:pt x="1196263" y="616089"/>
                </a:lnTo>
                <a:lnTo>
                  <a:pt x="1150251" y="632675"/>
                </a:lnTo>
                <a:lnTo>
                  <a:pt x="1050417" y="672896"/>
                </a:lnTo>
                <a:lnTo>
                  <a:pt x="1000252" y="692531"/>
                </a:lnTo>
                <a:lnTo>
                  <a:pt x="949477" y="710272"/>
                </a:lnTo>
                <a:lnTo>
                  <a:pt x="897801" y="724916"/>
                </a:lnTo>
                <a:lnTo>
                  <a:pt x="844905" y="735291"/>
                </a:lnTo>
                <a:lnTo>
                  <a:pt x="803541" y="739800"/>
                </a:lnTo>
                <a:lnTo>
                  <a:pt x="762088" y="741273"/>
                </a:lnTo>
                <a:lnTo>
                  <a:pt x="713219" y="739267"/>
                </a:lnTo>
                <a:lnTo>
                  <a:pt x="664629" y="733374"/>
                </a:lnTo>
                <a:lnTo>
                  <a:pt x="616534" y="723773"/>
                </a:lnTo>
                <a:lnTo>
                  <a:pt x="569188" y="710641"/>
                </a:lnTo>
                <a:lnTo>
                  <a:pt x="522820" y="694156"/>
                </a:lnTo>
                <a:lnTo>
                  <a:pt x="477659" y="674484"/>
                </a:lnTo>
                <a:lnTo>
                  <a:pt x="433959" y="651827"/>
                </a:lnTo>
                <a:lnTo>
                  <a:pt x="391934" y="626351"/>
                </a:lnTo>
                <a:lnTo>
                  <a:pt x="351828" y="598233"/>
                </a:lnTo>
                <a:lnTo>
                  <a:pt x="313893" y="567664"/>
                </a:lnTo>
                <a:lnTo>
                  <a:pt x="277876" y="535051"/>
                </a:lnTo>
                <a:lnTo>
                  <a:pt x="243179" y="500468"/>
                </a:lnTo>
                <a:lnTo>
                  <a:pt x="210197" y="463994"/>
                </a:lnTo>
                <a:lnTo>
                  <a:pt x="179349" y="425742"/>
                </a:lnTo>
                <a:lnTo>
                  <a:pt x="151041" y="385826"/>
                </a:lnTo>
                <a:lnTo>
                  <a:pt x="125679" y="344347"/>
                </a:lnTo>
                <a:lnTo>
                  <a:pt x="102463" y="300723"/>
                </a:lnTo>
                <a:lnTo>
                  <a:pt x="81432" y="256044"/>
                </a:lnTo>
                <a:lnTo>
                  <a:pt x="62560" y="210400"/>
                </a:lnTo>
                <a:lnTo>
                  <a:pt x="45808" y="163918"/>
                </a:lnTo>
                <a:lnTo>
                  <a:pt x="31127" y="116713"/>
                </a:lnTo>
                <a:lnTo>
                  <a:pt x="18503" y="68910"/>
                </a:lnTo>
                <a:lnTo>
                  <a:pt x="6959" y="16662"/>
                </a:lnTo>
                <a:lnTo>
                  <a:pt x="3797" y="0"/>
                </a:lnTo>
                <a:lnTo>
                  <a:pt x="0" y="0"/>
                </a:lnTo>
                <a:lnTo>
                  <a:pt x="203" y="266"/>
                </a:lnTo>
                <a:lnTo>
                  <a:pt x="9398" y="48818"/>
                </a:lnTo>
                <a:lnTo>
                  <a:pt x="20535" y="96951"/>
                </a:lnTo>
                <a:lnTo>
                  <a:pt x="33680" y="144564"/>
                </a:lnTo>
                <a:lnTo>
                  <a:pt x="48882" y="191566"/>
                </a:lnTo>
                <a:lnTo>
                  <a:pt x="66167" y="237845"/>
                </a:lnTo>
                <a:lnTo>
                  <a:pt x="85585" y="283324"/>
                </a:lnTo>
                <a:lnTo>
                  <a:pt x="106908" y="327812"/>
                </a:lnTo>
                <a:lnTo>
                  <a:pt x="130009" y="371487"/>
                </a:lnTo>
                <a:lnTo>
                  <a:pt x="155054" y="414096"/>
                </a:lnTo>
                <a:lnTo>
                  <a:pt x="182181" y="455358"/>
                </a:lnTo>
                <a:lnTo>
                  <a:pt x="211556" y="494982"/>
                </a:lnTo>
                <a:lnTo>
                  <a:pt x="243319" y="532701"/>
                </a:lnTo>
                <a:lnTo>
                  <a:pt x="276847" y="567664"/>
                </a:lnTo>
                <a:lnTo>
                  <a:pt x="312737" y="600392"/>
                </a:lnTo>
                <a:lnTo>
                  <a:pt x="350774" y="630720"/>
                </a:lnTo>
                <a:lnTo>
                  <a:pt x="390766" y="658545"/>
                </a:lnTo>
                <a:lnTo>
                  <a:pt x="432523" y="683729"/>
                </a:lnTo>
                <a:lnTo>
                  <a:pt x="475830" y="706132"/>
                </a:lnTo>
                <a:lnTo>
                  <a:pt x="520496" y="725627"/>
                </a:lnTo>
                <a:lnTo>
                  <a:pt x="566331" y="742086"/>
                </a:lnTo>
                <a:lnTo>
                  <a:pt x="613117" y="755370"/>
                </a:lnTo>
                <a:lnTo>
                  <a:pt x="660679" y="765352"/>
                </a:lnTo>
                <a:lnTo>
                  <a:pt x="708812" y="771906"/>
                </a:lnTo>
                <a:lnTo>
                  <a:pt x="757313" y="774890"/>
                </a:lnTo>
                <a:lnTo>
                  <a:pt x="772807" y="774890"/>
                </a:lnTo>
                <a:lnTo>
                  <a:pt x="820102" y="772706"/>
                </a:lnTo>
                <a:lnTo>
                  <a:pt x="869619" y="766152"/>
                </a:lnTo>
                <a:lnTo>
                  <a:pt x="918413" y="755954"/>
                </a:lnTo>
                <a:lnTo>
                  <a:pt x="966584" y="742696"/>
                </a:lnTo>
                <a:lnTo>
                  <a:pt x="970889" y="741273"/>
                </a:lnTo>
                <a:lnTo>
                  <a:pt x="1014298" y="726973"/>
                </a:lnTo>
                <a:lnTo>
                  <a:pt x="1061669" y="709371"/>
                </a:lnTo>
                <a:lnTo>
                  <a:pt x="1111097" y="690067"/>
                </a:lnTo>
                <a:lnTo>
                  <a:pt x="1160881" y="671233"/>
                </a:lnTo>
                <a:lnTo>
                  <a:pt x="1211224" y="654100"/>
                </a:lnTo>
                <a:lnTo>
                  <a:pt x="1262316" y="639902"/>
                </a:lnTo>
                <a:lnTo>
                  <a:pt x="1314348" y="629881"/>
                </a:lnTo>
                <a:lnTo>
                  <a:pt x="1367510" y="625271"/>
                </a:lnTo>
                <a:lnTo>
                  <a:pt x="1371498" y="625132"/>
                </a:lnTo>
                <a:lnTo>
                  <a:pt x="1379550" y="625132"/>
                </a:lnTo>
                <a:lnTo>
                  <a:pt x="1445526" y="630910"/>
                </a:lnTo>
                <a:lnTo>
                  <a:pt x="1508506" y="650836"/>
                </a:lnTo>
                <a:lnTo>
                  <a:pt x="1571320" y="692683"/>
                </a:lnTo>
                <a:lnTo>
                  <a:pt x="1651050" y="771626"/>
                </a:lnTo>
                <a:lnTo>
                  <a:pt x="1677111" y="796632"/>
                </a:lnTo>
                <a:lnTo>
                  <a:pt x="1732673" y="843038"/>
                </a:lnTo>
                <a:lnTo>
                  <a:pt x="1788731" y="879843"/>
                </a:lnTo>
                <a:lnTo>
                  <a:pt x="1848459" y="910463"/>
                </a:lnTo>
                <a:lnTo>
                  <a:pt x="1896008" y="929741"/>
                </a:lnTo>
                <a:lnTo>
                  <a:pt x="1945144" y="945807"/>
                </a:lnTo>
                <a:lnTo>
                  <a:pt x="1995525" y="958532"/>
                </a:lnTo>
                <a:lnTo>
                  <a:pt x="2046808" y="967778"/>
                </a:lnTo>
                <a:lnTo>
                  <a:pt x="2098662" y="973429"/>
                </a:lnTo>
                <a:lnTo>
                  <a:pt x="2114321" y="974001"/>
                </a:lnTo>
                <a:lnTo>
                  <a:pt x="2114321" y="911161"/>
                </a:lnTo>
                <a:close/>
              </a:path>
              <a:path w="2114550" h="974090">
                <a:moveTo>
                  <a:pt x="2114321" y="481050"/>
                </a:moveTo>
                <a:lnTo>
                  <a:pt x="2101138" y="479780"/>
                </a:lnTo>
                <a:lnTo>
                  <a:pt x="2073325" y="475551"/>
                </a:lnTo>
                <a:lnTo>
                  <a:pt x="2073516" y="475551"/>
                </a:lnTo>
                <a:lnTo>
                  <a:pt x="2046833" y="470141"/>
                </a:lnTo>
                <a:lnTo>
                  <a:pt x="1971865" y="449719"/>
                </a:lnTo>
                <a:lnTo>
                  <a:pt x="1925574" y="434213"/>
                </a:lnTo>
                <a:lnTo>
                  <a:pt x="1879688" y="417385"/>
                </a:lnTo>
                <a:lnTo>
                  <a:pt x="1742744" y="365112"/>
                </a:lnTo>
                <a:lnTo>
                  <a:pt x="1712849" y="354596"/>
                </a:lnTo>
                <a:lnTo>
                  <a:pt x="1650009" y="334276"/>
                </a:lnTo>
                <a:lnTo>
                  <a:pt x="1602778" y="321932"/>
                </a:lnTo>
                <a:lnTo>
                  <a:pt x="1554873" y="312508"/>
                </a:lnTo>
                <a:lnTo>
                  <a:pt x="1508340" y="306641"/>
                </a:lnTo>
                <a:lnTo>
                  <a:pt x="1484604" y="305003"/>
                </a:lnTo>
                <a:lnTo>
                  <a:pt x="1483918" y="305003"/>
                </a:lnTo>
                <a:lnTo>
                  <a:pt x="1461579" y="304457"/>
                </a:lnTo>
                <a:lnTo>
                  <a:pt x="1456893" y="304457"/>
                </a:lnTo>
                <a:lnTo>
                  <a:pt x="1447177" y="304711"/>
                </a:lnTo>
                <a:lnTo>
                  <a:pt x="1400619" y="308521"/>
                </a:lnTo>
                <a:lnTo>
                  <a:pt x="1337056" y="319468"/>
                </a:lnTo>
                <a:lnTo>
                  <a:pt x="1257312" y="341807"/>
                </a:lnTo>
                <a:lnTo>
                  <a:pt x="1209522" y="358406"/>
                </a:lnTo>
                <a:lnTo>
                  <a:pt x="1162189" y="376351"/>
                </a:lnTo>
                <a:lnTo>
                  <a:pt x="1067943" y="413131"/>
                </a:lnTo>
                <a:lnTo>
                  <a:pt x="1022426" y="429806"/>
                </a:lnTo>
                <a:lnTo>
                  <a:pt x="976160" y="445173"/>
                </a:lnTo>
                <a:lnTo>
                  <a:pt x="929195" y="458216"/>
                </a:lnTo>
                <a:lnTo>
                  <a:pt x="881583" y="467931"/>
                </a:lnTo>
                <a:lnTo>
                  <a:pt x="833374" y="473303"/>
                </a:lnTo>
                <a:lnTo>
                  <a:pt x="817486" y="474091"/>
                </a:lnTo>
                <a:lnTo>
                  <a:pt x="809586" y="474091"/>
                </a:lnTo>
                <a:lnTo>
                  <a:pt x="763524" y="471347"/>
                </a:lnTo>
                <a:lnTo>
                  <a:pt x="718172" y="463257"/>
                </a:lnTo>
                <a:lnTo>
                  <a:pt x="718299" y="463257"/>
                </a:lnTo>
                <a:lnTo>
                  <a:pt x="674649" y="450316"/>
                </a:lnTo>
                <a:lnTo>
                  <a:pt x="632155" y="432663"/>
                </a:lnTo>
                <a:lnTo>
                  <a:pt x="591185" y="410641"/>
                </a:lnTo>
                <a:lnTo>
                  <a:pt x="548182" y="382130"/>
                </a:lnTo>
                <a:lnTo>
                  <a:pt x="507644" y="350024"/>
                </a:lnTo>
                <a:lnTo>
                  <a:pt x="469646" y="314794"/>
                </a:lnTo>
                <a:lnTo>
                  <a:pt x="434238" y="276936"/>
                </a:lnTo>
                <a:lnTo>
                  <a:pt x="401485" y="236956"/>
                </a:lnTo>
                <a:lnTo>
                  <a:pt x="371525" y="195313"/>
                </a:lnTo>
                <a:lnTo>
                  <a:pt x="344258" y="151917"/>
                </a:lnTo>
                <a:lnTo>
                  <a:pt x="319760" y="106959"/>
                </a:lnTo>
                <a:lnTo>
                  <a:pt x="298081" y="60579"/>
                </a:lnTo>
                <a:lnTo>
                  <a:pt x="279336" y="12979"/>
                </a:lnTo>
                <a:lnTo>
                  <a:pt x="275120" y="0"/>
                </a:lnTo>
                <a:lnTo>
                  <a:pt x="260845" y="0"/>
                </a:lnTo>
                <a:lnTo>
                  <a:pt x="279577" y="53213"/>
                </a:lnTo>
                <a:lnTo>
                  <a:pt x="299808" y="100685"/>
                </a:lnTo>
                <a:lnTo>
                  <a:pt x="322834" y="146837"/>
                </a:lnTo>
                <a:lnTo>
                  <a:pt x="348576" y="191452"/>
                </a:lnTo>
                <a:lnTo>
                  <a:pt x="377151" y="234657"/>
                </a:lnTo>
                <a:lnTo>
                  <a:pt x="408393" y="275907"/>
                </a:lnTo>
                <a:lnTo>
                  <a:pt x="442188" y="315074"/>
                </a:lnTo>
                <a:lnTo>
                  <a:pt x="478421" y="352056"/>
                </a:lnTo>
                <a:lnTo>
                  <a:pt x="516978" y="386715"/>
                </a:lnTo>
                <a:lnTo>
                  <a:pt x="558825" y="419049"/>
                </a:lnTo>
                <a:lnTo>
                  <a:pt x="603453" y="447687"/>
                </a:lnTo>
                <a:lnTo>
                  <a:pt x="650621" y="471728"/>
                </a:lnTo>
                <a:lnTo>
                  <a:pt x="700112" y="490258"/>
                </a:lnTo>
                <a:lnTo>
                  <a:pt x="751687" y="502361"/>
                </a:lnTo>
                <a:lnTo>
                  <a:pt x="804951" y="507707"/>
                </a:lnTo>
                <a:lnTo>
                  <a:pt x="822540" y="508050"/>
                </a:lnTo>
                <a:lnTo>
                  <a:pt x="870864" y="505637"/>
                </a:lnTo>
                <a:lnTo>
                  <a:pt x="918641" y="498919"/>
                </a:lnTo>
                <a:lnTo>
                  <a:pt x="965936" y="488632"/>
                </a:lnTo>
                <a:lnTo>
                  <a:pt x="1012812" y="475551"/>
                </a:lnTo>
                <a:lnTo>
                  <a:pt x="1059332" y="460425"/>
                </a:lnTo>
                <a:lnTo>
                  <a:pt x="1105560" y="444017"/>
                </a:lnTo>
                <a:lnTo>
                  <a:pt x="1197394" y="410387"/>
                </a:lnTo>
                <a:lnTo>
                  <a:pt x="1243114" y="394690"/>
                </a:lnTo>
                <a:lnTo>
                  <a:pt x="1296085" y="378688"/>
                </a:lnTo>
                <a:lnTo>
                  <a:pt x="1349603" y="365988"/>
                </a:lnTo>
                <a:lnTo>
                  <a:pt x="1403781" y="357619"/>
                </a:lnTo>
                <a:lnTo>
                  <a:pt x="1458671" y="354596"/>
                </a:lnTo>
                <a:lnTo>
                  <a:pt x="1463192" y="354596"/>
                </a:lnTo>
                <a:lnTo>
                  <a:pt x="1533715" y="360514"/>
                </a:lnTo>
                <a:lnTo>
                  <a:pt x="1581061" y="369646"/>
                </a:lnTo>
                <a:lnTo>
                  <a:pt x="1628063" y="381990"/>
                </a:lnTo>
                <a:lnTo>
                  <a:pt x="1674533" y="396748"/>
                </a:lnTo>
                <a:lnTo>
                  <a:pt x="1720291" y="413131"/>
                </a:lnTo>
                <a:lnTo>
                  <a:pt x="1767433" y="431266"/>
                </a:lnTo>
                <a:lnTo>
                  <a:pt x="1862594" y="469099"/>
                </a:lnTo>
                <a:lnTo>
                  <a:pt x="1910715" y="487222"/>
                </a:lnTo>
                <a:lnTo>
                  <a:pt x="1959254" y="503809"/>
                </a:lnTo>
                <a:lnTo>
                  <a:pt x="2008289" y="518045"/>
                </a:lnTo>
                <a:lnTo>
                  <a:pt x="2057857" y="529183"/>
                </a:lnTo>
                <a:lnTo>
                  <a:pt x="2108009" y="536435"/>
                </a:lnTo>
                <a:lnTo>
                  <a:pt x="2114321" y="536765"/>
                </a:lnTo>
                <a:lnTo>
                  <a:pt x="2114321" y="481050"/>
                </a:lnTo>
                <a:close/>
              </a:path>
              <a:path w="2114550" h="974090">
                <a:moveTo>
                  <a:pt x="2114321" y="164058"/>
                </a:moveTo>
                <a:lnTo>
                  <a:pt x="2111324" y="164058"/>
                </a:lnTo>
                <a:lnTo>
                  <a:pt x="2068499" y="160375"/>
                </a:lnTo>
                <a:lnTo>
                  <a:pt x="2025878" y="154203"/>
                </a:lnTo>
                <a:lnTo>
                  <a:pt x="1983549" y="145567"/>
                </a:lnTo>
                <a:lnTo>
                  <a:pt x="1945652" y="135572"/>
                </a:lnTo>
                <a:lnTo>
                  <a:pt x="1908378" y="123418"/>
                </a:lnTo>
                <a:lnTo>
                  <a:pt x="1871853" y="109131"/>
                </a:lnTo>
                <a:lnTo>
                  <a:pt x="1836153" y="92735"/>
                </a:lnTo>
                <a:lnTo>
                  <a:pt x="1797824" y="71691"/>
                </a:lnTo>
                <a:lnTo>
                  <a:pt x="1723224" y="26073"/>
                </a:lnTo>
                <a:lnTo>
                  <a:pt x="1690484" y="7632"/>
                </a:lnTo>
                <a:lnTo>
                  <a:pt x="1685188" y="4648"/>
                </a:lnTo>
                <a:lnTo>
                  <a:pt x="1675028" y="0"/>
                </a:lnTo>
                <a:lnTo>
                  <a:pt x="1401152" y="0"/>
                </a:lnTo>
                <a:lnTo>
                  <a:pt x="1364983" y="15570"/>
                </a:lnTo>
                <a:lnTo>
                  <a:pt x="1322730" y="36322"/>
                </a:lnTo>
                <a:lnTo>
                  <a:pt x="1281125" y="58420"/>
                </a:lnTo>
                <a:lnTo>
                  <a:pt x="1198397" y="103555"/>
                </a:lnTo>
                <a:lnTo>
                  <a:pt x="1156525" y="125056"/>
                </a:lnTo>
                <a:lnTo>
                  <a:pt x="1107808" y="147129"/>
                </a:lnTo>
                <a:lnTo>
                  <a:pt x="1057363" y="165188"/>
                </a:lnTo>
                <a:lnTo>
                  <a:pt x="1005573" y="177406"/>
                </a:lnTo>
                <a:lnTo>
                  <a:pt x="952855" y="181889"/>
                </a:lnTo>
                <a:lnTo>
                  <a:pt x="936383" y="181406"/>
                </a:lnTo>
                <a:lnTo>
                  <a:pt x="919873" y="179959"/>
                </a:lnTo>
                <a:lnTo>
                  <a:pt x="902881" y="177406"/>
                </a:lnTo>
                <a:lnTo>
                  <a:pt x="903020" y="177406"/>
                </a:lnTo>
                <a:lnTo>
                  <a:pt x="886777" y="173913"/>
                </a:lnTo>
                <a:lnTo>
                  <a:pt x="842962" y="159207"/>
                </a:lnTo>
                <a:lnTo>
                  <a:pt x="802055" y="138176"/>
                </a:lnTo>
                <a:lnTo>
                  <a:pt x="764209" y="111734"/>
                </a:lnTo>
                <a:lnTo>
                  <a:pt x="729538" y="80810"/>
                </a:lnTo>
                <a:lnTo>
                  <a:pt x="698182" y="46329"/>
                </a:lnTo>
                <a:lnTo>
                  <a:pt x="670267" y="9207"/>
                </a:lnTo>
                <a:lnTo>
                  <a:pt x="664502" y="0"/>
                </a:lnTo>
                <a:lnTo>
                  <a:pt x="643966" y="0"/>
                </a:lnTo>
                <a:lnTo>
                  <a:pt x="669150" y="37185"/>
                </a:lnTo>
                <a:lnTo>
                  <a:pt x="699465" y="74434"/>
                </a:lnTo>
                <a:lnTo>
                  <a:pt x="733247" y="108407"/>
                </a:lnTo>
                <a:lnTo>
                  <a:pt x="770610" y="138430"/>
                </a:lnTo>
                <a:lnTo>
                  <a:pt x="811720" y="163868"/>
                </a:lnTo>
                <a:lnTo>
                  <a:pt x="881951" y="191833"/>
                </a:lnTo>
                <a:lnTo>
                  <a:pt x="956779" y="202603"/>
                </a:lnTo>
                <a:lnTo>
                  <a:pt x="962672" y="202603"/>
                </a:lnTo>
                <a:lnTo>
                  <a:pt x="994168" y="201015"/>
                </a:lnTo>
                <a:lnTo>
                  <a:pt x="1026769" y="196316"/>
                </a:lnTo>
                <a:lnTo>
                  <a:pt x="1058900" y="189014"/>
                </a:lnTo>
                <a:lnTo>
                  <a:pt x="1082560" y="181889"/>
                </a:lnTo>
                <a:lnTo>
                  <a:pt x="1090371" y="179539"/>
                </a:lnTo>
                <a:lnTo>
                  <a:pt x="1135087" y="162610"/>
                </a:lnTo>
                <a:lnTo>
                  <a:pt x="1178661" y="143116"/>
                </a:lnTo>
                <a:lnTo>
                  <a:pt x="1221486" y="121970"/>
                </a:lnTo>
                <a:lnTo>
                  <a:pt x="1306499" y="78320"/>
                </a:lnTo>
                <a:lnTo>
                  <a:pt x="1349502" y="57619"/>
                </a:lnTo>
                <a:lnTo>
                  <a:pt x="1394548" y="38392"/>
                </a:lnTo>
                <a:lnTo>
                  <a:pt x="1441246" y="22479"/>
                </a:lnTo>
                <a:lnTo>
                  <a:pt x="1489100" y="11633"/>
                </a:lnTo>
                <a:lnTo>
                  <a:pt x="1537639" y="7632"/>
                </a:lnTo>
                <a:lnTo>
                  <a:pt x="1554835" y="8178"/>
                </a:lnTo>
                <a:lnTo>
                  <a:pt x="1606359" y="17030"/>
                </a:lnTo>
                <a:lnTo>
                  <a:pt x="1648307" y="33413"/>
                </a:lnTo>
                <a:lnTo>
                  <a:pt x="1687309" y="55460"/>
                </a:lnTo>
                <a:lnTo>
                  <a:pt x="1762226" y="105257"/>
                </a:lnTo>
                <a:lnTo>
                  <a:pt x="1797799" y="126390"/>
                </a:lnTo>
                <a:lnTo>
                  <a:pt x="1834464" y="145427"/>
                </a:lnTo>
                <a:lnTo>
                  <a:pt x="1872132" y="162318"/>
                </a:lnTo>
                <a:lnTo>
                  <a:pt x="1910702" y="177038"/>
                </a:lnTo>
                <a:lnTo>
                  <a:pt x="1959635" y="192366"/>
                </a:lnTo>
                <a:lnTo>
                  <a:pt x="2009508" y="204254"/>
                </a:lnTo>
                <a:lnTo>
                  <a:pt x="2060130" y="212725"/>
                </a:lnTo>
                <a:lnTo>
                  <a:pt x="2111222" y="217792"/>
                </a:lnTo>
                <a:lnTo>
                  <a:pt x="2114321" y="217792"/>
                </a:lnTo>
                <a:lnTo>
                  <a:pt x="2114321" y="164058"/>
                </a:lnTo>
                <a:close/>
              </a:path>
            </a:pathLst>
          </a:custGeom>
          <a:solidFill>
            <a:srgbClr val="5441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88125" y="3496554"/>
            <a:ext cx="4813935" cy="37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spc="160" dirty="0">
                <a:solidFill>
                  <a:srgbClr val="434343"/>
                </a:solidFill>
                <a:latin typeface="Gill Sans MT"/>
                <a:cs typeface="Gill Sans MT"/>
              </a:rPr>
              <a:t>Have</a:t>
            </a:r>
            <a:r>
              <a:rPr sz="2300" spc="9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300" spc="170" dirty="0">
                <a:solidFill>
                  <a:srgbClr val="434343"/>
                </a:solidFill>
                <a:latin typeface="Gill Sans MT"/>
                <a:cs typeface="Gill Sans MT"/>
              </a:rPr>
              <a:t>you</a:t>
            </a:r>
            <a:r>
              <a:rPr sz="2300" spc="15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300" spc="210" dirty="0">
                <a:solidFill>
                  <a:srgbClr val="434343"/>
                </a:solidFill>
                <a:latin typeface="Gill Sans MT"/>
                <a:cs typeface="Gill Sans MT"/>
              </a:rPr>
              <a:t>heard</a:t>
            </a:r>
            <a:r>
              <a:rPr sz="2300" spc="11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300" spc="220" dirty="0">
                <a:solidFill>
                  <a:srgbClr val="434343"/>
                </a:solidFill>
                <a:latin typeface="Gill Sans MT"/>
                <a:cs typeface="Gill Sans MT"/>
              </a:rPr>
              <a:t>this</a:t>
            </a:r>
            <a:r>
              <a:rPr sz="2300" spc="10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300" spc="215" dirty="0">
                <a:solidFill>
                  <a:srgbClr val="434343"/>
                </a:solidFill>
                <a:latin typeface="Gill Sans MT"/>
                <a:cs typeface="Gill Sans MT"/>
              </a:rPr>
              <a:t>term</a:t>
            </a:r>
            <a:r>
              <a:rPr sz="2300" spc="15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2300" spc="204" dirty="0">
                <a:solidFill>
                  <a:srgbClr val="434343"/>
                </a:solidFill>
                <a:latin typeface="Gill Sans MT"/>
                <a:cs typeface="Gill Sans MT"/>
              </a:rPr>
              <a:t>before?</a:t>
            </a:r>
            <a:endParaRPr sz="23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788125" y="1096441"/>
            <a:ext cx="3456940" cy="2311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5000" spc="250" dirty="0"/>
              <a:t>What</a:t>
            </a:r>
            <a:r>
              <a:rPr sz="5000" spc="-355" dirty="0"/>
              <a:t> </a:t>
            </a:r>
            <a:r>
              <a:rPr sz="5000" spc="220" dirty="0"/>
              <a:t>is</a:t>
            </a:r>
            <a:r>
              <a:rPr sz="5000" spc="-355" dirty="0"/>
              <a:t> </a:t>
            </a:r>
            <a:r>
              <a:rPr sz="5000" spc="195" dirty="0"/>
              <a:t>an </a:t>
            </a:r>
            <a:r>
              <a:rPr sz="5000" spc="204" dirty="0"/>
              <a:t>urban</a:t>
            </a:r>
            <a:r>
              <a:rPr sz="5000" spc="-345" dirty="0"/>
              <a:t> </a:t>
            </a:r>
            <a:r>
              <a:rPr sz="5000" spc="135" dirty="0"/>
              <a:t>heat </a:t>
            </a:r>
            <a:r>
              <a:rPr sz="5000" spc="260" dirty="0"/>
              <a:t>island?</a:t>
            </a:r>
            <a:endParaRPr sz="5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228948"/>
            <a:ext cx="9144000" cy="915035"/>
          </a:xfrm>
          <a:custGeom>
            <a:avLst/>
            <a:gdLst/>
            <a:ahLst/>
            <a:cxnLst/>
            <a:rect l="l" t="t" r="r" b="b"/>
            <a:pathLst>
              <a:path w="9144000" h="915035">
                <a:moveTo>
                  <a:pt x="9143999" y="162632"/>
                </a:moveTo>
                <a:lnTo>
                  <a:pt x="7451591" y="162632"/>
                </a:lnTo>
                <a:lnTo>
                  <a:pt x="7499279" y="160966"/>
                </a:lnTo>
                <a:lnTo>
                  <a:pt x="7546826" y="156247"/>
                </a:lnTo>
                <a:lnTo>
                  <a:pt x="7594259" y="148895"/>
                </a:lnTo>
                <a:lnTo>
                  <a:pt x="7641603" y="139331"/>
                </a:lnTo>
                <a:lnTo>
                  <a:pt x="7688885" y="127974"/>
                </a:lnTo>
                <a:lnTo>
                  <a:pt x="7736133" y="115245"/>
                </a:lnTo>
                <a:lnTo>
                  <a:pt x="7933888" y="56496"/>
                </a:lnTo>
                <a:lnTo>
                  <a:pt x="7986107" y="42131"/>
                </a:lnTo>
                <a:lnTo>
                  <a:pt x="8037812" y="29450"/>
                </a:lnTo>
                <a:lnTo>
                  <a:pt x="8090052" y="18760"/>
                </a:lnTo>
                <a:lnTo>
                  <a:pt x="8144355" y="10233"/>
                </a:lnTo>
                <a:lnTo>
                  <a:pt x="8198793" y="4406"/>
                </a:lnTo>
                <a:lnTo>
                  <a:pt x="8253320" y="1066"/>
                </a:lnTo>
                <a:lnTo>
                  <a:pt x="8307892" y="0"/>
                </a:lnTo>
                <a:lnTo>
                  <a:pt x="8356759" y="814"/>
                </a:lnTo>
                <a:lnTo>
                  <a:pt x="8405654" y="3167"/>
                </a:lnTo>
                <a:lnTo>
                  <a:pt x="8454569" y="6926"/>
                </a:lnTo>
                <a:lnTo>
                  <a:pt x="8503492" y="11958"/>
                </a:lnTo>
                <a:lnTo>
                  <a:pt x="8552414" y="18127"/>
                </a:lnTo>
                <a:lnTo>
                  <a:pt x="8601326" y="25302"/>
                </a:lnTo>
                <a:lnTo>
                  <a:pt x="8650217" y="33348"/>
                </a:lnTo>
                <a:lnTo>
                  <a:pt x="8699078" y="42131"/>
                </a:lnTo>
                <a:lnTo>
                  <a:pt x="8796671" y="61376"/>
                </a:lnTo>
                <a:lnTo>
                  <a:pt x="9039440" y="113042"/>
                </a:lnTo>
                <a:lnTo>
                  <a:pt x="9083076" y="121774"/>
                </a:lnTo>
                <a:lnTo>
                  <a:pt x="9127105" y="129218"/>
                </a:lnTo>
                <a:lnTo>
                  <a:pt x="9143999" y="131197"/>
                </a:lnTo>
                <a:lnTo>
                  <a:pt x="9143999" y="162632"/>
                </a:lnTo>
                <a:close/>
              </a:path>
              <a:path w="9144000" h="915035">
                <a:moveTo>
                  <a:pt x="9143999" y="914551"/>
                </a:moveTo>
                <a:lnTo>
                  <a:pt x="0" y="914551"/>
                </a:lnTo>
                <a:lnTo>
                  <a:pt x="0" y="240801"/>
                </a:lnTo>
                <a:lnTo>
                  <a:pt x="8431" y="238637"/>
                </a:lnTo>
                <a:lnTo>
                  <a:pt x="46892" y="227601"/>
                </a:lnTo>
                <a:lnTo>
                  <a:pt x="84274" y="215109"/>
                </a:lnTo>
                <a:lnTo>
                  <a:pt x="120031" y="200725"/>
                </a:lnTo>
                <a:lnTo>
                  <a:pt x="184502" y="164544"/>
                </a:lnTo>
                <a:lnTo>
                  <a:pt x="226295" y="133102"/>
                </a:lnTo>
                <a:lnTo>
                  <a:pt x="267474" y="100650"/>
                </a:lnTo>
                <a:lnTo>
                  <a:pt x="309289" y="69448"/>
                </a:lnTo>
                <a:lnTo>
                  <a:pt x="352992" y="41757"/>
                </a:lnTo>
                <a:lnTo>
                  <a:pt x="399832" y="19836"/>
                </a:lnTo>
                <a:lnTo>
                  <a:pt x="454606" y="4974"/>
                </a:lnTo>
                <a:lnTo>
                  <a:pt x="510365" y="239"/>
                </a:lnTo>
                <a:lnTo>
                  <a:pt x="559179" y="3529"/>
                </a:lnTo>
                <a:lnTo>
                  <a:pt x="607828" y="12923"/>
                </a:lnTo>
                <a:lnTo>
                  <a:pt x="655884" y="27705"/>
                </a:lnTo>
                <a:lnTo>
                  <a:pt x="702917" y="47162"/>
                </a:lnTo>
                <a:lnTo>
                  <a:pt x="748500" y="70577"/>
                </a:lnTo>
                <a:lnTo>
                  <a:pt x="792203" y="97236"/>
                </a:lnTo>
                <a:lnTo>
                  <a:pt x="833599" y="126425"/>
                </a:lnTo>
                <a:lnTo>
                  <a:pt x="874386" y="158401"/>
                </a:lnTo>
                <a:lnTo>
                  <a:pt x="914176" y="191783"/>
                </a:lnTo>
                <a:lnTo>
                  <a:pt x="992448" y="260320"/>
                </a:lnTo>
                <a:lnTo>
                  <a:pt x="1031770" y="294251"/>
                </a:lnTo>
                <a:lnTo>
                  <a:pt x="1071775" y="327142"/>
                </a:lnTo>
                <a:lnTo>
                  <a:pt x="1112883" y="358380"/>
                </a:lnTo>
                <a:lnTo>
                  <a:pt x="1155515" y="387354"/>
                </a:lnTo>
                <a:lnTo>
                  <a:pt x="1200090" y="413452"/>
                </a:lnTo>
                <a:lnTo>
                  <a:pt x="1249338" y="437365"/>
                </a:lnTo>
                <a:lnTo>
                  <a:pt x="1299429" y="456928"/>
                </a:lnTo>
                <a:lnTo>
                  <a:pt x="1350297" y="472386"/>
                </a:lnTo>
                <a:lnTo>
                  <a:pt x="1401877" y="483983"/>
                </a:lnTo>
                <a:lnTo>
                  <a:pt x="1454106" y="491964"/>
                </a:lnTo>
                <a:lnTo>
                  <a:pt x="1506918" y="496573"/>
                </a:lnTo>
                <a:lnTo>
                  <a:pt x="1560248" y="498055"/>
                </a:lnTo>
                <a:lnTo>
                  <a:pt x="9143999" y="498055"/>
                </a:lnTo>
                <a:lnTo>
                  <a:pt x="9143999" y="914551"/>
                </a:lnTo>
                <a:close/>
              </a:path>
              <a:path w="9144000" h="915035">
                <a:moveTo>
                  <a:pt x="9143999" y="388717"/>
                </a:moveTo>
                <a:lnTo>
                  <a:pt x="5458653" y="388717"/>
                </a:lnTo>
                <a:lnTo>
                  <a:pt x="5508784" y="388148"/>
                </a:lnTo>
                <a:lnTo>
                  <a:pt x="5558788" y="386390"/>
                </a:lnTo>
                <a:lnTo>
                  <a:pt x="5608646" y="383364"/>
                </a:lnTo>
                <a:lnTo>
                  <a:pt x="5658338" y="378993"/>
                </a:lnTo>
                <a:lnTo>
                  <a:pt x="5707845" y="373197"/>
                </a:lnTo>
                <a:lnTo>
                  <a:pt x="5757148" y="365900"/>
                </a:lnTo>
                <a:lnTo>
                  <a:pt x="5806227" y="357022"/>
                </a:lnTo>
                <a:lnTo>
                  <a:pt x="5855063" y="346486"/>
                </a:lnTo>
                <a:lnTo>
                  <a:pt x="5903637" y="334214"/>
                </a:lnTo>
                <a:lnTo>
                  <a:pt x="5951928" y="320126"/>
                </a:lnTo>
                <a:lnTo>
                  <a:pt x="5998973" y="304537"/>
                </a:lnTo>
                <a:lnTo>
                  <a:pt x="6045824" y="287422"/>
                </a:lnTo>
                <a:lnTo>
                  <a:pt x="6092509" y="269050"/>
                </a:lnTo>
                <a:lnTo>
                  <a:pt x="6139054" y="249694"/>
                </a:lnTo>
                <a:lnTo>
                  <a:pt x="6185488" y="229624"/>
                </a:lnTo>
                <a:lnTo>
                  <a:pt x="6370641" y="147618"/>
                </a:lnTo>
                <a:lnTo>
                  <a:pt x="6417085" y="127974"/>
                </a:lnTo>
                <a:lnTo>
                  <a:pt x="6463249" y="109373"/>
                </a:lnTo>
                <a:lnTo>
                  <a:pt x="6509656" y="91888"/>
                </a:lnTo>
                <a:lnTo>
                  <a:pt x="6556166" y="75856"/>
                </a:lnTo>
                <a:lnTo>
                  <a:pt x="6602809" y="61546"/>
                </a:lnTo>
                <a:lnTo>
                  <a:pt x="6649609" y="49232"/>
                </a:lnTo>
                <a:lnTo>
                  <a:pt x="6696596" y="39182"/>
                </a:lnTo>
                <a:lnTo>
                  <a:pt x="6743795" y="31668"/>
                </a:lnTo>
                <a:lnTo>
                  <a:pt x="6791234" y="26962"/>
                </a:lnTo>
                <a:lnTo>
                  <a:pt x="6839839" y="25302"/>
                </a:lnTo>
                <a:lnTo>
                  <a:pt x="6837505" y="25302"/>
                </a:lnTo>
                <a:lnTo>
                  <a:pt x="6867665" y="25947"/>
                </a:lnTo>
                <a:lnTo>
                  <a:pt x="6894623" y="27705"/>
                </a:lnTo>
                <a:lnTo>
                  <a:pt x="6895390" y="27705"/>
                </a:lnTo>
                <a:lnTo>
                  <a:pt x="6954492" y="35609"/>
                </a:lnTo>
                <a:lnTo>
                  <a:pt x="7000690" y="45696"/>
                </a:lnTo>
                <a:lnTo>
                  <a:pt x="7046213" y="58585"/>
                </a:lnTo>
                <a:lnTo>
                  <a:pt x="7091260" y="73432"/>
                </a:lnTo>
                <a:lnTo>
                  <a:pt x="7180733" y="105616"/>
                </a:lnTo>
                <a:lnTo>
                  <a:pt x="7225559" y="121265"/>
                </a:lnTo>
                <a:lnTo>
                  <a:pt x="7270713" y="135492"/>
                </a:lnTo>
                <a:lnTo>
                  <a:pt x="7316395" y="147451"/>
                </a:lnTo>
                <a:lnTo>
                  <a:pt x="7362531" y="156247"/>
                </a:lnTo>
                <a:lnTo>
                  <a:pt x="7362397" y="156247"/>
                </a:lnTo>
                <a:lnTo>
                  <a:pt x="7385080" y="159154"/>
                </a:lnTo>
                <a:lnTo>
                  <a:pt x="7407288" y="161124"/>
                </a:lnTo>
                <a:lnTo>
                  <a:pt x="7429451" y="162265"/>
                </a:lnTo>
                <a:lnTo>
                  <a:pt x="7451591" y="162632"/>
                </a:lnTo>
                <a:lnTo>
                  <a:pt x="9143999" y="162632"/>
                </a:lnTo>
                <a:lnTo>
                  <a:pt x="9143999" y="388717"/>
                </a:lnTo>
                <a:close/>
              </a:path>
              <a:path w="9144000" h="915035">
                <a:moveTo>
                  <a:pt x="9143999" y="498055"/>
                </a:moveTo>
                <a:lnTo>
                  <a:pt x="1560248" y="498055"/>
                </a:lnTo>
                <a:lnTo>
                  <a:pt x="1608783" y="496914"/>
                </a:lnTo>
                <a:lnTo>
                  <a:pt x="1657649" y="493615"/>
                </a:lnTo>
                <a:lnTo>
                  <a:pt x="1706801" y="488340"/>
                </a:lnTo>
                <a:lnTo>
                  <a:pt x="1756196" y="481273"/>
                </a:lnTo>
                <a:lnTo>
                  <a:pt x="1805786" y="472596"/>
                </a:lnTo>
                <a:lnTo>
                  <a:pt x="1855527" y="462493"/>
                </a:lnTo>
                <a:lnTo>
                  <a:pt x="1905374" y="451147"/>
                </a:lnTo>
                <a:lnTo>
                  <a:pt x="1955281" y="438741"/>
                </a:lnTo>
                <a:lnTo>
                  <a:pt x="2005204" y="425459"/>
                </a:lnTo>
                <a:lnTo>
                  <a:pt x="2055096" y="411482"/>
                </a:lnTo>
                <a:lnTo>
                  <a:pt x="2351285" y="323315"/>
                </a:lnTo>
                <a:lnTo>
                  <a:pt x="2399701" y="309611"/>
                </a:lnTo>
                <a:lnTo>
                  <a:pt x="2448664" y="296496"/>
                </a:lnTo>
                <a:lnTo>
                  <a:pt x="2497758" y="284205"/>
                </a:lnTo>
                <a:lnTo>
                  <a:pt x="2546976" y="272722"/>
                </a:lnTo>
                <a:lnTo>
                  <a:pt x="2596315" y="262030"/>
                </a:lnTo>
                <a:lnTo>
                  <a:pt x="2645769" y="252114"/>
                </a:lnTo>
                <a:lnTo>
                  <a:pt x="2695334" y="242956"/>
                </a:lnTo>
                <a:lnTo>
                  <a:pt x="2745004" y="234540"/>
                </a:lnTo>
                <a:lnTo>
                  <a:pt x="2794776" y="226850"/>
                </a:lnTo>
                <a:lnTo>
                  <a:pt x="2844644" y="219869"/>
                </a:lnTo>
                <a:lnTo>
                  <a:pt x="2894604" y="213582"/>
                </a:lnTo>
                <a:lnTo>
                  <a:pt x="2944651" y="207971"/>
                </a:lnTo>
                <a:lnTo>
                  <a:pt x="2994780" y="203021"/>
                </a:lnTo>
                <a:lnTo>
                  <a:pt x="3044986" y="198714"/>
                </a:lnTo>
                <a:lnTo>
                  <a:pt x="3095266" y="195035"/>
                </a:lnTo>
                <a:lnTo>
                  <a:pt x="3145613" y="191966"/>
                </a:lnTo>
                <a:lnTo>
                  <a:pt x="3196023" y="189493"/>
                </a:lnTo>
                <a:lnTo>
                  <a:pt x="3246492" y="187597"/>
                </a:lnTo>
                <a:lnTo>
                  <a:pt x="3299244" y="186205"/>
                </a:lnTo>
                <a:lnTo>
                  <a:pt x="3300792" y="186205"/>
                </a:lnTo>
                <a:lnTo>
                  <a:pt x="3348182" y="185466"/>
                </a:lnTo>
                <a:lnTo>
                  <a:pt x="3398201" y="185217"/>
                </a:lnTo>
                <a:lnTo>
                  <a:pt x="3498708" y="186205"/>
                </a:lnTo>
                <a:lnTo>
                  <a:pt x="3599344" y="189084"/>
                </a:lnTo>
                <a:lnTo>
                  <a:pt x="3700071" y="193725"/>
                </a:lnTo>
                <a:lnTo>
                  <a:pt x="3800851" y="200000"/>
                </a:lnTo>
                <a:lnTo>
                  <a:pt x="3901649" y="207781"/>
                </a:lnTo>
                <a:lnTo>
                  <a:pt x="4052794" y="221991"/>
                </a:lnTo>
                <a:lnTo>
                  <a:pt x="4203768" y="238865"/>
                </a:lnTo>
                <a:lnTo>
                  <a:pt x="4404582" y="264757"/>
                </a:lnTo>
                <a:lnTo>
                  <a:pt x="4953833" y="346486"/>
                </a:lnTo>
                <a:lnTo>
                  <a:pt x="5055457" y="360077"/>
                </a:lnTo>
                <a:lnTo>
                  <a:pt x="5105930" y="366144"/>
                </a:lnTo>
                <a:lnTo>
                  <a:pt x="5156420" y="371659"/>
                </a:lnTo>
                <a:lnTo>
                  <a:pt x="5206908" y="376542"/>
                </a:lnTo>
                <a:lnTo>
                  <a:pt x="5257374" y="380714"/>
                </a:lnTo>
                <a:lnTo>
                  <a:pt x="5307801" y="384097"/>
                </a:lnTo>
                <a:lnTo>
                  <a:pt x="5358168" y="386611"/>
                </a:lnTo>
                <a:lnTo>
                  <a:pt x="5407528" y="388148"/>
                </a:lnTo>
                <a:lnTo>
                  <a:pt x="5405763" y="388148"/>
                </a:lnTo>
                <a:lnTo>
                  <a:pt x="5458653" y="388717"/>
                </a:lnTo>
                <a:lnTo>
                  <a:pt x="9143999" y="388717"/>
                </a:lnTo>
                <a:lnTo>
                  <a:pt x="9143999" y="498055"/>
                </a:lnTo>
                <a:close/>
              </a:path>
            </a:pathLst>
          </a:custGeom>
          <a:solidFill>
            <a:srgbClr val="E4C3B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991488" y="-9525"/>
            <a:ext cx="1152525" cy="1374775"/>
            <a:chOff x="7991488" y="-9525"/>
            <a:chExt cx="1152525" cy="1374775"/>
          </a:xfrm>
        </p:grpSpPr>
        <p:sp>
          <p:nvSpPr>
            <p:cNvPr id="4" name="object 4"/>
            <p:cNvSpPr/>
            <p:nvPr/>
          </p:nvSpPr>
          <p:spPr>
            <a:xfrm>
              <a:off x="8001013" y="0"/>
              <a:ext cx="1143000" cy="1355725"/>
            </a:xfrm>
            <a:custGeom>
              <a:avLst/>
              <a:gdLst/>
              <a:ahLst/>
              <a:cxnLst/>
              <a:rect l="l" t="t" r="r" b="b"/>
              <a:pathLst>
                <a:path w="1143000" h="1355725">
                  <a:moveTo>
                    <a:pt x="1111034" y="1350225"/>
                  </a:moveTo>
                  <a:lnTo>
                    <a:pt x="1108265" y="1348930"/>
                  </a:lnTo>
                  <a:lnTo>
                    <a:pt x="1059624" y="1331518"/>
                  </a:lnTo>
                  <a:lnTo>
                    <a:pt x="1010932" y="1314284"/>
                  </a:lnTo>
                  <a:lnTo>
                    <a:pt x="962253" y="1297038"/>
                  </a:lnTo>
                  <a:lnTo>
                    <a:pt x="913676" y="1279613"/>
                  </a:lnTo>
                  <a:lnTo>
                    <a:pt x="865263" y="1261808"/>
                  </a:lnTo>
                  <a:lnTo>
                    <a:pt x="817092" y="1243418"/>
                  </a:lnTo>
                  <a:lnTo>
                    <a:pt x="769226" y="1224280"/>
                  </a:lnTo>
                  <a:lnTo>
                    <a:pt x="721753" y="1204175"/>
                  </a:lnTo>
                  <a:lnTo>
                    <a:pt x="674738" y="1182941"/>
                  </a:lnTo>
                  <a:lnTo>
                    <a:pt x="633209" y="1162926"/>
                  </a:lnTo>
                  <a:lnTo>
                    <a:pt x="592137" y="1141653"/>
                  </a:lnTo>
                  <a:lnTo>
                    <a:pt x="549160" y="1117739"/>
                  </a:lnTo>
                  <a:lnTo>
                    <a:pt x="506920" y="1092428"/>
                  </a:lnTo>
                  <a:lnTo>
                    <a:pt x="465594" y="1065657"/>
                  </a:lnTo>
                  <a:lnTo>
                    <a:pt x="425310" y="1037361"/>
                  </a:lnTo>
                  <a:lnTo>
                    <a:pt x="386245" y="1007503"/>
                  </a:lnTo>
                  <a:lnTo>
                    <a:pt x="348538" y="976007"/>
                  </a:lnTo>
                  <a:lnTo>
                    <a:pt x="312343" y="942822"/>
                  </a:lnTo>
                  <a:lnTo>
                    <a:pt x="277812" y="907884"/>
                  </a:lnTo>
                  <a:lnTo>
                    <a:pt x="245097" y="871143"/>
                  </a:lnTo>
                  <a:lnTo>
                    <a:pt x="214363" y="832523"/>
                  </a:lnTo>
                  <a:lnTo>
                    <a:pt x="185623" y="791857"/>
                  </a:lnTo>
                  <a:lnTo>
                    <a:pt x="159131" y="749706"/>
                  </a:lnTo>
                  <a:lnTo>
                    <a:pt x="134899" y="706234"/>
                  </a:lnTo>
                  <a:lnTo>
                    <a:pt x="112903" y="661555"/>
                  </a:lnTo>
                  <a:lnTo>
                    <a:pt x="93141" y="615835"/>
                  </a:lnTo>
                  <a:lnTo>
                    <a:pt x="75603" y="569201"/>
                  </a:lnTo>
                  <a:lnTo>
                    <a:pt x="60286" y="521792"/>
                  </a:lnTo>
                  <a:lnTo>
                    <a:pt x="47167" y="473748"/>
                  </a:lnTo>
                  <a:lnTo>
                    <a:pt x="36258" y="425208"/>
                  </a:lnTo>
                  <a:lnTo>
                    <a:pt x="27343" y="376097"/>
                  </a:lnTo>
                  <a:lnTo>
                    <a:pt x="20548" y="326872"/>
                  </a:lnTo>
                  <a:lnTo>
                    <a:pt x="15811" y="277571"/>
                  </a:lnTo>
                  <a:lnTo>
                    <a:pt x="13055" y="228219"/>
                  </a:lnTo>
                  <a:lnTo>
                    <a:pt x="12217" y="178866"/>
                  </a:lnTo>
                  <a:lnTo>
                    <a:pt x="13220" y="129552"/>
                  </a:lnTo>
                  <a:lnTo>
                    <a:pt x="15989" y="80289"/>
                  </a:lnTo>
                  <a:lnTo>
                    <a:pt x="20472" y="31115"/>
                  </a:lnTo>
                  <a:lnTo>
                    <a:pt x="24358" y="0"/>
                  </a:lnTo>
                  <a:lnTo>
                    <a:pt x="10769" y="0"/>
                  </a:lnTo>
                  <a:lnTo>
                    <a:pt x="7658" y="25488"/>
                  </a:lnTo>
                  <a:lnTo>
                    <a:pt x="3441" y="73190"/>
                  </a:lnTo>
                  <a:lnTo>
                    <a:pt x="876" y="121158"/>
                  </a:lnTo>
                  <a:lnTo>
                    <a:pt x="0" y="169265"/>
                  </a:lnTo>
                  <a:lnTo>
                    <a:pt x="825" y="217449"/>
                  </a:lnTo>
                  <a:lnTo>
                    <a:pt x="3416" y="265595"/>
                  </a:lnTo>
                  <a:lnTo>
                    <a:pt x="7772" y="313601"/>
                  </a:lnTo>
                  <a:lnTo>
                    <a:pt x="13957" y="361391"/>
                  </a:lnTo>
                  <a:lnTo>
                    <a:pt x="21996" y="408863"/>
                  </a:lnTo>
                  <a:lnTo>
                    <a:pt x="31915" y="455917"/>
                  </a:lnTo>
                  <a:lnTo>
                    <a:pt x="43751" y="502450"/>
                  </a:lnTo>
                  <a:lnTo>
                    <a:pt x="57556" y="548386"/>
                  </a:lnTo>
                  <a:lnTo>
                    <a:pt x="73329" y="593610"/>
                  </a:lnTo>
                  <a:lnTo>
                    <a:pt x="91135" y="638048"/>
                  </a:lnTo>
                  <a:lnTo>
                    <a:pt x="110985" y="681583"/>
                  </a:lnTo>
                  <a:lnTo>
                    <a:pt x="132930" y="724128"/>
                  </a:lnTo>
                  <a:lnTo>
                    <a:pt x="157010" y="765594"/>
                  </a:lnTo>
                  <a:lnTo>
                    <a:pt x="183235" y="805878"/>
                  </a:lnTo>
                  <a:lnTo>
                    <a:pt x="211645" y="844880"/>
                  </a:lnTo>
                  <a:lnTo>
                    <a:pt x="242290" y="882523"/>
                  </a:lnTo>
                  <a:lnTo>
                    <a:pt x="275247" y="918794"/>
                  </a:lnTo>
                  <a:lnTo>
                    <a:pt x="309880" y="953249"/>
                  </a:lnTo>
                  <a:lnTo>
                    <a:pt x="346075" y="985939"/>
                  </a:lnTo>
                  <a:lnTo>
                    <a:pt x="383679" y="1016927"/>
                  </a:lnTo>
                  <a:lnTo>
                    <a:pt x="422592" y="1046289"/>
                  </a:lnTo>
                  <a:lnTo>
                    <a:pt x="462673" y="1074089"/>
                  </a:lnTo>
                  <a:lnTo>
                    <a:pt x="503796" y="1100404"/>
                  </a:lnTo>
                  <a:lnTo>
                    <a:pt x="545846" y="1125283"/>
                  </a:lnTo>
                  <a:lnTo>
                    <a:pt x="588683" y="1148803"/>
                  </a:lnTo>
                  <a:lnTo>
                    <a:pt x="632193" y="1171041"/>
                  </a:lnTo>
                  <a:lnTo>
                    <a:pt x="676135" y="1192110"/>
                  </a:lnTo>
                  <a:lnTo>
                    <a:pt x="722655" y="1213319"/>
                  </a:lnTo>
                  <a:lnTo>
                    <a:pt x="769658" y="1233665"/>
                  </a:lnTo>
                  <a:lnTo>
                    <a:pt x="817054" y="1253197"/>
                  </a:lnTo>
                  <a:lnTo>
                    <a:pt x="864793" y="1271930"/>
                  </a:lnTo>
                  <a:lnTo>
                    <a:pt x="912837" y="1289900"/>
                  </a:lnTo>
                  <a:lnTo>
                    <a:pt x="961110" y="1307134"/>
                  </a:lnTo>
                  <a:lnTo>
                    <a:pt x="1009561" y="1323682"/>
                  </a:lnTo>
                  <a:lnTo>
                    <a:pt x="1058138" y="1339557"/>
                  </a:lnTo>
                  <a:lnTo>
                    <a:pt x="1106766" y="1354797"/>
                  </a:lnTo>
                  <a:lnTo>
                    <a:pt x="1106474" y="1354670"/>
                  </a:lnTo>
                  <a:lnTo>
                    <a:pt x="1109738" y="1355661"/>
                  </a:lnTo>
                  <a:lnTo>
                    <a:pt x="1111034" y="1350225"/>
                  </a:lnTo>
                  <a:close/>
                </a:path>
                <a:path w="1143000" h="1355725">
                  <a:moveTo>
                    <a:pt x="1142987" y="0"/>
                  </a:moveTo>
                  <a:lnTo>
                    <a:pt x="255981" y="0"/>
                  </a:lnTo>
                  <a:lnTo>
                    <a:pt x="246392" y="18542"/>
                  </a:lnTo>
                  <a:lnTo>
                    <a:pt x="228041" y="64223"/>
                  </a:lnTo>
                  <a:lnTo>
                    <a:pt x="213868" y="111569"/>
                  </a:lnTo>
                  <a:lnTo>
                    <a:pt x="203898" y="160159"/>
                  </a:lnTo>
                  <a:lnTo>
                    <a:pt x="198132" y="209562"/>
                  </a:lnTo>
                  <a:lnTo>
                    <a:pt x="196596" y="259346"/>
                  </a:lnTo>
                  <a:lnTo>
                    <a:pt x="199288" y="309092"/>
                  </a:lnTo>
                  <a:lnTo>
                    <a:pt x="206209" y="358355"/>
                  </a:lnTo>
                  <a:lnTo>
                    <a:pt x="217398" y="406717"/>
                  </a:lnTo>
                  <a:lnTo>
                    <a:pt x="232473" y="453847"/>
                  </a:lnTo>
                  <a:lnTo>
                    <a:pt x="251117" y="499491"/>
                  </a:lnTo>
                  <a:lnTo>
                    <a:pt x="273088" y="543585"/>
                  </a:lnTo>
                  <a:lnTo>
                    <a:pt x="298170" y="586016"/>
                  </a:lnTo>
                  <a:lnTo>
                    <a:pt x="326161" y="626706"/>
                  </a:lnTo>
                  <a:lnTo>
                    <a:pt x="356831" y="665568"/>
                  </a:lnTo>
                  <a:lnTo>
                    <a:pt x="389978" y="702525"/>
                  </a:lnTo>
                  <a:lnTo>
                    <a:pt x="425386" y="737476"/>
                  </a:lnTo>
                  <a:lnTo>
                    <a:pt x="462826" y="770343"/>
                  </a:lnTo>
                  <a:lnTo>
                    <a:pt x="502094" y="801027"/>
                  </a:lnTo>
                  <a:lnTo>
                    <a:pt x="542975" y="829462"/>
                  </a:lnTo>
                  <a:lnTo>
                    <a:pt x="585241" y="855548"/>
                  </a:lnTo>
                  <a:lnTo>
                    <a:pt x="623252" y="876541"/>
                  </a:lnTo>
                  <a:lnTo>
                    <a:pt x="662063" y="895794"/>
                  </a:lnTo>
                  <a:lnTo>
                    <a:pt x="708291" y="915987"/>
                  </a:lnTo>
                  <a:lnTo>
                    <a:pt x="755396" y="933767"/>
                  </a:lnTo>
                  <a:lnTo>
                    <a:pt x="803287" y="949121"/>
                  </a:lnTo>
                  <a:lnTo>
                    <a:pt x="851877" y="962012"/>
                  </a:lnTo>
                  <a:lnTo>
                    <a:pt x="901065" y="972426"/>
                  </a:lnTo>
                  <a:lnTo>
                    <a:pt x="950747" y="980338"/>
                  </a:lnTo>
                  <a:lnTo>
                    <a:pt x="1000848" y="985723"/>
                  </a:lnTo>
                  <a:lnTo>
                    <a:pt x="1051255" y="988568"/>
                  </a:lnTo>
                  <a:lnTo>
                    <a:pt x="1101877" y="988834"/>
                  </a:lnTo>
                  <a:lnTo>
                    <a:pt x="973416" y="966127"/>
                  </a:lnTo>
                  <a:lnTo>
                    <a:pt x="1023543" y="960882"/>
                  </a:lnTo>
                  <a:lnTo>
                    <a:pt x="1072959" y="950734"/>
                  </a:lnTo>
                  <a:lnTo>
                    <a:pt x="1121181" y="935812"/>
                  </a:lnTo>
                  <a:lnTo>
                    <a:pt x="1142987" y="926668"/>
                  </a:lnTo>
                  <a:lnTo>
                    <a:pt x="1142987" y="0"/>
                  </a:lnTo>
                  <a:close/>
                </a:path>
              </a:pathLst>
            </a:custGeom>
            <a:solidFill>
              <a:srgbClr val="D19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01013" y="0"/>
              <a:ext cx="1111250" cy="1355725"/>
            </a:xfrm>
            <a:custGeom>
              <a:avLst/>
              <a:gdLst/>
              <a:ahLst/>
              <a:cxnLst/>
              <a:rect l="l" t="t" r="r" b="b"/>
              <a:pathLst>
                <a:path w="1111250" h="1355725">
                  <a:moveTo>
                    <a:pt x="24361" y="0"/>
                  </a:moveTo>
                  <a:lnTo>
                    <a:pt x="20481" y="31115"/>
                  </a:lnTo>
                  <a:lnTo>
                    <a:pt x="16000" y="80279"/>
                  </a:lnTo>
                  <a:lnTo>
                    <a:pt x="13222" y="129541"/>
                  </a:lnTo>
                  <a:lnTo>
                    <a:pt x="12218" y="178864"/>
                  </a:lnTo>
                  <a:lnTo>
                    <a:pt x="13058" y="228214"/>
                  </a:lnTo>
                  <a:lnTo>
                    <a:pt x="15812" y="277558"/>
                  </a:lnTo>
                  <a:lnTo>
                    <a:pt x="20551" y="326860"/>
                  </a:lnTo>
                  <a:lnTo>
                    <a:pt x="27346" y="376086"/>
                  </a:lnTo>
                  <a:lnTo>
                    <a:pt x="36265" y="425202"/>
                  </a:lnTo>
                  <a:lnTo>
                    <a:pt x="47178" y="473742"/>
                  </a:lnTo>
                  <a:lnTo>
                    <a:pt x="60290" y="521786"/>
                  </a:lnTo>
                  <a:lnTo>
                    <a:pt x="75611" y="569196"/>
                  </a:lnTo>
                  <a:lnTo>
                    <a:pt x="93148" y="615831"/>
                  </a:lnTo>
                  <a:lnTo>
                    <a:pt x="112909" y="661554"/>
                  </a:lnTo>
                  <a:lnTo>
                    <a:pt x="134904" y="706223"/>
                  </a:lnTo>
                  <a:lnTo>
                    <a:pt x="159139" y="749700"/>
                  </a:lnTo>
                  <a:lnTo>
                    <a:pt x="185623" y="791846"/>
                  </a:lnTo>
                  <a:lnTo>
                    <a:pt x="214365" y="832521"/>
                  </a:lnTo>
                  <a:lnTo>
                    <a:pt x="245104" y="871132"/>
                  </a:lnTo>
                  <a:lnTo>
                    <a:pt x="277815" y="907876"/>
                  </a:lnTo>
                  <a:lnTo>
                    <a:pt x="312345" y="942813"/>
                  </a:lnTo>
                  <a:lnTo>
                    <a:pt x="348542" y="975999"/>
                  </a:lnTo>
                  <a:lnTo>
                    <a:pt x="386252" y="1007494"/>
                  </a:lnTo>
                  <a:lnTo>
                    <a:pt x="425321" y="1037357"/>
                  </a:lnTo>
                  <a:lnTo>
                    <a:pt x="465599" y="1065644"/>
                  </a:lnTo>
                  <a:lnTo>
                    <a:pt x="506930" y="1092416"/>
                  </a:lnTo>
                  <a:lnTo>
                    <a:pt x="549162" y="1117730"/>
                  </a:lnTo>
                  <a:lnTo>
                    <a:pt x="592143" y="1141644"/>
                  </a:lnTo>
                  <a:lnTo>
                    <a:pt x="633217" y="1162917"/>
                  </a:lnTo>
                  <a:lnTo>
                    <a:pt x="674744" y="1182936"/>
                  </a:lnTo>
                  <a:lnTo>
                    <a:pt x="721762" y="1204173"/>
                  </a:lnTo>
                  <a:lnTo>
                    <a:pt x="769237" y="1224269"/>
                  </a:lnTo>
                  <a:lnTo>
                    <a:pt x="817097" y="1243413"/>
                  </a:lnTo>
                  <a:lnTo>
                    <a:pt x="865269" y="1261797"/>
                  </a:lnTo>
                  <a:lnTo>
                    <a:pt x="913681" y="1279608"/>
                  </a:lnTo>
                  <a:lnTo>
                    <a:pt x="962260" y="1297037"/>
                  </a:lnTo>
                  <a:lnTo>
                    <a:pt x="1010934" y="1314274"/>
                  </a:lnTo>
                  <a:lnTo>
                    <a:pt x="1059629" y="1331508"/>
                  </a:lnTo>
                  <a:lnTo>
                    <a:pt x="1108274" y="1348928"/>
                  </a:lnTo>
                  <a:lnTo>
                    <a:pt x="1111042" y="1350222"/>
                  </a:lnTo>
                  <a:lnTo>
                    <a:pt x="1109745" y="1355653"/>
                  </a:lnTo>
                  <a:lnTo>
                    <a:pt x="1106481" y="1354659"/>
                  </a:lnTo>
                  <a:lnTo>
                    <a:pt x="1106773" y="1354795"/>
                  </a:lnTo>
                  <a:lnTo>
                    <a:pt x="1058139" y="1339551"/>
                  </a:lnTo>
                  <a:lnTo>
                    <a:pt x="1009569" y="1323673"/>
                  </a:lnTo>
                  <a:lnTo>
                    <a:pt x="961118" y="1307130"/>
                  </a:lnTo>
                  <a:lnTo>
                    <a:pt x="912844" y="1289888"/>
                  </a:lnTo>
                  <a:lnTo>
                    <a:pt x="864805" y="1271918"/>
                  </a:lnTo>
                  <a:lnTo>
                    <a:pt x="817057" y="1253186"/>
                  </a:lnTo>
                  <a:lnTo>
                    <a:pt x="769658" y="1233662"/>
                  </a:lnTo>
                  <a:lnTo>
                    <a:pt x="722665" y="1213314"/>
                  </a:lnTo>
                  <a:lnTo>
                    <a:pt x="676135" y="1192110"/>
                  </a:lnTo>
                  <a:lnTo>
                    <a:pt x="632198" y="1171029"/>
                  </a:lnTo>
                  <a:lnTo>
                    <a:pt x="588689" y="1148802"/>
                  </a:lnTo>
                  <a:lnTo>
                    <a:pt x="545849" y="1125281"/>
                  </a:lnTo>
                  <a:lnTo>
                    <a:pt x="503802" y="1100399"/>
                  </a:lnTo>
                  <a:lnTo>
                    <a:pt x="462676" y="1074089"/>
                  </a:lnTo>
                  <a:lnTo>
                    <a:pt x="422595" y="1046285"/>
                  </a:lnTo>
                  <a:lnTo>
                    <a:pt x="383687" y="1016920"/>
                  </a:lnTo>
                  <a:lnTo>
                    <a:pt x="346077" y="985927"/>
                  </a:lnTo>
                  <a:lnTo>
                    <a:pt x="309891" y="953240"/>
                  </a:lnTo>
                  <a:lnTo>
                    <a:pt x="275256" y="918791"/>
                  </a:lnTo>
                  <a:lnTo>
                    <a:pt x="242296" y="882513"/>
                  </a:lnTo>
                  <a:lnTo>
                    <a:pt x="211654" y="844877"/>
                  </a:lnTo>
                  <a:lnTo>
                    <a:pt x="183237" y="805870"/>
                  </a:lnTo>
                  <a:lnTo>
                    <a:pt x="157011" y="765587"/>
                  </a:lnTo>
                  <a:lnTo>
                    <a:pt x="132942" y="724124"/>
                  </a:lnTo>
                  <a:lnTo>
                    <a:pt x="110996" y="681576"/>
                  </a:lnTo>
                  <a:lnTo>
                    <a:pt x="91139" y="638039"/>
                  </a:lnTo>
                  <a:lnTo>
                    <a:pt x="73337" y="593608"/>
                  </a:lnTo>
                  <a:lnTo>
                    <a:pt x="57556" y="548379"/>
                  </a:lnTo>
                  <a:lnTo>
                    <a:pt x="43762" y="502447"/>
                  </a:lnTo>
                  <a:lnTo>
                    <a:pt x="31922" y="455907"/>
                  </a:lnTo>
                  <a:lnTo>
                    <a:pt x="22001" y="408856"/>
                  </a:lnTo>
                  <a:lnTo>
                    <a:pt x="13966" y="361388"/>
                  </a:lnTo>
                  <a:lnTo>
                    <a:pt x="7782" y="313599"/>
                  </a:lnTo>
                  <a:lnTo>
                    <a:pt x="3415" y="265585"/>
                  </a:lnTo>
                  <a:lnTo>
                    <a:pt x="833" y="217441"/>
                  </a:lnTo>
                  <a:lnTo>
                    <a:pt x="0" y="169263"/>
                  </a:lnTo>
                  <a:lnTo>
                    <a:pt x="882" y="121145"/>
                  </a:lnTo>
                  <a:lnTo>
                    <a:pt x="3446" y="73185"/>
                  </a:lnTo>
                  <a:lnTo>
                    <a:pt x="7659" y="25476"/>
                  </a:lnTo>
                  <a:lnTo>
                    <a:pt x="10775" y="0"/>
                  </a:lnTo>
                </a:path>
              </a:pathLst>
            </a:custGeom>
            <a:ln w="19049">
              <a:solidFill>
                <a:srgbClr val="D19D4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62382" y="0"/>
            <a:ext cx="2333452" cy="345439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0" y="0"/>
            <a:ext cx="2171065" cy="2019935"/>
            <a:chOff x="0" y="0"/>
            <a:chExt cx="2171065" cy="201993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2171065" cy="894715"/>
            </a:xfrm>
            <a:custGeom>
              <a:avLst/>
              <a:gdLst/>
              <a:ahLst/>
              <a:cxnLst/>
              <a:rect l="l" t="t" r="r" b="b"/>
              <a:pathLst>
                <a:path w="2171065" h="894715">
                  <a:moveTo>
                    <a:pt x="64257" y="894128"/>
                  </a:moveTo>
                  <a:lnTo>
                    <a:pt x="14054" y="893765"/>
                  </a:lnTo>
                  <a:lnTo>
                    <a:pt x="0" y="893482"/>
                  </a:lnTo>
                  <a:lnTo>
                    <a:pt x="0" y="0"/>
                  </a:lnTo>
                  <a:lnTo>
                    <a:pt x="2149609" y="0"/>
                  </a:lnTo>
                  <a:lnTo>
                    <a:pt x="2154220" y="16471"/>
                  </a:lnTo>
                  <a:lnTo>
                    <a:pt x="2163058" y="52253"/>
                  </a:lnTo>
                  <a:lnTo>
                    <a:pt x="2169303" y="88500"/>
                  </a:lnTo>
                  <a:lnTo>
                    <a:pt x="2170987" y="124692"/>
                  </a:lnTo>
                  <a:lnTo>
                    <a:pt x="2166142" y="160315"/>
                  </a:lnTo>
                  <a:lnTo>
                    <a:pt x="2137271" y="221135"/>
                  </a:lnTo>
                  <a:lnTo>
                    <a:pt x="2093001" y="272728"/>
                  </a:lnTo>
                  <a:lnTo>
                    <a:pt x="2057100" y="307193"/>
                  </a:lnTo>
                  <a:lnTo>
                    <a:pt x="2019592" y="339655"/>
                  </a:lnTo>
                  <a:lnTo>
                    <a:pt x="1980625" y="370246"/>
                  </a:lnTo>
                  <a:lnTo>
                    <a:pt x="1940351" y="399099"/>
                  </a:lnTo>
                  <a:lnTo>
                    <a:pt x="1898919" y="426348"/>
                  </a:lnTo>
                  <a:lnTo>
                    <a:pt x="1856477" y="452126"/>
                  </a:lnTo>
                  <a:lnTo>
                    <a:pt x="1813176" y="476565"/>
                  </a:lnTo>
                  <a:lnTo>
                    <a:pt x="1769165" y="499800"/>
                  </a:lnTo>
                  <a:lnTo>
                    <a:pt x="1724594" y="521962"/>
                  </a:lnTo>
                  <a:lnTo>
                    <a:pt x="1679613" y="543186"/>
                  </a:lnTo>
                  <a:lnTo>
                    <a:pt x="1634370" y="563604"/>
                  </a:lnTo>
                  <a:lnTo>
                    <a:pt x="1587040" y="584173"/>
                  </a:lnTo>
                  <a:lnTo>
                    <a:pt x="1539478" y="604090"/>
                  </a:lnTo>
                  <a:lnTo>
                    <a:pt x="1491691" y="623353"/>
                  </a:lnTo>
                  <a:lnTo>
                    <a:pt x="1443685" y="641962"/>
                  </a:lnTo>
                  <a:lnTo>
                    <a:pt x="1395465" y="659916"/>
                  </a:lnTo>
                  <a:lnTo>
                    <a:pt x="1347038" y="677216"/>
                  </a:lnTo>
                  <a:lnTo>
                    <a:pt x="1298408" y="693859"/>
                  </a:lnTo>
                  <a:lnTo>
                    <a:pt x="1249582" y="709847"/>
                  </a:lnTo>
                  <a:lnTo>
                    <a:pt x="1200565" y="725177"/>
                  </a:lnTo>
                  <a:lnTo>
                    <a:pt x="1151364" y="739850"/>
                  </a:lnTo>
                  <a:lnTo>
                    <a:pt x="1101983" y="753865"/>
                  </a:lnTo>
                  <a:lnTo>
                    <a:pt x="1052429" y="767221"/>
                  </a:lnTo>
                  <a:lnTo>
                    <a:pt x="1004107" y="779570"/>
                  </a:lnTo>
                  <a:lnTo>
                    <a:pt x="955636" y="791293"/>
                  </a:lnTo>
                  <a:lnTo>
                    <a:pt x="907022" y="802390"/>
                  </a:lnTo>
                  <a:lnTo>
                    <a:pt x="858269" y="812859"/>
                  </a:lnTo>
                  <a:lnTo>
                    <a:pt x="809385" y="822699"/>
                  </a:lnTo>
                  <a:lnTo>
                    <a:pt x="760376" y="831909"/>
                  </a:lnTo>
                  <a:lnTo>
                    <a:pt x="711245" y="840488"/>
                  </a:lnTo>
                  <a:lnTo>
                    <a:pt x="662001" y="848435"/>
                  </a:lnTo>
                  <a:lnTo>
                    <a:pt x="612648" y="855750"/>
                  </a:lnTo>
                  <a:lnTo>
                    <a:pt x="563192" y="862430"/>
                  </a:lnTo>
                  <a:lnTo>
                    <a:pt x="513639" y="868475"/>
                  </a:lnTo>
                  <a:lnTo>
                    <a:pt x="463995" y="873884"/>
                  </a:lnTo>
                  <a:lnTo>
                    <a:pt x="414266" y="878656"/>
                  </a:lnTo>
                  <a:lnTo>
                    <a:pt x="364457" y="882789"/>
                  </a:lnTo>
                  <a:lnTo>
                    <a:pt x="314574" y="886284"/>
                  </a:lnTo>
                  <a:lnTo>
                    <a:pt x="264624" y="889138"/>
                  </a:lnTo>
                  <a:lnTo>
                    <a:pt x="214611" y="891350"/>
                  </a:lnTo>
                  <a:lnTo>
                    <a:pt x="164542" y="892920"/>
                  </a:lnTo>
                  <a:lnTo>
                    <a:pt x="118850" y="893765"/>
                  </a:lnTo>
                  <a:lnTo>
                    <a:pt x="128989" y="893765"/>
                  </a:lnTo>
                  <a:lnTo>
                    <a:pt x="64257" y="894128"/>
                  </a:lnTo>
                  <a:close/>
                </a:path>
              </a:pathLst>
            </a:custGeom>
            <a:solidFill>
              <a:srgbClr val="93A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82" y="95715"/>
              <a:ext cx="727075" cy="1924050"/>
            </a:xfrm>
            <a:custGeom>
              <a:avLst/>
              <a:gdLst/>
              <a:ahLst/>
              <a:cxnLst/>
              <a:rect l="l" t="t" r="r" b="b"/>
              <a:pathLst>
                <a:path w="727075" h="1924050">
                  <a:moveTo>
                    <a:pt x="275874" y="1861851"/>
                  </a:moveTo>
                  <a:lnTo>
                    <a:pt x="274231" y="1861851"/>
                  </a:lnTo>
                  <a:lnTo>
                    <a:pt x="265960" y="1860559"/>
                  </a:lnTo>
                  <a:lnTo>
                    <a:pt x="258445" y="1856551"/>
                  </a:lnTo>
                  <a:lnTo>
                    <a:pt x="253113" y="1849633"/>
                  </a:lnTo>
                  <a:lnTo>
                    <a:pt x="251391" y="1839608"/>
                  </a:lnTo>
                  <a:lnTo>
                    <a:pt x="253166" y="1829163"/>
                  </a:lnTo>
                  <a:lnTo>
                    <a:pt x="258202" y="1821321"/>
                  </a:lnTo>
                  <a:lnTo>
                    <a:pt x="266737" y="1816390"/>
                  </a:lnTo>
                  <a:lnTo>
                    <a:pt x="279008" y="1814678"/>
                  </a:lnTo>
                  <a:lnTo>
                    <a:pt x="288649" y="1817215"/>
                  </a:lnTo>
                  <a:lnTo>
                    <a:pt x="295560" y="1823112"/>
                  </a:lnTo>
                  <a:lnTo>
                    <a:pt x="299309" y="1831472"/>
                  </a:lnTo>
                  <a:lnTo>
                    <a:pt x="299433" y="1839608"/>
                  </a:lnTo>
                  <a:lnTo>
                    <a:pt x="299460" y="1841399"/>
                  </a:lnTo>
                  <a:lnTo>
                    <a:pt x="296290" y="1847951"/>
                  </a:lnTo>
                  <a:lnTo>
                    <a:pt x="290447" y="1854405"/>
                  </a:lnTo>
                  <a:lnTo>
                    <a:pt x="283401" y="1859432"/>
                  </a:lnTo>
                  <a:lnTo>
                    <a:pt x="276620" y="1861702"/>
                  </a:lnTo>
                  <a:lnTo>
                    <a:pt x="275874" y="1861851"/>
                  </a:lnTo>
                  <a:close/>
                </a:path>
                <a:path w="727075" h="1924050">
                  <a:moveTo>
                    <a:pt x="126292" y="1923952"/>
                  </a:moveTo>
                  <a:lnTo>
                    <a:pt x="125098" y="1923952"/>
                  </a:lnTo>
                  <a:lnTo>
                    <a:pt x="99440" y="1919504"/>
                  </a:lnTo>
                  <a:lnTo>
                    <a:pt x="81732" y="1907289"/>
                  </a:lnTo>
                  <a:lnTo>
                    <a:pt x="71524" y="1886648"/>
                  </a:lnTo>
                  <a:lnTo>
                    <a:pt x="68371" y="1856924"/>
                  </a:lnTo>
                  <a:lnTo>
                    <a:pt x="73607" y="1833653"/>
                  </a:lnTo>
                  <a:lnTo>
                    <a:pt x="87983" y="1814621"/>
                  </a:lnTo>
                  <a:lnTo>
                    <a:pt x="109496" y="1801776"/>
                  </a:lnTo>
                  <a:lnTo>
                    <a:pt x="136145" y="1797062"/>
                  </a:lnTo>
                  <a:lnTo>
                    <a:pt x="136892" y="1797062"/>
                  </a:lnTo>
                  <a:lnTo>
                    <a:pt x="153132" y="1801776"/>
                  </a:lnTo>
                  <a:lnTo>
                    <a:pt x="168614" y="1814845"/>
                  </a:lnTo>
                  <a:lnTo>
                    <a:pt x="179969" y="1835080"/>
                  </a:lnTo>
                  <a:lnTo>
                    <a:pt x="184214" y="1861403"/>
                  </a:lnTo>
                  <a:lnTo>
                    <a:pt x="179446" y="1885598"/>
                  </a:lnTo>
                  <a:lnTo>
                    <a:pt x="166897" y="1905497"/>
                  </a:lnTo>
                  <a:lnTo>
                    <a:pt x="148526" y="1918986"/>
                  </a:lnTo>
                  <a:lnTo>
                    <a:pt x="126292" y="1923952"/>
                  </a:lnTo>
                  <a:close/>
                </a:path>
                <a:path w="727075" h="1924050">
                  <a:moveTo>
                    <a:pt x="640272" y="1764369"/>
                  </a:moveTo>
                  <a:lnTo>
                    <a:pt x="638779" y="1764369"/>
                  </a:lnTo>
                  <a:lnTo>
                    <a:pt x="628910" y="1761771"/>
                  </a:lnTo>
                  <a:lnTo>
                    <a:pt x="620735" y="1754890"/>
                  </a:lnTo>
                  <a:lnTo>
                    <a:pt x="615162" y="1745098"/>
                  </a:lnTo>
                  <a:lnTo>
                    <a:pt x="613103" y="1733766"/>
                  </a:lnTo>
                  <a:lnTo>
                    <a:pt x="614701" y="1722589"/>
                  </a:lnTo>
                  <a:lnTo>
                    <a:pt x="620399" y="1713427"/>
                  </a:lnTo>
                  <a:lnTo>
                    <a:pt x="629204" y="1707231"/>
                  </a:lnTo>
                  <a:lnTo>
                    <a:pt x="640123" y="1704955"/>
                  </a:lnTo>
                  <a:lnTo>
                    <a:pt x="640869" y="1704955"/>
                  </a:lnTo>
                  <a:lnTo>
                    <a:pt x="641616" y="1705104"/>
                  </a:lnTo>
                  <a:lnTo>
                    <a:pt x="642511" y="1705104"/>
                  </a:lnTo>
                  <a:lnTo>
                    <a:pt x="642511" y="1705403"/>
                  </a:lnTo>
                  <a:lnTo>
                    <a:pt x="655025" y="1708428"/>
                  </a:lnTo>
                  <a:lnTo>
                    <a:pt x="664699" y="1716282"/>
                  </a:lnTo>
                  <a:lnTo>
                    <a:pt x="670705" y="1728138"/>
                  </a:lnTo>
                  <a:lnTo>
                    <a:pt x="672219" y="1743171"/>
                  </a:lnTo>
                  <a:lnTo>
                    <a:pt x="668708" y="1754542"/>
                  </a:lnTo>
                  <a:lnTo>
                    <a:pt x="661041" y="1760469"/>
                  </a:lnTo>
                  <a:lnTo>
                    <a:pt x="651163" y="1763009"/>
                  </a:lnTo>
                  <a:lnTo>
                    <a:pt x="641019" y="1764220"/>
                  </a:lnTo>
                  <a:lnTo>
                    <a:pt x="640272" y="1764369"/>
                  </a:lnTo>
                  <a:close/>
                </a:path>
                <a:path w="727075" h="1924050">
                  <a:moveTo>
                    <a:pt x="337826" y="1670919"/>
                  </a:moveTo>
                  <a:lnTo>
                    <a:pt x="332601" y="1664649"/>
                  </a:lnTo>
                  <a:lnTo>
                    <a:pt x="324390" y="1659125"/>
                  </a:lnTo>
                  <a:lnTo>
                    <a:pt x="322898" y="1652258"/>
                  </a:lnTo>
                  <a:lnTo>
                    <a:pt x="323719" y="1647985"/>
                  </a:lnTo>
                  <a:lnTo>
                    <a:pt x="327115" y="1642816"/>
                  </a:lnTo>
                  <a:lnTo>
                    <a:pt x="332134" y="1636471"/>
                  </a:lnTo>
                  <a:lnTo>
                    <a:pt x="337826" y="1628671"/>
                  </a:lnTo>
                  <a:lnTo>
                    <a:pt x="344068" y="1636098"/>
                  </a:lnTo>
                  <a:lnTo>
                    <a:pt x="349694" y="1642294"/>
                  </a:lnTo>
                  <a:lnTo>
                    <a:pt x="353528" y="1647313"/>
                  </a:lnTo>
                  <a:lnTo>
                    <a:pt x="354396" y="1651213"/>
                  </a:lnTo>
                  <a:lnTo>
                    <a:pt x="354695" y="1651512"/>
                  </a:lnTo>
                  <a:lnTo>
                    <a:pt x="352059" y="1656706"/>
                  </a:lnTo>
                  <a:lnTo>
                    <a:pt x="347828" y="1661495"/>
                  </a:lnTo>
                  <a:lnTo>
                    <a:pt x="342813" y="1666144"/>
                  </a:lnTo>
                  <a:lnTo>
                    <a:pt x="337826" y="1670919"/>
                  </a:lnTo>
                  <a:close/>
                </a:path>
                <a:path w="727075" h="1924050">
                  <a:moveTo>
                    <a:pt x="13733" y="1252181"/>
                  </a:moveTo>
                  <a:lnTo>
                    <a:pt x="12838" y="1252181"/>
                  </a:lnTo>
                  <a:lnTo>
                    <a:pt x="10151" y="1250688"/>
                  </a:lnTo>
                  <a:lnTo>
                    <a:pt x="7613" y="1249643"/>
                  </a:lnTo>
                  <a:lnTo>
                    <a:pt x="17913" y="1240388"/>
                  </a:lnTo>
                  <a:lnTo>
                    <a:pt x="11046" y="1234864"/>
                  </a:lnTo>
                  <a:lnTo>
                    <a:pt x="5523" y="1231729"/>
                  </a:lnTo>
                  <a:lnTo>
                    <a:pt x="1395" y="1226966"/>
                  </a:lnTo>
                  <a:lnTo>
                    <a:pt x="0" y="1223668"/>
                  </a:lnTo>
                  <a:lnTo>
                    <a:pt x="276" y="1219936"/>
                  </a:lnTo>
                  <a:lnTo>
                    <a:pt x="298" y="1219638"/>
                  </a:lnTo>
                  <a:lnTo>
                    <a:pt x="2089" y="1215756"/>
                  </a:lnTo>
                  <a:lnTo>
                    <a:pt x="2537" y="1214413"/>
                  </a:lnTo>
                  <a:lnTo>
                    <a:pt x="7165" y="1213069"/>
                  </a:lnTo>
                  <a:lnTo>
                    <a:pt x="10300" y="1213069"/>
                  </a:lnTo>
                  <a:lnTo>
                    <a:pt x="10748" y="1213218"/>
                  </a:lnTo>
                  <a:lnTo>
                    <a:pt x="11046" y="1213368"/>
                  </a:lnTo>
                  <a:lnTo>
                    <a:pt x="16868" y="1219936"/>
                  </a:lnTo>
                  <a:lnTo>
                    <a:pt x="24183" y="1226505"/>
                  </a:lnTo>
                  <a:lnTo>
                    <a:pt x="25527" y="1234118"/>
                  </a:lnTo>
                  <a:lnTo>
                    <a:pt x="26572" y="1239343"/>
                  </a:lnTo>
                  <a:lnTo>
                    <a:pt x="18212" y="1246210"/>
                  </a:lnTo>
                  <a:lnTo>
                    <a:pt x="13733" y="1252032"/>
                  </a:lnTo>
                  <a:lnTo>
                    <a:pt x="13733" y="1252181"/>
                  </a:lnTo>
                  <a:close/>
                </a:path>
                <a:path w="727075" h="1924050">
                  <a:moveTo>
                    <a:pt x="502634" y="1138726"/>
                  </a:moveTo>
                  <a:lnTo>
                    <a:pt x="500394" y="1138726"/>
                  </a:lnTo>
                  <a:lnTo>
                    <a:pt x="493763" y="1136345"/>
                  </a:lnTo>
                  <a:lnTo>
                    <a:pt x="487385" y="1131617"/>
                  </a:lnTo>
                  <a:lnTo>
                    <a:pt x="481228" y="1125984"/>
                  </a:lnTo>
                  <a:lnTo>
                    <a:pt x="475016" y="1120663"/>
                  </a:lnTo>
                  <a:lnTo>
                    <a:pt x="474828" y="1114543"/>
                  </a:lnTo>
                  <a:lnTo>
                    <a:pt x="474718" y="1110960"/>
                  </a:lnTo>
                  <a:lnTo>
                    <a:pt x="481065" y="1105810"/>
                  </a:lnTo>
                  <a:lnTo>
                    <a:pt x="487314" y="1100324"/>
                  </a:lnTo>
                  <a:lnTo>
                    <a:pt x="493758" y="1095677"/>
                  </a:lnTo>
                  <a:lnTo>
                    <a:pt x="500693" y="1093046"/>
                  </a:lnTo>
                  <a:lnTo>
                    <a:pt x="502037" y="1092747"/>
                  </a:lnTo>
                  <a:lnTo>
                    <a:pt x="503380" y="1092598"/>
                  </a:lnTo>
                  <a:lnTo>
                    <a:pt x="504724" y="1092598"/>
                  </a:lnTo>
                  <a:lnTo>
                    <a:pt x="512202" y="1094201"/>
                  </a:lnTo>
                  <a:lnTo>
                    <a:pt x="518196" y="1098700"/>
                  </a:lnTo>
                  <a:lnTo>
                    <a:pt x="522232" y="1105635"/>
                  </a:lnTo>
                  <a:lnTo>
                    <a:pt x="523832" y="1114543"/>
                  </a:lnTo>
                  <a:lnTo>
                    <a:pt x="522283" y="1123926"/>
                  </a:lnTo>
                  <a:lnTo>
                    <a:pt x="517935" y="1131617"/>
                  </a:lnTo>
                  <a:lnTo>
                    <a:pt x="511236" y="1136816"/>
                  </a:lnTo>
                  <a:lnTo>
                    <a:pt x="502634" y="1138726"/>
                  </a:lnTo>
                  <a:close/>
                </a:path>
                <a:path w="727075" h="1924050">
                  <a:moveTo>
                    <a:pt x="154656" y="1204560"/>
                  </a:moveTo>
                  <a:lnTo>
                    <a:pt x="151671" y="1204560"/>
                  </a:lnTo>
                  <a:lnTo>
                    <a:pt x="128261" y="1200005"/>
                  </a:lnTo>
                  <a:lnTo>
                    <a:pt x="107371" y="1187934"/>
                  </a:lnTo>
                  <a:lnTo>
                    <a:pt x="92135" y="1170740"/>
                  </a:lnTo>
                  <a:lnTo>
                    <a:pt x="85688" y="1150818"/>
                  </a:lnTo>
                  <a:lnTo>
                    <a:pt x="88139" y="1127798"/>
                  </a:lnTo>
                  <a:lnTo>
                    <a:pt x="97238" y="1109075"/>
                  </a:lnTo>
                  <a:lnTo>
                    <a:pt x="111908" y="1096258"/>
                  </a:lnTo>
                  <a:lnTo>
                    <a:pt x="131070" y="1090956"/>
                  </a:lnTo>
                  <a:lnTo>
                    <a:pt x="132562" y="1090956"/>
                  </a:lnTo>
                  <a:lnTo>
                    <a:pt x="154218" y="1095341"/>
                  </a:lnTo>
                  <a:lnTo>
                    <a:pt x="175705" y="1107228"/>
                  </a:lnTo>
                  <a:lnTo>
                    <a:pt x="191930" y="1124712"/>
                  </a:lnTo>
                  <a:lnTo>
                    <a:pt x="197799" y="1145892"/>
                  </a:lnTo>
                  <a:lnTo>
                    <a:pt x="194883" y="1166057"/>
                  </a:lnTo>
                  <a:lnTo>
                    <a:pt x="185558" y="1184500"/>
                  </a:lnTo>
                  <a:lnTo>
                    <a:pt x="171978" y="1198269"/>
                  </a:lnTo>
                  <a:lnTo>
                    <a:pt x="156298" y="1204411"/>
                  </a:lnTo>
                  <a:lnTo>
                    <a:pt x="154656" y="1204560"/>
                  </a:lnTo>
                  <a:close/>
                </a:path>
                <a:path w="727075" h="1924050">
                  <a:moveTo>
                    <a:pt x="186453" y="1039603"/>
                  </a:moveTo>
                  <a:lnTo>
                    <a:pt x="185856" y="1039603"/>
                  </a:lnTo>
                  <a:lnTo>
                    <a:pt x="177300" y="1036207"/>
                  </a:lnTo>
                  <a:lnTo>
                    <a:pt x="170592" y="1027100"/>
                  </a:lnTo>
                  <a:lnTo>
                    <a:pt x="166627" y="1013908"/>
                  </a:lnTo>
                  <a:lnTo>
                    <a:pt x="166300" y="998252"/>
                  </a:lnTo>
                  <a:lnTo>
                    <a:pt x="167345" y="991982"/>
                  </a:lnTo>
                  <a:lnTo>
                    <a:pt x="171824" y="986906"/>
                  </a:lnTo>
                  <a:lnTo>
                    <a:pt x="177646" y="984518"/>
                  </a:lnTo>
                  <a:lnTo>
                    <a:pt x="178840" y="984219"/>
                  </a:lnTo>
                  <a:lnTo>
                    <a:pt x="179288" y="984219"/>
                  </a:lnTo>
                  <a:lnTo>
                    <a:pt x="189504" y="988098"/>
                  </a:lnTo>
                  <a:lnTo>
                    <a:pt x="200561" y="997897"/>
                  </a:lnTo>
                  <a:lnTo>
                    <a:pt x="209937" y="1010859"/>
                  </a:lnTo>
                  <a:lnTo>
                    <a:pt x="215116" y="1024227"/>
                  </a:lnTo>
                  <a:lnTo>
                    <a:pt x="208223" y="1028323"/>
                  </a:lnTo>
                  <a:lnTo>
                    <a:pt x="201512" y="1032810"/>
                  </a:lnTo>
                  <a:lnTo>
                    <a:pt x="194774" y="1036738"/>
                  </a:lnTo>
                  <a:lnTo>
                    <a:pt x="187797" y="1039155"/>
                  </a:lnTo>
                  <a:lnTo>
                    <a:pt x="187797" y="1039454"/>
                  </a:lnTo>
                  <a:lnTo>
                    <a:pt x="187050" y="1039454"/>
                  </a:lnTo>
                  <a:lnTo>
                    <a:pt x="186453" y="1039603"/>
                  </a:lnTo>
                  <a:close/>
                </a:path>
                <a:path w="727075" h="1924050">
                  <a:moveTo>
                    <a:pt x="69416" y="897934"/>
                  </a:moveTo>
                  <a:lnTo>
                    <a:pt x="63594" y="896292"/>
                  </a:lnTo>
                  <a:lnTo>
                    <a:pt x="54637" y="887335"/>
                  </a:lnTo>
                  <a:lnTo>
                    <a:pt x="55234" y="882707"/>
                  </a:lnTo>
                  <a:lnTo>
                    <a:pt x="57772" y="875541"/>
                  </a:lnTo>
                  <a:lnTo>
                    <a:pt x="63594" y="870018"/>
                  </a:lnTo>
                  <a:lnTo>
                    <a:pt x="70909" y="868226"/>
                  </a:lnTo>
                  <a:lnTo>
                    <a:pt x="71207" y="868226"/>
                  </a:lnTo>
                  <a:lnTo>
                    <a:pt x="75264" y="869736"/>
                  </a:lnTo>
                  <a:lnTo>
                    <a:pt x="80034" y="873694"/>
                  </a:lnTo>
                  <a:lnTo>
                    <a:pt x="85839" y="879248"/>
                  </a:lnTo>
                  <a:lnTo>
                    <a:pt x="93002" y="885543"/>
                  </a:lnTo>
                  <a:lnTo>
                    <a:pt x="85534" y="889912"/>
                  </a:lnTo>
                  <a:lnTo>
                    <a:pt x="79492" y="893847"/>
                  </a:lnTo>
                  <a:lnTo>
                    <a:pt x="74571" y="896690"/>
                  </a:lnTo>
                  <a:lnTo>
                    <a:pt x="71022" y="897635"/>
                  </a:lnTo>
                  <a:lnTo>
                    <a:pt x="69416" y="897635"/>
                  </a:lnTo>
                  <a:lnTo>
                    <a:pt x="69416" y="897934"/>
                  </a:lnTo>
                  <a:close/>
                </a:path>
                <a:path w="727075" h="1924050">
                  <a:moveTo>
                    <a:pt x="70461" y="897784"/>
                  </a:moveTo>
                  <a:lnTo>
                    <a:pt x="69864" y="897784"/>
                  </a:lnTo>
                  <a:lnTo>
                    <a:pt x="69416" y="897635"/>
                  </a:lnTo>
                  <a:lnTo>
                    <a:pt x="71022" y="897635"/>
                  </a:lnTo>
                  <a:lnTo>
                    <a:pt x="70461" y="897784"/>
                  </a:lnTo>
                  <a:close/>
                </a:path>
                <a:path w="727075" h="1924050">
                  <a:moveTo>
                    <a:pt x="209144" y="952273"/>
                  </a:moveTo>
                  <a:lnTo>
                    <a:pt x="200038" y="952273"/>
                  </a:lnTo>
                  <a:lnTo>
                    <a:pt x="195261" y="949436"/>
                  </a:lnTo>
                  <a:lnTo>
                    <a:pt x="190185" y="944958"/>
                  </a:lnTo>
                  <a:lnTo>
                    <a:pt x="181291" y="933743"/>
                  </a:lnTo>
                  <a:lnTo>
                    <a:pt x="178821" y="921632"/>
                  </a:lnTo>
                  <a:lnTo>
                    <a:pt x="180130" y="909018"/>
                  </a:lnTo>
                  <a:lnTo>
                    <a:pt x="191958" y="871716"/>
                  </a:lnTo>
                  <a:lnTo>
                    <a:pt x="216459" y="865838"/>
                  </a:lnTo>
                  <a:lnTo>
                    <a:pt x="232344" y="869080"/>
                  </a:lnTo>
                  <a:lnTo>
                    <a:pt x="243666" y="878005"/>
                  </a:lnTo>
                  <a:lnTo>
                    <a:pt x="249670" y="891407"/>
                  </a:lnTo>
                  <a:lnTo>
                    <a:pt x="249600" y="908085"/>
                  </a:lnTo>
                  <a:lnTo>
                    <a:pt x="249898" y="908085"/>
                  </a:lnTo>
                  <a:lnTo>
                    <a:pt x="245303" y="920807"/>
                  </a:lnTo>
                  <a:lnTo>
                    <a:pt x="237769" y="930813"/>
                  </a:lnTo>
                  <a:lnTo>
                    <a:pt x="228276" y="939196"/>
                  </a:lnTo>
                  <a:lnTo>
                    <a:pt x="217803" y="947048"/>
                  </a:lnTo>
                  <a:lnTo>
                    <a:pt x="213175" y="950780"/>
                  </a:lnTo>
                  <a:lnTo>
                    <a:pt x="209144" y="952273"/>
                  </a:lnTo>
                  <a:close/>
                </a:path>
                <a:path w="727075" h="1924050">
                  <a:moveTo>
                    <a:pt x="163464" y="839863"/>
                  </a:moveTo>
                  <a:lnTo>
                    <a:pt x="163016" y="839863"/>
                  </a:lnTo>
                  <a:lnTo>
                    <a:pt x="152037" y="837404"/>
                  </a:lnTo>
                  <a:lnTo>
                    <a:pt x="142247" y="830943"/>
                  </a:lnTo>
                  <a:lnTo>
                    <a:pt x="135116" y="821851"/>
                  </a:lnTo>
                  <a:lnTo>
                    <a:pt x="132115" y="811499"/>
                  </a:lnTo>
                  <a:lnTo>
                    <a:pt x="134823" y="797775"/>
                  </a:lnTo>
                  <a:lnTo>
                    <a:pt x="144038" y="786681"/>
                  </a:lnTo>
                  <a:lnTo>
                    <a:pt x="159048" y="779002"/>
                  </a:lnTo>
                  <a:lnTo>
                    <a:pt x="179139" y="775522"/>
                  </a:lnTo>
                  <a:lnTo>
                    <a:pt x="181826" y="775224"/>
                  </a:lnTo>
                  <a:lnTo>
                    <a:pt x="183169" y="775224"/>
                  </a:lnTo>
                  <a:lnTo>
                    <a:pt x="190274" y="776581"/>
                  </a:lnTo>
                  <a:lnTo>
                    <a:pt x="195783" y="780598"/>
                  </a:lnTo>
                  <a:lnTo>
                    <a:pt x="199502" y="787189"/>
                  </a:lnTo>
                  <a:lnTo>
                    <a:pt x="201232" y="796272"/>
                  </a:lnTo>
                  <a:lnTo>
                    <a:pt x="201232" y="796720"/>
                  </a:lnTo>
                  <a:lnTo>
                    <a:pt x="197619" y="809255"/>
                  </a:lnTo>
                  <a:lnTo>
                    <a:pt x="187666" y="823442"/>
                  </a:lnTo>
                  <a:lnTo>
                    <a:pt x="175054" y="835053"/>
                  </a:lnTo>
                  <a:lnTo>
                    <a:pt x="163464" y="839863"/>
                  </a:lnTo>
                  <a:close/>
                </a:path>
                <a:path w="727075" h="1924050">
                  <a:moveTo>
                    <a:pt x="434561" y="798810"/>
                  </a:moveTo>
                  <a:lnTo>
                    <a:pt x="432172" y="798810"/>
                  </a:lnTo>
                  <a:lnTo>
                    <a:pt x="426052" y="796272"/>
                  </a:lnTo>
                  <a:lnTo>
                    <a:pt x="420379" y="792242"/>
                  </a:lnTo>
                  <a:lnTo>
                    <a:pt x="416945" y="786270"/>
                  </a:lnTo>
                  <a:lnTo>
                    <a:pt x="415901" y="784628"/>
                  </a:lnTo>
                  <a:lnTo>
                    <a:pt x="422917" y="777612"/>
                  </a:lnTo>
                  <a:lnTo>
                    <a:pt x="428739" y="770446"/>
                  </a:lnTo>
                  <a:lnTo>
                    <a:pt x="434561" y="777313"/>
                  </a:lnTo>
                  <a:lnTo>
                    <a:pt x="440831" y="781792"/>
                  </a:lnTo>
                  <a:lnTo>
                    <a:pt x="441876" y="787017"/>
                  </a:lnTo>
                  <a:lnTo>
                    <a:pt x="442174" y="787315"/>
                  </a:lnTo>
                  <a:lnTo>
                    <a:pt x="442921" y="790600"/>
                  </a:lnTo>
                  <a:lnTo>
                    <a:pt x="434561" y="798810"/>
                  </a:lnTo>
                  <a:close/>
                </a:path>
                <a:path w="727075" h="1924050">
                  <a:moveTo>
                    <a:pt x="222580" y="769700"/>
                  </a:moveTo>
                  <a:lnTo>
                    <a:pt x="221684" y="766267"/>
                  </a:lnTo>
                  <a:lnTo>
                    <a:pt x="220191" y="763132"/>
                  </a:lnTo>
                  <a:lnTo>
                    <a:pt x="218848" y="759698"/>
                  </a:lnTo>
                  <a:lnTo>
                    <a:pt x="236762" y="748651"/>
                  </a:lnTo>
                  <a:lnTo>
                    <a:pt x="241986" y="764475"/>
                  </a:lnTo>
                  <a:lnTo>
                    <a:pt x="222580" y="769700"/>
                  </a:lnTo>
                  <a:close/>
                </a:path>
                <a:path w="727075" h="1924050">
                  <a:moveTo>
                    <a:pt x="273485" y="701926"/>
                  </a:moveTo>
                  <a:lnTo>
                    <a:pt x="272141" y="701926"/>
                  </a:lnTo>
                  <a:lnTo>
                    <a:pt x="261442" y="700690"/>
                  </a:lnTo>
                  <a:lnTo>
                    <a:pt x="252716" y="697298"/>
                  </a:lnTo>
                  <a:lnTo>
                    <a:pt x="246761" y="691555"/>
                  </a:lnTo>
                  <a:lnTo>
                    <a:pt x="244375" y="683265"/>
                  </a:lnTo>
                  <a:lnTo>
                    <a:pt x="246502" y="668890"/>
                  </a:lnTo>
                  <a:lnTo>
                    <a:pt x="252324" y="658167"/>
                  </a:lnTo>
                  <a:lnTo>
                    <a:pt x="261001" y="651335"/>
                  </a:lnTo>
                  <a:lnTo>
                    <a:pt x="271694" y="648632"/>
                  </a:lnTo>
                  <a:lnTo>
                    <a:pt x="271694" y="649080"/>
                  </a:lnTo>
                  <a:lnTo>
                    <a:pt x="274049" y="649080"/>
                  </a:lnTo>
                  <a:lnTo>
                    <a:pt x="283741" y="650757"/>
                  </a:lnTo>
                  <a:lnTo>
                    <a:pt x="292351" y="655704"/>
                  </a:lnTo>
                  <a:lnTo>
                    <a:pt x="298021" y="662975"/>
                  </a:lnTo>
                  <a:lnTo>
                    <a:pt x="299759" y="671771"/>
                  </a:lnTo>
                  <a:lnTo>
                    <a:pt x="297627" y="684292"/>
                  </a:lnTo>
                  <a:lnTo>
                    <a:pt x="292332" y="693790"/>
                  </a:lnTo>
                  <a:lnTo>
                    <a:pt x="284182" y="699817"/>
                  </a:lnTo>
                  <a:lnTo>
                    <a:pt x="273485" y="701926"/>
                  </a:lnTo>
                  <a:close/>
                </a:path>
                <a:path w="727075" h="1924050">
                  <a:moveTo>
                    <a:pt x="274049" y="649080"/>
                  </a:moveTo>
                  <a:lnTo>
                    <a:pt x="271694" y="649080"/>
                  </a:lnTo>
                  <a:lnTo>
                    <a:pt x="272291" y="648931"/>
                  </a:lnTo>
                  <a:lnTo>
                    <a:pt x="273186" y="648931"/>
                  </a:lnTo>
                  <a:lnTo>
                    <a:pt x="274049" y="649080"/>
                  </a:lnTo>
                  <a:close/>
                </a:path>
                <a:path w="727075" h="1924050">
                  <a:moveTo>
                    <a:pt x="433217" y="615939"/>
                  </a:moveTo>
                  <a:lnTo>
                    <a:pt x="432620" y="615939"/>
                  </a:lnTo>
                  <a:lnTo>
                    <a:pt x="431874" y="615790"/>
                  </a:lnTo>
                  <a:lnTo>
                    <a:pt x="431127" y="615790"/>
                  </a:lnTo>
                  <a:lnTo>
                    <a:pt x="422765" y="614276"/>
                  </a:lnTo>
                  <a:lnTo>
                    <a:pt x="416292" y="610957"/>
                  </a:lnTo>
                  <a:lnTo>
                    <a:pt x="412423" y="605314"/>
                  </a:lnTo>
                  <a:lnTo>
                    <a:pt x="411870" y="596831"/>
                  </a:lnTo>
                  <a:lnTo>
                    <a:pt x="413066" y="587844"/>
                  </a:lnTo>
                  <a:lnTo>
                    <a:pt x="416180" y="579570"/>
                  </a:lnTo>
                  <a:lnTo>
                    <a:pt x="423521" y="573508"/>
                  </a:lnTo>
                  <a:lnTo>
                    <a:pt x="437397" y="571154"/>
                  </a:lnTo>
                  <a:lnTo>
                    <a:pt x="439189" y="571154"/>
                  </a:lnTo>
                  <a:lnTo>
                    <a:pt x="442748" y="575626"/>
                  </a:lnTo>
                  <a:lnTo>
                    <a:pt x="447287" y="581063"/>
                  </a:lnTo>
                  <a:lnTo>
                    <a:pt x="451322" y="587256"/>
                  </a:lnTo>
                  <a:lnTo>
                    <a:pt x="453370" y="593995"/>
                  </a:lnTo>
                  <a:lnTo>
                    <a:pt x="452762" y="602336"/>
                  </a:lnTo>
                  <a:lnTo>
                    <a:pt x="449172" y="609333"/>
                  </a:lnTo>
                  <a:lnTo>
                    <a:pt x="442643" y="614148"/>
                  </a:lnTo>
                  <a:lnTo>
                    <a:pt x="433217" y="615939"/>
                  </a:lnTo>
                  <a:close/>
                </a:path>
                <a:path w="727075" h="1924050">
                  <a:moveTo>
                    <a:pt x="628330" y="619671"/>
                  </a:moveTo>
                  <a:lnTo>
                    <a:pt x="615370" y="616849"/>
                  </a:lnTo>
                  <a:lnTo>
                    <a:pt x="603138" y="609632"/>
                  </a:lnTo>
                  <a:lnTo>
                    <a:pt x="593985" y="599896"/>
                  </a:lnTo>
                  <a:lnTo>
                    <a:pt x="590262" y="589516"/>
                  </a:lnTo>
                  <a:lnTo>
                    <a:pt x="592392" y="575740"/>
                  </a:lnTo>
                  <a:lnTo>
                    <a:pt x="599226" y="565575"/>
                  </a:lnTo>
                  <a:lnTo>
                    <a:pt x="610422" y="559265"/>
                  </a:lnTo>
                  <a:lnTo>
                    <a:pt x="610725" y="559265"/>
                  </a:lnTo>
                  <a:lnTo>
                    <a:pt x="625792" y="556972"/>
                  </a:lnTo>
                  <a:lnTo>
                    <a:pt x="627285" y="556972"/>
                  </a:lnTo>
                  <a:lnTo>
                    <a:pt x="639920" y="559265"/>
                  </a:lnTo>
                  <a:lnTo>
                    <a:pt x="650106" y="565575"/>
                  </a:lnTo>
                  <a:lnTo>
                    <a:pt x="656905" y="575047"/>
                  </a:lnTo>
                  <a:lnTo>
                    <a:pt x="659380" y="586829"/>
                  </a:lnTo>
                  <a:lnTo>
                    <a:pt x="657101" y="599896"/>
                  </a:lnTo>
                  <a:lnTo>
                    <a:pt x="650685" y="610360"/>
                  </a:lnTo>
                  <a:lnTo>
                    <a:pt x="640865" y="617206"/>
                  </a:lnTo>
                  <a:lnTo>
                    <a:pt x="628330" y="619671"/>
                  </a:lnTo>
                  <a:close/>
                </a:path>
                <a:path w="727075" h="1924050">
                  <a:moveTo>
                    <a:pt x="62250" y="542641"/>
                  </a:moveTo>
                  <a:lnTo>
                    <a:pt x="56578" y="542641"/>
                  </a:lnTo>
                  <a:lnTo>
                    <a:pt x="44635" y="531893"/>
                  </a:lnTo>
                  <a:lnTo>
                    <a:pt x="44635" y="526668"/>
                  </a:lnTo>
                  <a:lnTo>
                    <a:pt x="46221" y="520881"/>
                  </a:lnTo>
                  <a:lnTo>
                    <a:pt x="50382" y="514632"/>
                  </a:lnTo>
                  <a:lnTo>
                    <a:pt x="56223" y="507460"/>
                  </a:lnTo>
                  <a:lnTo>
                    <a:pt x="62847" y="498902"/>
                  </a:lnTo>
                  <a:lnTo>
                    <a:pt x="69395" y="506744"/>
                  </a:lnTo>
                  <a:lnTo>
                    <a:pt x="75257" y="513158"/>
                  </a:lnTo>
                  <a:lnTo>
                    <a:pt x="79243" y="518341"/>
                  </a:lnTo>
                  <a:lnTo>
                    <a:pt x="80164" y="522488"/>
                  </a:lnTo>
                  <a:lnTo>
                    <a:pt x="80463" y="522787"/>
                  </a:lnTo>
                  <a:lnTo>
                    <a:pt x="77727" y="528910"/>
                  </a:lnTo>
                  <a:lnTo>
                    <a:pt x="73465" y="534823"/>
                  </a:lnTo>
                  <a:lnTo>
                    <a:pt x="68224" y="539644"/>
                  </a:lnTo>
                  <a:lnTo>
                    <a:pt x="62250" y="542641"/>
                  </a:lnTo>
                  <a:close/>
                </a:path>
                <a:path w="727075" h="1924050">
                  <a:moveTo>
                    <a:pt x="431724" y="237956"/>
                  </a:moveTo>
                  <a:lnTo>
                    <a:pt x="428888" y="237956"/>
                  </a:lnTo>
                  <a:lnTo>
                    <a:pt x="428888" y="237807"/>
                  </a:lnTo>
                  <a:lnTo>
                    <a:pt x="428739" y="237807"/>
                  </a:lnTo>
                  <a:lnTo>
                    <a:pt x="422469" y="235717"/>
                  </a:lnTo>
                  <a:lnTo>
                    <a:pt x="417393" y="229596"/>
                  </a:lnTo>
                  <a:lnTo>
                    <a:pt x="411422" y="225416"/>
                  </a:lnTo>
                  <a:lnTo>
                    <a:pt x="427694" y="204964"/>
                  </a:lnTo>
                  <a:lnTo>
                    <a:pt x="433665" y="213324"/>
                  </a:lnTo>
                  <a:lnTo>
                    <a:pt x="440234" y="218848"/>
                  </a:lnTo>
                  <a:lnTo>
                    <a:pt x="439487" y="223326"/>
                  </a:lnTo>
                  <a:lnTo>
                    <a:pt x="439786" y="223625"/>
                  </a:lnTo>
                  <a:lnTo>
                    <a:pt x="439189" y="228700"/>
                  </a:lnTo>
                  <a:lnTo>
                    <a:pt x="431845" y="237807"/>
                  </a:lnTo>
                  <a:lnTo>
                    <a:pt x="431724" y="237956"/>
                  </a:lnTo>
                  <a:close/>
                </a:path>
                <a:path w="727075" h="1924050">
                  <a:moveTo>
                    <a:pt x="674159" y="228252"/>
                  </a:moveTo>
                  <a:lnTo>
                    <a:pt x="673264" y="228252"/>
                  </a:lnTo>
                  <a:lnTo>
                    <a:pt x="672816" y="228103"/>
                  </a:lnTo>
                  <a:lnTo>
                    <a:pt x="651396" y="224474"/>
                  </a:lnTo>
                  <a:lnTo>
                    <a:pt x="634917" y="215078"/>
                  </a:lnTo>
                  <a:lnTo>
                    <a:pt x="624511" y="200812"/>
                  </a:lnTo>
                  <a:lnTo>
                    <a:pt x="621313" y="182572"/>
                  </a:lnTo>
                  <a:lnTo>
                    <a:pt x="626319" y="163758"/>
                  </a:lnTo>
                  <a:lnTo>
                    <a:pt x="637958" y="145363"/>
                  </a:lnTo>
                  <a:lnTo>
                    <a:pt x="653516" y="131391"/>
                  </a:lnTo>
                  <a:lnTo>
                    <a:pt x="670278" y="125845"/>
                  </a:lnTo>
                  <a:lnTo>
                    <a:pt x="671472" y="125845"/>
                  </a:lnTo>
                  <a:lnTo>
                    <a:pt x="709390" y="139821"/>
                  </a:lnTo>
                  <a:lnTo>
                    <a:pt x="726557" y="168390"/>
                  </a:lnTo>
                  <a:lnTo>
                    <a:pt x="726856" y="168390"/>
                  </a:lnTo>
                  <a:lnTo>
                    <a:pt x="722338" y="189773"/>
                  </a:lnTo>
                  <a:lnTo>
                    <a:pt x="710192" y="209014"/>
                  </a:lnTo>
                  <a:lnTo>
                    <a:pt x="693204" y="222909"/>
                  </a:lnTo>
                  <a:lnTo>
                    <a:pt x="674159" y="228252"/>
                  </a:lnTo>
                  <a:close/>
                </a:path>
                <a:path w="727075" h="1924050">
                  <a:moveTo>
                    <a:pt x="565929" y="143161"/>
                  </a:moveTo>
                  <a:lnTo>
                    <a:pt x="560107" y="143161"/>
                  </a:lnTo>
                  <a:lnTo>
                    <a:pt x="553506" y="140528"/>
                  </a:lnTo>
                  <a:lnTo>
                    <a:pt x="547717" y="136537"/>
                  </a:lnTo>
                  <a:lnTo>
                    <a:pt x="542935" y="131342"/>
                  </a:lnTo>
                  <a:lnTo>
                    <a:pt x="539357" y="125098"/>
                  </a:lnTo>
                  <a:lnTo>
                    <a:pt x="539873" y="120144"/>
                  </a:lnTo>
                  <a:lnTo>
                    <a:pt x="542921" y="114350"/>
                  </a:lnTo>
                  <a:lnTo>
                    <a:pt x="547062" y="108220"/>
                  </a:lnTo>
                  <a:lnTo>
                    <a:pt x="550852" y="102258"/>
                  </a:lnTo>
                  <a:lnTo>
                    <a:pt x="561152" y="101213"/>
                  </a:lnTo>
                  <a:lnTo>
                    <a:pt x="566130" y="107187"/>
                  </a:lnTo>
                  <a:lnTo>
                    <a:pt x="571304" y="113062"/>
                  </a:lnTo>
                  <a:lnTo>
                    <a:pt x="575470" y="118910"/>
                  </a:lnTo>
                  <a:lnTo>
                    <a:pt x="577424" y="124800"/>
                  </a:lnTo>
                  <a:lnTo>
                    <a:pt x="577723" y="130771"/>
                  </a:lnTo>
                  <a:lnTo>
                    <a:pt x="565929" y="143161"/>
                  </a:lnTo>
                  <a:close/>
                </a:path>
                <a:path w="727075" h="1924050">
                  <a:moveTo>
                    <a:pt x="255168" y="597"/>
                  </a:moveTo>
                  <a:lnTo>
                    <a:pt x="247510" y="597"/>
                  </a:lnTo>
                  <a:lnTo>
                    <a:pt x="249152" y="149"/>
                  </a:lnTo>
                  <a:lnTo>
                    <a:pt x="250943" y="0"/>
                  </a:lnTo>
                  <a:lnTo>
                    <a:pt x="252585" y="0"/>
                  </a:lnTo>
                  <a:lnTo>
                    <a:pt x="255168" y="597"/>
                  </a:lnTo>
                  <a:close/>
                </a:path>
                <a:path w="727075" h="1924050">
                  <a:moveTo>
                    <a:pt x="255571" y="50756"/>
                  </a:moveTo>
                  <a:lnTo>
                    <a:pt x="254228" y="50756"/>
                  </a:lnTo>
                  <a:lnTo>
                    <a:pt x="251690" y="50457"/>
                  </a:lnTo>
                  <a:lnTo>
                    <a:pt x="244585" y="47485"/>
                  </a:lnTo>
                  <a:lnTo>
                    <a:pt x="237396" y="41911"/>
                  </a:lnTo>
                  <a:lnTo>
                    <a:pt x="229479" y="34712"/>
                  </a:lnTo>
                  <a:lnTo>
                    <a:pt x="220191" y="26870"/>
                  </a:lnTo>
                  <a:lnTo>
                    <a:pt x="228343" y="17785"/>
                  </a:lnTo>
                  <a:lnTo>
                    <a:pt x="235138" y="9722"/>
                  </a:lnTo>
                  <a:lnTo>
                    <a:pt x="241289" y="3589"/>
                  </a:lnTo>
                  <a:lnTo>
                    <a:pt x="247510" y="298"/>
                  </a:lnTo>
                  <a:lnTo>
                    <a:pt x="247510" y="597"/>
                  </a:lnTo>
                  <a:lnTo>
                    <a:pt x="255168" y="597"/>
                  </a:lnTo>
                  <a:lnTo>
                    <a:pt x="262119" y="2204"/>
                  </a:lnTo>
                  <a:lnTo>
                    <a:pt x="270070" y="8005"/>
                  </a:lnTo>
                  <a:lnTo>
                    <a:pt x="275363" y="16185"/>
                  </a:lnTo>
                  <a:lnTo>
                    <a:pt x="276919" y="25527"/>
                  </a:lnTo>
                  <a:lnTo>
                    <a:pt x="274969" y="35452"/>
                  </a:lnTo>
                  <a:lnTo>
                    <a:pt x="270611" y="43459"/>
                  </a:lnTo>
                  <a:lnTo>
                    <a:pt x="264071" y="48808"/>
                  </a:lnTo>
                  <a:lnTo>
                    <a:pt x="255571" y="50756"/>
                  </a:lnTo>
                  <a:close/>
                </a:path>
              </a:pathLst>
            </a:custGeom>
            <a:solidFill>
              <a:srgbClr val="E4C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22491" y="3881725"/>
            <a:ext cx="2190115" cy="1189355"/>
            <a:chOff x="522491" y="3881725"/>
            <a:chExt cx="2190115" cy="1189355"/>
          </a:xfrm>
        </p:grpSpPr>
        <p:sp>
          <p:nvSpPr>
            <p:cNvPr id="11" name="object 11"/>
            <p:cNvSpPr/>
            <p:nvPr/>
          </p:nvSpPr>
          <p:spPr>
            <a:xfrm>
              <a:off x="522491" y="3918017"/>
              <a:ext cx="2155825" cy="1152525"/>
            </a:xfrm>
            <a:custGeom>
              <a:avLst/>
              <a:gdLst/>
              <a:ahLst/>
              <a:cxnLst/>
              <a:rect l="l" t="t" r="r" b="b"/>
              <a:pathLst>
                <a:path w="2155825" h="1152525">
                  <a:moveTo>
                    <a:pt x="2155753" y="1152529"/>
                  </a:moveTo>
                  <a:lnTo>
                    <a:pt x="0" y="1152529"/>
                  </a:lnTo>
                  <a:lnTo>
                    <a:pt x="0" y="534081"/>
                  </a:lnTo>
                  <a:lnTo>
                    <a:pt x="56" y="480709"/>
                  </a:lnTo>
                  <a:lnTo>
                    <a:pt x="193" y="427344"/>
                  </a:lnTo>
                  <a:lnTo>
                    <a:pt x="361" y="373982"/>
                  </a:lnTo>
                  <a:lnTo>
                    <a:pt x="514" y="320621"/>
                  </a:lnTo>
                  <a:lnTo>
                    <a:pt x="603" y="267258"/>
                  </a:lnTo>
                  <a:lnTo>
                    <a:pt x="579" y="213889"/>
                  </a:lnTo>
                  <a:lnTo>
                    <a:pt x="394" y="160512"/>
                  </a:lnTo>
                  <a:lnTo>
                    <a:pt x="0" y="107122"/>
                  </a:lnTo>
                  <a:lnTo>
                    <a:pt x="314" y="93362"/>
                  </a:lnTo>
                  <a:lnTo>
                    <a:pt x="3108" y="82374"/>
                  </a:lnTo>
                  <a:lnTo>
                    <a:pt x="10921" y="75049"/>
                  </a:lnTo>
                  <a:lnTo>
                    <a:pt x="26292" y="72277"/>
                  </a:lnTo>
                  <a:lnTo>
                    <a:pt x="50263" y="71383"/>
                  </a:lnTo>
                  <a:lnTo>
                    <a:pt x="92339" y="69518"/>
                  </a:lnTo>
                  <a:lnTo>
                    <a:pt x="145542" y="67674"/>
                  </a:lnTo>
                  <a:lnTo>
                    <a:pt x="202893" y="66839"/>
                  </a:lnTo>
                  <a:lnTo>
                    <a:pt x="253082" y="67798"/>
                  </a:lnTo>
                  <a:lnTo>
                    <a:pt x="295550" y="71181"/>
                  </a:lnTo>
                  <a:lnTo>
                    <a:pt x="324950" y="77753"/>
                  </a:lnTo>
                  <a:lnTo>
                    <a:pt x="335938" y="88274"/>
                  </a:lnTo>
                  <a:lnTo>
                    <a:pt x="335927" y="144040"/>
                  </a:lnTo>
                  <a:lnTo>
                    <a:pt x="335894" y="199776"/>
                  </a:lnTo>
                  <a:lnTo>
                    <a:pt x="335847" y="255489"/>
                  </a:lnTo>
                  <a:lnTo>
                    <a:pt x="335790" y="311187"/>
                  </a:lnTo>
                  <a:lnTo>
                    <a:pt x="335727" y="366877"/>
                  </a:lnTo>
                  <a:lnTo>
                    <a:pt x="335781" y="401769"/>
                  </a:lnTo>
                  <a:lnTo>
                    <a:pt x="335919" y="436666"/>
                  </a:lnTo>
                  <a:lnTo>
                    <a:pt x="335868" y="471553"/>
                  </a:lnTo>
                  <a:lnTo>
                    <a:pt x="335358" y="506416"/>
                  </a:lnTo>
                  <a:lnTo>
                    <a:pt x="334334" y="525889"/>
                  </a:lnTo>
                  <a:lnTo>
                    <a:pt x="334929" y="548593"/>
                  </a:lnTo>
                  <a:lnTo>
                    <a:pt x="341572" y="567764"/>
                  </a:lnTo>
                  <a:lnTo>
                    <a:pt x="358693" y="576634"/>
                  </a:lnTo>
                  <a:lnTo>
                    <a:pt x="365200" y="577181"/>
                  </a:lnTo>
                  <a:lnTo>
                    <a:pt x="373331" y="577921"/>
                  </a:lnTo>
                  <a:lnTo>
                    <a:pt x="382511" y="578572"/>
                  </a:lnTo>
                  <a:lnTo>
                    <a:pt x="392166" y="578851"/>
                  </a:lnTo>
                  <a:lnTo>
                    <a:pt x="403236" y="578332"/>
                  </a:lnTo>
                  <a:lnTo>
                    <a:pt x="413291" y="576476"/>
                  </a:lnTo>
                  <a:lnTo>
                    <a:pt x="421455" y="572838"/>
                  </a:lnTo>
                  <a:lnTo>
                    <a:pt x="426853" y="566972"/>
                  </a:lnTo>
                  <a:lnTo>
                    <a:pt x="429915" y="561112"/>
                  </a:lnTo>
                  <a:lnTo>
                    <a:pt x="429915" y="547279"/>
                  </a:lnTo>
                  <a:lnTo>
                    <a:pt x="429281" y="245922"/>
                  </a:lnTo>
                  <a:lnTo>
                    <a:pt x="429481" y="208897"/>
                  </a:lnTo>
                  <a:lnTo>
                    <a:pt x="429809" y="171784"/>
                  </a:lnTo>
                  <a:lnTo>
                    <a:pt x="429623" y="134690"/>
                  </a:lnTo>
                  <a:lnTo>
                    <a:pt x="428278" y="97724"/>
                  </a:lnTo>
                  <a:lnTo>
                    <a:pt x="426094" y="76707"/>
                  </a:lnTo>
                  <a:lnTo>
                    <a:pt x="424068" y="48770"/>
                  </a:lnTo>
                  <a:lnTo>
                    <a:pt x="426259" y="22040"/>
                  </a:lnTo>
                  <a:lnTo>
                    <a:pt x="436725" y="4646"/>
                  </a:lnTo>
                  <a:lnTo>
                    <a:pt x="443958" y="0"/>
                  </a:lnTo>
                  <a:lnTo>
                    <a:pt x="461434" y="0"/>
                  </a:lnTo>
                  <a:lnTo>
                    <a:pt x="533869" y="105"/>
                  </a:lnTo>
                  <a:lnTo>
                    <a:pt x="720819" y="369"/>
                  </a:lnTo>
                  <a:lnTo>
                    <a:pt x="739843" y="7623"/>
                  </a:lnTo>
                  <a:lnTo>
                    <a:pt x="746854" y="25381"/>
                  </a:lnTo>
                  <a:lnTo>
                    <a:pt x="747183" y="47633"/>
                  </a:lnTo>
                  <a:lnTo>
                    <a:pt x="746161" y="68370"/>
                  </a:lnTo>
                  <a:lnTo>
                    <a:pt x="746237" y="115155"/>
                  </a:lnTo>
                  <a:lnTo>
                    <a:pt x="746241" y="161952"/>
                  </a:lnTo>
                  <a:lnTo>
                    <a:pt x="746154" y="208754"/>
                  </a:lnTo>
                  <a:lnTo>
                    <a:pt x="745957" y="255556"/>
                  </a:lnTo>
                  <a:lnTo>
                    <a:pt x="745632" y="302353"/>
                  </a:lnTo>
                  <a:lnTo>
                    <a:pt x="745158" y="349137"/>
                  </a:lnTo>
                  <a:lnTo>
                    <a:pt x="744089" y="420630"/>
                  </a:lnTo>
                  <a:lnTo>
                    <a:pt x="742624" y="492003"/>
                  </a:lnTo>
                  <a:lnTo>
                    <a:pt x="741045" y="517196"/>
                  </a:lnTo>
                  <a:lnTo>
                    <a:pt x="741284" y="549220"/>
                  </a:lnTo>
                  <a:lnTo>
                    <a:pt x="749372" y="576908"/>
                  </a:lnTo>
                  <a:lnTo>
                    <a:pt x="771344" y="589094"/>
                  </a:lnTo>
                  <a:lnTo>
                    <a:pt x="848532" y="590942"/>
                  </a:lnTo>
                  <a:lnTo>
                    <a:pt x="857788" y="591507"/>
                  </a:lnTo>
                  <a:lnTo>
                    <a:pt x="870316" y="592493"/>
                  </a:lnTo>
                  <a:lnTo>
                    <a:pt x="884993" y="593429"/>
                  </a:lnTo>
                  <a:lnTo>
                    <a:pt x="900694" y="593846"/>
                  </a:lnTo>
                  <a:lnTo>
                    <a:pt x="919619" y="592974"/>
                  </a:lnTo>
                  <a:lnTo>
                    <a:pt x="936397" y="589800"/>
                  </a:lnTo>
                  <a:lnTo>
                    <a:pt x="948997" y="583489"/>
                  </a:lnTo>
                  <a:lnTo>
                    <a:pt x="955390" y="573202"/>
                  </a:lnTo>
                  <a:lnTo>
                    <a:pt x="956868" y="566022"/>
                  </a:lnTo>
                  <a:lnTo>
                    <a:pt x="955918" y="558525"/>
                  </a:lnTo>
                  <a:lnTo>
                    <a:pt x="955390" y="551187"/>
                  </a:lnTo>
                  <a:lnTo>
                    <a:pt x="953605" y="530577"/>
                  </a:lnTo>
                  <a:lnTo>
                    <a:pt x="952869" y="512461"/>
                  </a:lnTo>
                  <a:lnTo>
                    <a:pt x="955479" y="499097"/>
                  </a:lnTo>
                  <a:lnTo>
                    <a:pt x="1007077" y="491264"/>
                  </a:lnTo>
                  <a:lnTo>
                    <a:pt x="1044037" y="491536"/>
                  </a:lnTo>
                  <a:lnTo>
                    <a:pt x="1083631" y="492135"/>
                  </a:lnTo>
                  <a:lnTo>
                    <a:pt x="1120492" y="492734"/>
                  </a:lnTo>
                  <a:lnTo>
                    <a:pt x="1149256" y="493006"/>
                  </a:lnTo>
                  <a:lnTo>
                    <a:pt x="1156119" y="493006"/>
                  </a:lnTo>
                  <a:lnTo>
                    <a:pt x="1157650" y="492953"/>
                  </a:lnTo>
                  <a:lnTo>
                    <a:pt x="1159287" y="492900"/>
                  </a:lnTo>
                  <a:lnTo>
                    <a:pt x="1160871" y="492900"/>
                  </a:lnTo>
                  <a:lnTo>
                    <a:pt x="1168124" y="493129"/>
                  </a:lnTo>
                  <a:lnTo>
                    <a:pt x="1197877" y="518905"/>
                  </a:lnTo>
                  <a:lnTo>
                    <a:pt x="1199135" y="578687"/>
                  </a:lnTo>
                  <a:lnTo>
                    <a:pt x="1207120" y="595324"/>
                  </a:lnTo>
                  <a:lnTo>
                    <a:pt x="1212716" y="597911"/>
                  </a:lnTo>
                  <a:lnTo>
                    <a:pt x="1225334" y="597911"/>
                  </a:lnTo>
                  <a:lnTo>
                    <a:pt x="1268975" y="597843"/>
                  </a:lnTo>
                  <a:lnTo>
                    <a:pt x="1316373" y="597772"/>
                  </a:lnTo>
                  <a:lnTo>
                    <a:pt x="1365028" y="597709"/>
                  </a:lnTo>
                  <a:lnTo>
                    <a:pt x="1412439" y="597664"/>
                  </a:lnTo>
                  <a:lnTo>
                    <a:pt x="1456104" y="597647"/>
                  </a:lnTo>
                  <a:lnTo>
                    <a:pt x="1463383" y="613903"/>
                  </a:lnTo>
                  <a:lnTo>
                    <a:pt x="1466168" y="655119"/>
                  </a:lnTo>
                  <a:lnTo>
                    <a:pt x="1466010" y="709964"/>
                  </a:lnTo>
                  <a:lnTo>
                    <a:pt x="1464462" y="767107"/>
                  </a:lnTo>
                  <a:lnTo>
                    <a:pt x="1463073" y="815218"/>
                  </a:lnTo>
                  <a:lnTo>
                    <a:pt x="1463021" y="817963"/>
                  </a:lnTo>
                  <a:lnTo>
                    <a:pt x="1465449" y="818755"/>
                  </a:lnTo>
                  <a:lnTo>
                    <a:pt x="1472471" y="818755"/>
                  </a:lnTo>
                  <a:lnTo>
                    <a:pt x="1477381" y="817699"/>
                  </a:lnTo>
                  <a:lnTo>
                    <a:pt x="1480549" y="817699"/>
                  </a:lnTo>
                  <a:lnTo>
                    <a:pt x="1503672" y="817675"/>
                  </a:lnTo>
                  <a:lnTo>
                    <a:pt x="1549900" y="817566"/>
                  </a:lnTo>
                  <a:lnTo>
                    <a:pt x="1572994" y="817541"/>
                  </a:lnTo>
                  <a:lnTo>
                    <a:pt x="1580211" y="817739"/>
                  </a:lnTo>
                  <a:lnTo>
                    <a:pt x="1588404" y="818174"/>
                  </a:lnTo>
                  <a:lnTo>
                    <a:pt x="1597220" y="818610"/>
                  </a:lnTo>
                  <a:lnTo>
                    <a:pt x="1639781" y="811839"/>
                  </a:lnTo>
                  <a:lnTo>
                    <a:pt x="1648993" y="779680"/>
                  </a:lnTo>
                  <a:lnTo>
                    <a:pt x="1648393" y="758346"/>
                  </a:lnTo>
                  <a:lnTo>
                    <a:pt x="1647119" y="740987"/>
                  </a:lnTo>
                  <a:lnTo>
                    <a:pt x="1644937" y="713438"/>
                  </a:lnTo>
                  <a:lnTo>
                    <a:pt x="1644473" y="677949"/>
                  </a:lnTo>
                  <a:lnTo>
                    <a:pt x="1650690" y="647292"/>
                  </a:lnTo>
                  <a:lnTo>
                    <a:pt x="1668554" y="634234"/>
                  </a:lnTo>
                  <a:lnTo>
                    <a:pt x="1818019" y="634234"/>
                  </a:lnTo>
                  <a:lnTo>
                    <a:pt x="1822454" y="633865"/>
                  </a:lnTo>
                  <a:lnTo>
                    <a:pt x="1835600" y="633865"/>
                  </a:lnTo>
                  <a:lnTo>
                    <a:pt x="1844153" y="635343"/>
                  </a:lnTo>
                  <a:lnTo>
                    <a:pt x="1848323" y="644265"/>
                  </a:lnTo>
                  <a:lnTo>
                    <a:pt x="1851227" y="650390"/>
                  </a:lnTo>
                  <a:lnTo>
                    <a:pt x="1851122" y="657464"/>
                  </a:lnTo>
                  <a:lnTo>
                    <a:pt x="1851122" y="664328"/>
                  </a:lnTo>
                  <a:lnTo>
                    <a:pt x="1850437" y="715125"/>
                  </a:lnTo>
                  <a:lnTo>
                    <a:pt x="1849866" y="761855"/>
                  </a:lnTo>
                  <a:lnTo>
                    <a:pt x="1849261" y="806546"/>
                  </a:lnTo>
                  <a:lnTo>
                    <a:pt x="1848470" y="851229"/>
                  </a:lnTo>
                  <a:lnTo>
                    <a:pt x="1847345" y="897932"/>
                  </a:lnTo>
                  <a:lnTo>
                    <a:pt x="1845736" y="948685"/>
                  </a:lnTo>
                  <a:lnTo>
                    <a:pt x="1845998" y="964163"/>
                  </a:lnTo>
                  <a:lnTo>
                    <a:pt x="1849135" y="978858"/>
                  </a:lnTo>
                  <a:lnTo>
                    <a:pt x="1857014" y="989831"/>
                  </a:lnTo>
                  <a:lnTo>
                    <a:pt x="1871501" y="994142"/>
                  </a:lnTo>
                  <a:lnTo>
                    <a:pt x="2155753" y="994142"/>
                  </a:lnTo>
                  <a:lnTo>
                    <a:pt x="2155753" y="1152529"/>
                  </a:lnTo>
                  <a:close/>
                </a:path>
              </a:pathLst>
            </a:custGeom>
            <a:solidFill>
              <a:srgbClr val="B88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7305" y="3891250"/>
              <a:ext cx="2155825" cy="1152525"/>
            </a:xfrm>
            <a:custGeom>
              <a:avLst/>
              <a:gdLst/>
              <a:ahLst/>
              <a:cxnLst/>
              <a:rect l="l" t="t" r="r" b="b"/>
              <a:pathLst>
                <a:path w="2155825" h="1152525">
                  <a:moveTo>
                    <a:pt x="0" y="1152424"/>
                  </a:moveTo>
                  <a:lnTo>
                    <a:pt x="0" y="533922"/>
                  </a:lnTo>
                  <a:lnTo>
                    <a:pt x="51" y="480581"/>
                  </a:lnTo>
                  <a:lnTo>
                    <a:pt x="178" y="427232"/>
                  </a:lnTo>
                  <a:lnTo>
                    <a:pt x="334" y="373878"/>
                  </a:lnTo>
                  <a:lnTo>
                    <a:pt x="475" y="320522"/>
                  </a:lnTo>
                  <a:lnTo>
                    <a:pt x="556" y="267166"/>
                  </a:lnTo>
                  <a:lnTo>
                    <a:pt x="534" y="213812"/>
                  </a:lnTo>
                  <a:lnTo>
                    <a:pt x="363" y="160464"/>
                  </a:lnTo>
                  <a:lnTo>
                    <a:pt x="0" y="107122"/>
                  </a:lnTo>
                  <a:lnTo>
                    <a:pt x="275" y="93271"/>
                  </a:lnTo>
                  <a:lnTo>
                    <a:pt x="3075" y="82235"/>
                  </a:lnTo>
                  <a:lnTo>
                    <a:pt x="10884" y="74893"/>
                  </a:lnTo>
                  <a:lnTo>
                    <a:pt x="26186" y="72118"/>
                  </a:lnTo>
                  <a:lnTo>
                    <a:pt x="53512" y="71079"/>
                  </a:lnTo>
                  <a:lnTo>
                    <a:pt x="101704" y="69004"/>
                  </a:lnTo>
                  <a:lnTo>
                    <a:pt x="161624" y="67184"/>
                  </a:lnTo>
                  <a:lnTo>
                    <a:pt x="224134" y="66910"/>
                  </a:lnTo>
                  <a:lnTo>
                    <a:pt x="280097" y="69473"/>
                  </a:lnTo>
                  <a:lnTo>
                    <a:pt x="320376" y="76164"/>
                  </a:lnTo>
                  <a:lnTo>
                    <a:pt x="335833" y="88274"/>
                  </a:lnTo>
                  <a:lnTo>
                    <a:pt x="335821" y="143979"/>
                  </a:lnTo>
                  <a:lnTo>
                    <a:pt x="335789" y="199708"/>
                  </a:lnTo>
                  <a:lnTo>
                    <a:pt x="335742" y="255443"/>
                  </a:lnTo>
                  <a:lnTo>
                    <a:pt x="335684" y="311171"/>
                  </a:lnTo>
                  <a:lnTo>
                    <a:pt x="335622" y="366877"/>
                  </a:lnTo>
                  <a:lnTo>
                    <a:pt x="335653" y="401745"/>
                  </a:lnTo>
                  <a:lnTo>
                    <a:pt x="335793" y="436633"/>
                  </a:lnTo>
                  <a:lnTo>
                    <a:pt x="335755" y="471501"/>
                  </a:lnTo>
                  <a:lnTo>
                    <a:pt x="335252" y="506310"/>
                  </a:lnTo>
                  <a:lnTo>
                    <a:pt x="334288" y="525799"/>
                  </a:lnTo>
                  <a:lnTo>
                    <a:pt x="334902" y="548540"/>
                  </a:lnTo>
                  <a:lnTo>
                    <a:pt x="341526" y="567747"/>
                  </a:lnTo>
                  <a:lnTo>
                    <a:pt x="358588" y="576634"/>
                  </a:lnTo>
                  <a:lnTo>
                    <a:pt x="374606" y="577975"/>
                  </a:lnTo>
                  <a:lnTo>
                    <a:pt x="395142" y="578772"/>
                  </a:lnTo>
                  <a:lnTo>
                    <a:pt x="414441" y="576085"/>
                  </a:lnTo>
                  <a:lnTo>
                    <a:pt x="426747" y="566972"/>
                  </a:lnTo>
                  <a:lnTo>
                    <a:pt x="429756" y="560954"/>
                  </a:lnTo>
                  <a:lnTo>
                    <a:pt x="429756" y="553985"/>
                  </a:lnTo>
                  <a:lnTo>
                    <a:pt x="429756" y="547279"/>
                  </a:lnTo>
                  <a:lnTo>
                    <a:pt x="429176" y="245922"/>
                  </a:lnTo>
                  <a:lnTo>
                    <a:pt x="429375" y="208875"/>
                  </a:lnTo>
                  <a:lnTo>
                    <a:pt x="429704" y="171724"/>
                  </a:lnTo>
                  <a:lnTo>
                    <a:pt x="429517" y="134623"/>
                  </a:lnTo>
                  <a:lnTo>
                    <a:pt x="428172" y="97724"/>
                  </a:lnTo>
                  <a:lnTo>
                    <a:pt x="425990" y="76630"/>
                  </a:lnTo>
                  <a:lnTo>
                    <a:pt x="423975" y="48670"/>
                  </a:lnTo>
                  <a:lnTo>
                    <a:pt x="426198" y="21929"/>
                  </a:lnTo>
                  <a:lnTo>
                    <a:pt x="436725" y="4487"/>
                  </a:lnTo>
                  <a:lnTo>
                    <a:pt x="443853" y="0"/>
                  </a:lnTo>
                  <a:lnTo>
                    <a:pt x="452881" y="0"/>
                  </a:lnTo>
                  <a:lnTo>
                    <a:pt x="461328" y="0"/>
                  </a:lnTo>
                  <a:lnTo>
                    <a:pt x="533711" y="0"/>
                  </a:lnTo>
                  <a:lnTo>
                    <a:pt x="720713" y="369"/>
                  </a:lnTo>
                  <a:lnTo>
                    <a:pt x="739730" y="7601"/>
                  </a:lnTo>
                  <a:lnTo>
                    <a:pt x="746728" y="25322"/>
                  </a:lnTo>
                  <a:lnTo>
                    <a:pt x="747055" y="47566"/>
                  </a:lnTo>
                  <a:lnTo>
                    <a:pt x="746055" y="68370"/>
                  </a:lnTo>
                  <a:lnTo>
                    <a:pt x="746131" y="115147"/>
                  </a:lnTo>
                  <a:lnTo>
                    <a:pt x="746135" y="161924"/>
                  </a:lnTo>
                  <a:lnTo>
                    <a:pt x="746049" y="208701"/>
                  </a:lnTo>
                  <a:lnTo>
                    <a:pt x="745852" y="255478"/>
                  </a:lnTo>
                  <a:lnTo>
                    <a:pt x="745526" y="302255"/>
                  </a:lnTo>
                  <a:lnTo>
                    <a:pt x="745052" y="349032"/>
                  </a:lnTo>
                  <a:lnTo>
                    <a:pt x="743963" y="420557"/>
                  </a:lnTo>
                  <a:lnTo>
                    <a:pt x="742518" y="492003"/>
                  </a:lnTo>
                  <a:lnTo>
                    <a:pt x="740940" y="517172"/>
                  </a:lnTo>
                  <a:lnTo>
                    <a:pt x="741178" y="549147"/>
                  </a:lnTo>
                  <a:lnTo>
                    <a:pt x="749267" y="576796"/>
                  </a:lnTo>
                  <a:lnTo>
                    <a:pt x="771239" y="588988"/>
                  </a:lnTo>
                  <a:lnTo>
                    <a:pt x="848426" y="590942"/>
                  </a:lnTo>
                  <a:lnTo>
                    <a:pt x="873312" y="592654"/>
                  </a:lnTo>
                  <a:lnTo>
                    <a:pt x="907577" y="593674"/>
                  </a:lnTo>
                  <a:lnTo>
                    <a:pt x="938981" y="588893"/>
                  </a:lnTo>
                  <a:lnTo>
                    <a:pt x="955285" y="573202"/>
                  </a:lnTo>
                  <a:lnTo>
                    <a:pt x="956763" y="565969"/>
                  </a:lnTo>
                  <a:lnTo>
                    <a:pt x="955760" y="558525"/>
                  </a:lnTo>
                  <a:lnTo>
                    <a:pt x="955285" y="551081"/>
                  </a:lnTo>
                  <a:lnTo>
                    <a:pt x="953499" y="530532"/>
                  </a:lnTo>
                  <a:lnTo>
                    <a:pt x="952764" y="512448"/>
                  </a:lnTo>
                  <a:lnTo>
                    <a:pt x="955374" y="499095"/>
                  </a:lnTo>
                  <a:lnTo>
                    <a:pt x="963626" y="492742"/>
                  </a:lnTo>
                  <a:lnTo>
                    <a:pt x="997087" y="491288"/>
                  </a:lnTo>
                  <a:lnTo>
                    <a:pt x="1053484" y="491646"/>
                  </a:lnTo>
                  <a:lnTo>
                    <a:pt x="1113050" y="492578"/>
                  </a:lnTo>
                  <a:lnTo>
                    <a:pt x="1156014" y="492847"/>
                  </a:lnTo>
                  <a:lnTo>
                    <a:pt x="1197807" y="518888"/>
                  </a:lnTo>
                  <a:lnTo>
                    <a:pt x="1199000" y="578598"/>
                  </a:lnTo>
                  <a:lnTo>
                    <a:pt x="1206962" y="595218"/>
                  </a:lnTo>
                  <a:lnTo>
                    <a:pt x="1212611" y="597752"/>
                  </a:lnTo>
                  <a:lnTo>
                    <a:pt x="1218946" y="597752"/>
                  </a:lnTo>
                  <a:lnTo>
                    <a:pt x="1225229" y="597752"/>
                  </a:lnTo>
                  <a:lnTo>
                    <a:pt x="1268869" y="597690"/>
                  </a:lnTo>
                  <a:lnTo>
                    <a:pt x="1316267" y="597632"/>
                  </a:lnTo>
                  <a:lnTo>
                    <a:pt x="1364922" y="597585"/>
                  </a:lnTo>
                  <a:lnTo>
                    <a:pt x="1412333" y="597553"/>
                  </a:lnTo>
                  <a:lnTo>
                    <a:pt x="1455999" y="597541"/>
                  </a:lnTo>
                  <a:lnTo>
                    <a:pt x="1463277" y="613792"/>
                  </a:lnTo>
                  <a:lnTo>
                    <a:pt x="1466062" y="654998"/>
                  </a:lnTo>
                  <a:lnTo>
                    <a:pt x="1465905" y="709835"/>
                  </a:lnTo>
                  <a:lnTo>
                    <a:pt x="1464357" y="766981"/>
                  </a:lnTo>
                  <a:lnTo>
                    <a:pt x="1462968" y="815112"/>
                  </a:lnTo>
                  <a:lnTo>
                    <a:pt x="1462810" y="821078"/>
                  </a:lnTo>
                  <a:lnTo>
                    <a:pt x="1474583" y="817540"/>
                  </a:lnTo>
                  <a:lnTo>
                    <a:pt x="1480549" y="817540"/>
                  </a:lnTo>
                  <a:lnTo>
                    <a:pt x="1503656" y="817524"/>
                  </a:lnTo>
                  <a:lnTo>
                    <a:pt x="1526738" y="817488"/>
                  </a:lnTo>
                  <a:lnTo>
                    <a:pt x="1549811" y="817451"/>
                  </a:lnTo>
                  <a:lnTo>
                    <a:pt x="1572888" y="817435"/>
                  </a:lnTo>
                  <a:lnTo>
                    <a:pt x="1588684" y="818080"/>
                  </a:lnTo>
                  <a:lnTo>
                    <a:pt x="1607074" y="818676"/>
                  </a:lnTo>
                  <a:lnTo>
                    <a:pt x="1625067" y="817212"/>
                  </a:lnTo>
                  <a:lnTo>
                    <a:pt x="1639675" y="811680"/>
                  </a:lnTo>
                  <a:lnTo>
                    <a:pt x="1646717" y="799222"/>
                  </a:lnTo>
                  <a:lnTo>
                    <a:pt x="1648888" y="779528"/>
                  </a:lnTo>
                  <a:lnTo>
                    <a:pt x="1648287" y="758210"/>
                  </a:lnTo>
                  <a:lnTo>
                    <a:pt x="1647014" y="740881"/>
                  </a:lnTo>
                  <a:lnTo>
                    <a:pt x="1644833" y="713301"/>
                  </a:lnTo>
                  <a:lnTo>
                    <a:pt x="1644380" y="677797"/>
                  </a:lnTo>
                  <a:lnTo>
                    <a:pt x="1650629" y="647134"/>
                  </a:lnTo>
                  <a:lnTo>
                    <a:pt x="1668554" y="634076"/>
                  </a:lnTo>
                  <a:lnTo>
                    <a:pt x="1765540" y="634076"/>
                  </a:lnTo>
                  <a:lnTo>
                    <a:pt x="1813954" y="634076"/>
                  </a:lnTo>
                  <a:lnTo>
                    <a:pt x="1851122" y="650126"/>
                  </a:lnTo>
                  <a:lnTo>
                    <a:pt x="1851016" y="657358"/>
                  </a:lnTo>
                  <a:lnTo>
                    <a:pt x="1851016" y="664064"/>
                  </a:lnTo>
                  <a:lnTo>
                    <a:pt x="1850368" y="714862"/>
                  </a:lnTo>
                  <a:lnTo>
                    <a:pt x="1849808" y="761595"/>
                  </a:lnTo>
                  <a:lnTo>
                    <a:pt x="1849195" y="806295"/>
                  </a:lnTo>
                  <a:lnTo>
                    <a:pt x="1848388" y="850996"/>
                  </a:lnTo>
                  <a:lnTo>
                    <a:pt x="1847247" y="897729"/>
                  </a:lnTo>
                  <a:lnTo>
                    <a:pt x="1845631" y="948527"/>
                  </a:lnTo>
                  <a:lnTo>
                    <a:pt x="1845895" y="964072"/>
                  </a:lnTo>
                  <a:lnTo>
                    <a:pt x="1849050" y="978805"/>
                  </a:lnTo>
                  <a:lnTo>
                    <a:pt x="1856975" y="989777"/>
                  </a:lnTo>
                  <a:lnTo>
                    <a:pt x="1871554" y="994037"/>
                  </a:lnTo>
                  <a:lnTo>
                    <a:pt x="1918929" y="994037"/>
                  </a:lnTo>
                  <a:lnTo>
                    <a:pt x="1966291" y="994037"/>
                  </a:lnTo>
                  <a:lnTo>
                    <a:pt x="2013640" y="994037"/>
                  </a:lnTo>
                  <a:lnTo>
                    <a:pt x="2060981" y="994037"/>
                  </a:lnTo>
                  <a:lnTo>
                    <a:pt x="2108315" y="994037"/>
                  </a:lnTo>
                  <a:lnTo>
                    <a:pt x="2155647" y="994037"/>
                  </a:lnTo>
                  <a:lnTo>
                    <a:pt x="2155647" y="1152424"/>
                  </a:lnTo>
                  <a:lnTo>
                    <a:pt x="0" y="1152424"/>
                  </a:lnTo>
                  <a:close/>
                </a:path>
              </a:pathLst>
            </a:custGeom>
            <a:ln w="19049">
              <a:solidFill>
                <a:srgbClr val="5441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8794666" y="4127999"/>
            <a:ext cx="359410" cy="551180"/>
            <a:chOff x="8794666" y="4127999"/>
            <a:chExt cx="359410" cy="551180"/>
          </a:xfrm>
        </p:grpSpPr>
        <p:sp>
          <p:nvSpPr>
            <p:cNvPr id="14" name="object 14"/>
            <p:cNvSpPr/>
            <p:nvPr/>
          </p:nvSpPr>
          <p:spPr>
            <a:xfrm>
              <a:off x="8794666" y="4170225"/>
              <a:ext cx="349885" cy="509270"/>
            </a:xfrm>
            <a:custGeom>
              <a:avLst/>
              <a:gdLst/>
              <a:ahLst/>
              <a:cxnLst/>
              <a:rect l="l" t="t" r="r" b="b"/>
              <a:pathLst>
                <a:path w="349884" h="509270">
                  <a:moveTo>
                    <a:pt x="349333" y="508757"/>
                  </a:moveTo>
                  <a:lnTo>
                    <a:pt x="348637" y="508322"/>
                  </a:lnTo>
                  <a:lnTo>
                    <a:pt x="267496" y="483403"/>
                  </a:lnTo>
                  <a:lnTo>
                    <a:pt x="193570" y="470844"/>
                  </a:lnTo>
                  <a:lnTo>
                    <a:pt x="133815" y="453715"/>
                  </a:lnTo>
                  <a:lnTo>
                    <a:pt x="86930" y="432344"/>
                  </a:lnTo>
                  <a:lnTo>
                    <a:pt x="51614" y="407061"/>
                  </a:lnTo>
                  <a:lnTo>
                    <a:pt x="26564" y="378196"/>
                  </a:lnTo>
                  <a:lnTo>
                    <a:pt x="2058" y="311035"/>
                  </a:lnTo>
                  <a:lnTo>
                    <a:pt x="0" y="273398"/>
                  </a:lnTo>
                  <a:lnTo>
                    <a:pt x="3002" y="233496"/>
                  </a:lnTo>
                  <a:lnTo>
                    <a:pt x="31954" y="178111"/>
                  </a:lnTo>
                  <a:lnTo>
                    <a:pt x="86152" y="156433"/>
                  </a:lnTo>
                  <a:lnTo>
                    <a:pt x="116970" y="149285"/>
                  </a:lnTo>
                  <a:lnTo>
                    <a:pt x="147200" y="139827"/>
                  </a:lnTo>
                  <a:lnTo>
                    <a:pt x="174544" y="124478"/>
                  </a:lnTo>
                  <a:lnTo>
                    <a:pt x="196703" y="99660"/>
                  </a:lnTo>
                  <a:lnTo>
                    <a:pt x="211376" y="61792"/>
                  </a:lnTo>
                  <a:lnTo>
                    <a:pt x="224795" y="33590"/>
                  </a:lnTo>
                  <a:lnTo>
                    <a:pt x="249059" y="14409"/>
                  </a:lnTo>
                  <a:lnTo>
                    <a:pt x="282289" y="3472"/>
                  </a:lnTo>
                  <a:lnTo>
                    <a:pt x="322603" y="0"/>
                  </a:lnTo>
                  <a:lnTo>
                    <a:pt x="349333" y="1998"/>
                  </a:lnTo>
                  <a:lnTo>
                    <a:pt x="349333" y="508757"/>
                  </a:lnTo>
                  <a:close/>
                </a:path>
              </a:pathLst>
            </a:custGeom>
            <a:solidFill>
              <a:srgbClr val="93A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845353" y="4137524"/>
              <a:ext cx="299085" cy="481330"/>
            </a:xfrm>
            <a:custGeom>
              <a:avLst/>
              <a:gdLst/>
              <a:ahLst/>
              <a:cxnLst/>
              <a:rect l="l" t="t" r="r" b="b"/>
              <a:pathLst>
                <a:path w="299084" h="481329">
                  <a:moveTo>
                    <a:pt x="298646" y="0"/>
                  </a:moveTo>
                  <a:lnTo>
                    <a:pt x="246952" y="13636"/>
                  </a:lnTo>
                  <a:lnTo>
                    <a:pt x="211643" y="59746"/>
                  </a:lnTo>
                  <a:lnTo>
                    <a:pt x="196960" y="97560"/>
                  </a:lnTo>
                  <a:lnTo>
                    <a:pt x="174774" y="122351"/>
                  </a:lnTo>
                  <a:lnTo>
                    <a:pt x="147389" y="137691"/>
                  </a:lnTo>
                  <a:lnTo>
                    <a:pt x="117110" y="147156"/>
                  </a:lnTo>
                  <a:lnTo>
                    <a:pt x="86242" y="154320"/>
                  </a:lnTo>
                  <a:lnTo>
                    <a:pt x="57089" y="162757"/>
                  </a:lnTo>
                  <a:lnTo>
                    <a:pt x="31956" y="176042"/>
                  </a:lnTo>
                  <a:lnTo>
                    <a:pt x="13146" y="197748"/>
                  </a:lnTo>
                  <a:lnTo>
                    <a:pt x="2965" y="231450"/>
                  </a:lnTo>
                  <a:lnTo>
                    <a:pt x="0" y="271292"/>
                  </a:lnTo>
                  <a:lnTo>
                    <a:pt x="2097" y="308882"/>
                  </a:lnTo>
                  <a:lnTo>
                    <a:pt x="26669" y="375982"/>
                  </a:lnTo>
                  <a:lnTo>
                    <a:pt x="51735" y="404830"/>
                  </a:lnTo>
                  <a:lnTo>
                    <a:pt x="87051" y="430103"/>
                  </a:lnTo>
                  <a:lnTo>
                    <a:pt x="133913" y="451468"/>
                  </a:lnTo>
                  <a:lnTo>
                    <a:pt x="193617" y="468596"/>
                  </a:lnTo>
                  <a:lnTo>
                    <a:pt x="267459" y="481154"/>
                  </a:lnTo>
                </a:path>
              </a:pathLst>
            </a:custGeom>
            <a:ln w="1904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2670080" y="981082"/>
            <a:ext cx="3730720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spc="11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Objectives</a:t>
            </a:r>
            <a:endParaRPr sz="5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25217" y="2064159"/>
            <a:ext cx="6562037" cy="1755930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386715" marR="5080" indent="-374650">
              <a:lnSpc>
                <a:spcPct val="102200"/>
              </a:lnSpc>
              <a:spcBef>
                <a:spcPts val="55"/>
              </a:spcBef>
              <a:buClr>
                <a:srgbClr val="000000"/>
              </a:buClr>
              <a:buSzPct val="118750"/>
              <a:buFont typeface="Arial"/>
              <a:buChar char="●"/>
              <a:tabLst>
                <a:tab pos="386715" algn="l"/>
              </a:tabLst>
            </a:pPr>
            <a:r>
              <a:rPr spc="7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spc="11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9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spc="11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6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understand</a:t>
            </a:r>
            <a:r>
              <a:rPr spc="7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6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spc="11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20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spc="114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5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urban</a:t>
            </a:r>
            <a:r>
              <a:rPr spc="11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6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</a:t>
            </a:r>
            <a:r>
              <a:rPr spc="11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6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island</a:t>
            </a:r>
            <a:r>
              <a:rPr spc="11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8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spc="19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pc="10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3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spc="7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0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spc="11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9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affects</a:t>
            </a:r>
            <a:r>
              <a:rPr spc="11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2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Earth’s</a:t>
            </a:r>
            <a:r>
              <a:rPr spc="11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2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energy</a:t>
            </a:r>
            <a:r>
              <a:rPr spc="6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6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balance.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6715" marR="447675" indent="-374650">
              <a:lnSpc>
                <a:spcPct val="102200"/>
              </a:lnSpc>
              <a:spcBef>
                <a:spcPts val="275"/>
              </a:spcBef>
              <a:buClr>
                <a:srgbClr val="000000"/>
              </a:buClr>
              <a:buSzPct val="118750"/>
              <a:buFont typeface="Arial"/>
              <a:buChar char="●"/>
              <a:tabLst>
                <a:tab pos="386715" algn="l"/>
              </a:tabLst>
            </a:pPr>
            <a:r>
              <a:rPr spc="7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spc="10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9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spc="11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4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explain</a:t>
            </a:r>
            <a:r>
              <a:rPr spc="10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3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</a:t>
            </a:r>
            <a:r>
              <a:rPr spc="7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204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human</a:t>
            </a:r>
            <a:r>
              <a:rPr spc="11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3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activity</a:t>
            </a:r>
            <a:r>
              <a:rPr spc="6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7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changes </a:t>
            </a:r>
            <a:r>
              <a:rPr spc="14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urban,</a:t>
            </a:r>
            <a:r>
              <a:rPr spc="12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2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desert, </a:t>
            </a:r>
            <a:r>
              <a:rPr spc="19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pc="12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riparian</a:t>
            </a:r>
            <a:r>
              <a:rPr spc="12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3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environments.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86715" marR="61594" indent="-374650">
              <a:lnSpc>
                <a:spcPct val="102200"/>
              </a:lnSpc>
              <a:spcBef>
                <a:spcPts val="280"/>
              </a:spcBef>
              <a:buClr>
                <a:srgbClr val="000000"/>
              </a:buClr>
              <a:buSzPct val="118750"/>
              <a:buFont typeface="Arial"/>
              <a:buChar char="●"/>
              <a:tabLst>
                <a:tab pos="386715" algn="l"/>
              </a:tabLst>
            </a:pPr>
            <a:r>
              <a:rPr spc="7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spc="11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9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</a:t>
            </a:r>
            <a:r>
              <a:rPr spc="11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4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collect</a:t>
            </a:r>
            <a:r>
              <a:rPr spc="114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9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spc="11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6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analyze</a:t>
            </a:r>
            <a:r>
              <a:rPr spc="114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7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spc="4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9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  <a:r>
              <a:rPr spc="11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5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</a:t>
            </a:r>
            <a:r>
              <a:rPr spc="8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0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others </a:t>
            </a:r>
            <a:r>
              <a:rPr spc="15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</a:t>
            </a:r>
            <a:r>
              <a:rPr spc="10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21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</a:t>
            </a:r>
            <a:r>
              <a:rPr spc="7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7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phenomenon</a:t>
            </a:r>
            <a:r>
              <a:rPr spc="10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3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  <a:r>
              <a:rPr spc="10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8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</a:t>
            </a:r>
            <a:r>
              <a:rPr spc="65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pc="130" dirty="0">
                <a:solidFill>
                  <a:srgbClr val="434343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community.</a:t>
            </a:r>
            <a:endParaRPr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157618"/>
            <a:ext cx="9144000" cy="1986280"/>
            <a:chOff x="0" y="3157618"/>
            <a:chExt cx="9144000" cy="1986280"/>
          </a:xfrm>
        </p:grpSpPr>
        <p:sp>
          <p:nvSpPr>
            <p:cNvPr id="3" name="object 3"/>
            <p:cNvSpPr/>
            <p:nvPr/>
          </p:nvSpPr>
          <p:spPr>
            <a:xfrm>
              <a:off x="0" y="4638565"/>
              <a:ext cx="9144000" cy="505459"/>
            </a:xfrm>
            <a:custGeom>
              <a:avLst/>
              <a:gdLst/>
              <a:ahLst/>
              <a:cxnLst/>
              <a:rect l="l" t="t" r="r" b="b"/>
              <a:pathLst>
                <a:path w="9144000" h="505460">
                  <a:moveTo>
                    <a:pt x="9143999" y="504934"/>
                  </a:moveTo>
                  <a:lnTo>
                    <a:pt x="0" y="504934"/>
                  </a:lnTo>
                  <a:lnTo>
                    <a:pt x="0" y="55957"/>
                  </a:lnTo>
                  <a:lnTo>
                    <a:pt x="48714" y="36631"/>
                  </a:lnTo>
                  <a:lnTo>
                    <a:pt x="92417" y="22025"/>
                  </a:lnTo>
                  <a:lnTo>
                    <a:pt x="139257" y="10462"/>
                  </a:lnTo>
                  <a:lnTo>
                    <a:pt x="194031" y="2623"/>
                  </a:lnTo>
                  <a:lnTo>
                    <a:pt x="255523" y="0"/>
                  </a:lnTo>
                  <a:lnTo>
                    <a:pt x="246253" y="0"/>
                  </a:lnTo>
                  <a:lnTo>
                    <a:pt x="298604" y="1861"/>
                  </a:lnTo>
                  <a:lnTo>
                    <a:pt x="347253" y="6816"/>
                  </a:lnTo>
                  <a:lnTo>
                    <a:pt x="395309" y="14613"/>
                  </a:lnTo>
                  <a:lnTo>
                    <a:pt x="442342" y="24876"/>
                  </a:lnTo>
                  <a:lnTo>
                    <a:pt x="487925" y="37227"/>
                  </a:lnTo>
                  <a:lnTo>
                    <a:pt x="531628" y="51289"/>
                  </a:lnTo>
                  <a:lnTo>
                    <a:pt x="573024" y="66685"/>
                  </a:lnTo>
                  <a:lnTo>
                    <a:pt x="618831" y="85718"/>
                  </a:lnTo>
                  <a:lnTo>
                    <a:pt x="663443" y="105639"/>
                  </a:lnTo>
                  <a:lnTo>
                    <a:pt x="751475" y="146308"/>
                  </a:lnTo>
                  <a:lnTo>
                    <a:pt x="796091" y="166136"/>
                  </a:lnTo>
                  <a:lnTo>
                    <a:pt x="841905" y="185014"/>
                  </a:lnTo>
                  <a:lnTo>
                    <a:pt x="889513" y="202483"/>
                  </a:lnTo>
                  <a:lnTo>
                    <a:pt x="939515" y="218083"/>
                  </a:lnTo>
                  <a:lnTo>
                    <a:pt x="988763" y="230696"/>
                  </a:lnTo>
                  <a:lnTo>
                    <a:pt x="1038854" y="241015"/>
                  </a:lnTo>
                  <a:lnTo>
                    <a:pt x="1089722" y="249169"/>
                  </a:lnTo>
                  <a:lnTo>
                    <a:pt x="1141302" y="255286"/>
                  </a:lnTo>
                  <a:lnTo>
                    <a:pt x="1193531" y="259496"/>
                  </a:lnTo>
                  <a:lnTo>
                    <a:pt x="1246343" y="261927"/>
                  </a:lnTo>
                  <a:lnTo>
                    <a:pt x="1299673" y="262708"/>
                  </a:lnTo>
                  <a:lnTo>
                    <a:pt x="9143999" y="262708"/>
                  </a:lnTo>
                  <a:lnTo>
                    <a:pt x="9143999" y="504934"/>
                  </a:lnTo>
                  <a:close/>
                </a:path>
                <a:path w="9144000" h="505460">
                  <a:moveTo>
                    <a:pt x="9143999" y="85718"/>
                  </a:moveTo>
                  <a:lnTo>
                    <a:pt x="7194526" y="85718"/>
                  </a:lnTo>
                  <a:lnTo>
                    <a:pt x="7238704" y="84904"/>
                  </a:lnTo>
                  <a:lnTo>
                    <a:pt x="7286251" y="82415"/>
                  </a:lnTo>
                  <a:lnTo>
                    <a:pt x="7333684" y="78537"/>
                  </a:lnTo>
                  <a:lnTo>
                    <a:pt x="7381028" y="73492"/>
                  </a:lnTo>
                  <a:lnTo>
                    <a:pt x="7428310" y="67502"/>
                  </a:lnTo>
                  <a:lnTo>
                    <a:pt x="7475558" y="60788"/>
                  </a:lnTo>
                  <a:lnTo>
                    <a:pt x="7673313" y="29799"/>
                  </a:lnTo>
                  <a:lnTo>
                    <a:pt x="7725186" y="22267"/>
                  </a:lnTo>
                  <a:lnTo>
                    <a:pt x="7777237" y="15534"/>
                  </a:lnTo>
                  <a:lnTo>
                    <a:pt x="7829477" y="9895"/>
                  </a:lnTo>
                  <a:lnTo>
                    <a:pt x="7883780" y="5397"/>
                  </a:lnTo>
                  <a:lnTo>
                    <a:pt x="7938218" y="2324"/>
                  </a:lnTo>
                  <a:lnTo>
                    <a:pt x="7994920" y="492"/>
                  </a:lnTo>
                  <a:lnTo>
                    <a:pt x="7999566" y="492"/>
                  </a:lnTo>
                  <a:lnTo>
                    <a:pt x="8047317" y="0"/>
                  </a:lnTo>
                  <a:lnTo>
                    <a:pt x="8099676" y="492"/>
                  </a:lnTo>
                  <a:lnTo>
                    <a:pt x="8150250" y="1861"/>
                  </a:lnTo>
                  <a:lnTo>
                    <a:pt x="8150925" y="1861"/>
                  </a:lnTo>
                  <a:lnTo>
                    <a:pt x="8204477" y="4168"/>
                  </a:lnTo>
                  <a:lnTo>
                    <a:pt x="8256895" y="7179"/>
                  </a:lnTo>
                  <a:lnTo>
                    <a:pt x="8309309" y="10856"/>
                  </a:lnTo>
                  <a:lnTo>
                    <a:pt x="8414077" y="19862"/>
                  </a:lnTo>
                  <a:lnTo>
                    <a:pt x="8822501" y="64232"/>
                  </a:lnTo>
                  <a:lnTo>
                    <a:pt x="8866530" y="68158"/>
                  </a:lnTo>
                  <a:lnTo>
                    <a:pt x="8910760" y="70891"/>
                  </a:lnTo>
                  <a:lnTo>
                    <a:pt x="8955001" y="71917"/>
                  </a:lnTo>
                  <a:lnTo>
                    <a:pt x="9143999" y="71917"/>
                  </a:lnTo>
                  <a:lnTo>
                    <a:pt x="9143999" y="85718"/>
                  </a:lnTo>
                  <a:close/>
                </a:path>
                <a:path w="9144000" h="505460">
                  <a:moveTo>
                    <a:pt x="9143999" y="205036"/>
                  </a:moveTo>
                  <a:lnTo>
                    <a:pt x="5198078" y="205036"/>
                  </a:lnTo>
                  <a:lnTo>
                    <a:pt x="5248209" y="204736"/>
                  </a:lnTo>
                  <a:lnTo>
                    <a:pt x="5298213" y="203808"/>
                  </a:lnTo>
                  <a:lnTo>
                    <a:pt x="5348071" y="202212"/>
                  </a:lnTo>
                  <a:lnTo>
                    <a:pt x="5397763" y="199907"/>
                  </a:lnTo>
                  <a:lnTo>
                    <a:pt x="5447270" y="196850"/>
                  </a:lnTo>
                  <a:lnTo>
                    <a:pt x="5496573" y="193001"/>
                  </a:lnTo>
                  <a:lnTo>
                    <a:pt x="5545652" y="188318"/>
                  </a:lnTo>
                  <a:lnTo>
                    <a:pt x="5594488" y="182760"/>
                  </a:lnTo>
                  <a:lnTo>
                    <a:pt x="5643062" y="176287"/>
                  </a:lnTo>
                  <a:lnTo>
                    <a:pt x="5691353" y="168856"/>
                  </a:lnTo>
                  <a:lnTo>
                    <a:pt x="5741006" y="160152"/>
                  </a:lnTo>
                  <a:lnTo>
                    <a:pt x="5790444" y="150559"/>
                  </a:lnTo>
                  <a:lnTo>
                    <a:pt x="5839700" y="140246"/>
                  </a:lnTo>
                  <a:lnTo>
                    <a:pt x="5888807" y="129380"/>
                  </a:lnTo>
                  <a:lnTo>
                    <a:pt x="6084368" y="83756"/>
                  </a:lnTo>
                  <a:lnTo>
                    <a:pt x="6182076" y="61998"/>
                  </a:lnTo>
                  <a:lnTo>
                    <a:pt x="6231023" y="51971"/>
                  </a:lnTo>
                  <a:lnTo>
                    <a:pt x="6280074" y="42736"/>
                  </a:lnTo>
                  <a:lnTo>
                    <a:pt x="6329263" y="34461"/>
                  </a:lnTo>
                  <a:lnTo>
                    <a:pt x="6378619" y="27313"/>
                  </a:lnTo>
                  <a:lnTo>
                    <a:pt x="6428176" y="21461"/>
                  </a:lnTo>
                  <a:lnTo>
                    <a:pt x="6477964" y="17074"/>
                  </a:lnTo>
                  <a:lnTo>
                    <a:pt x="6528017" y="14318"/>
                  </a:lnTo>
                  <a:lnTo>
                    <a:pt x="6578365" y="13362"/>
                  </a:lnTo>
                  <a:lnTo>
                    <a:pt x="6607090" y="13686"/>
                  </a:lnTo>
                  <a:lnTo>
                    <a:pt x="6634044" y="14613"/>
                  </a:lnTo>
                  <a:lnTo>
                    <a:pt x="6634813" y="14613"/>
                  </a:lnTo>
                  <a:lnTo>
                    <a:pt x="6693917" y="18782"/>
                  </a:lnTo>
                  <a:lnTo>
                    <a:pt x="6745794" y="24876"/>
                  </a:lnTo>
                  <a:lnTo>
                    <a:pt x="6796936" y="32780"/>
                  </a:lnTo>
                  <a:lnTo>
                    <a:pt x="6847497" y="41844"/>
                  </a:lnTo>
                  <a:lnTo>
                    <a:pt x="6948147" y="60932"/>
                  </a:lnTo>
                  <a:lnTo>
                    <a:pt x="6998484" y="69630"/>
                  </a:lnTo>
                  <a:lnTo>
                    <a:pt x="7050074" y="77068"/>
                  </a:lnTo>
                  <a:lnTo>
                    <a:pt x="7101963" y="82415"/>
                  </a:lnTo>
                  <a:lnTo>
                    <a:pt x="7101822" y="82415"/>
                  </a:lnTo>
                  <a:lnTo>
                    <a:pt x="7124505" y="83948"/>
                  </a:lnTo>
                  <a:lnTo>
                    <a:pt x="7144932" y="84904"/>
                  </a:lnTo>
                  <a:lnTo>
                    <a:pt x="7143644" y="84904"/>
                  </a:lnTo>
                  <a:lnTo>
                    <a:pt x="7168876" y="85589"/>
                  </a:lnTo>
                  <a:lnTo>
                    <a:pt x="9143999" y="85718"/>
                  </a:lnTo>
                  <a:lnTo>
                    <a:pt x="9143999" y="205036"/>
                  </a:lnTo>
                  <a:close/>
                </a:path>
                <a:path w="9144000" h="505460">
                  <a:moveTo>
                    <a:pt x="9143999" y="71917"/>
                  </a:moveTo>
                  <a:lnTo>
                    <a:pt x="8955001" y="71917"/>
                  </a:lnTo>
                  <a:lnTo>
                    <a:pt x="8975121" y="71682"/>
                  </a:lnTo>
                  <a:lnTo>
                    <a:pt x="8996452" y="70891"/>
                  </a:lnTo>
                  <a:lnTo>
                    <a:pt x="8995885" y="70891"/>
                  </a:lnTo>
                  <a:lnTo>
                    <a:pt x="9015092" y="69630"/>
                  </a:lnTo>
                  <a:lnTo>
                    <a:pt x="9034943" y="67694"/>
                  </a:lnTo>
                  <a:lnTo>
                    <a:pt x="9087592" y="59560"/>
                  </a:lnTo>
                  <a:lnTo>
                    <a:pt x="9139546" y="48036"/>
                  </a:lnTo>
                  <a:lnTo>
                    <a:pt x="9143999" y="46842"/>
                  </a:lnTo>
                  <a:lnTo>
                    <a:pt x="9143999" y="71917"/>
                  </a:lnTo>
                  <a:close/>
                </a:path>
                <a:path w="9144000" h="505460">
                  <a:moveTo>
                    <a:pt x="9143999" y="262708"/>
                  </a:moveTo>
                  <a:lnTo>
                    <a:pt x="1299673" y="262708"/>
                  </a:lnTo>
                  <a:lnTo>
                    <a:pt x="1348208" y="262107"/>
                  </a:lnTo>
                  <a:lnTo>
                    <a:pt x="1397074" y="260367"/>
                  </a:lnTo>
                  <a:lnTo>
                    <a:pt x="1446226" y="257584"/>
                  </a:lnTo>
                  <a:lnTo>
                    <a:pt x="1495621" y="253857"/>
                  </a:lnTo>
                  <a:lnTo>
                    <a:pt x="1546413" y="249169"/>
                  </a:lnTo>
                  <a:lnTo>
                    <a:pt x="1546247" y="249169"/>
                  </a:lnTo>
                  <a:lnTo>
                    <a:pt x="1594952" y="243951"/>
                  </a:lnTo>
                  <a:lnTo>
                    <a:pt x="1644799" y="237966"/>
                  </a:lnTo>
                  <a:lnTo>
                    <a:pt x="1744629" y="224416"/>
                  </a:lnTo>
                  <a:lnTo>
                    <a:pt x="2188089" y="156392"/>
                  </a:lnTo>
                  <a:lnTo>
                    <a:pt x="2286401" y="143852"/>
                  </a:lnTo>
                  <a:lnTo>
                    <a:pt x="2385194" y="132982"/>
                  </a:lnTo>
                  <a:lnTo>
                    <a:pt x="2484429" y="123712"/>
                  </a:lnTo>
                  <a:lnTo>
                    <a:pt x="2584069" y="115974"/>
                  </a:lnTo>
                  <a:lnTo>
                    <a:pt x="2685777" y="109598"/>
                  </a:lnTo>
                  <a:lnTo>
                    <a:pt x="2734205" y="107087"/>
                  </a:lnTo>
                  <a:lnTo>
                    <a:pt x="2834691" y="102875"/>
                  </a:lnTo>
                  <a:lnTo>
                    <a:pt x="2990741" y="98856"/>
                  </a:lnTo>
                  <a:lnTo>
                    <a:pt x="2992781" y="98856"/>
                  </a:lnTo>
                  <a:lnTo>
                    <a:pt x="3038669" y="98217"/>
                  </a:lnTo>
                  <a:lnTo>
                    <a:pt x="3087607" y="97828"/>
                  </a:lnTo>
                  <a:lnTo>
                    <a:pt x="3137626" y="97696"/>
                  </a:lnTo>
                  <a:lnTo>
                    <a:pt x="3338769" y="99736"/>
                  </a:lnTo>
                  <a:lnTo>
                    <a:pt x="3540276" y="105494"/>
                  </a:lnTo>
                  <a:lnTo>
                    <a:pt x="3792219" y="117093"/>
                  </a:lnTo>
                  <a:lnTo>
                    <a:pt x="4244123" y="147094"/>
                  </a:lnTo>
                  <a:lnTo>
                    <a:pt x="4744442" y="186479"/>
                  </a:lnTo>
                  <a:lnTo>
                    <a:pt x="4895845" y="196038"/>
                  </a:lnTo>
                  <a:lnTo>
                    <a:pt x="4996799" y="200814"/>
                  </a:lnTo>
                  <a:lnTo>
                    <a:pt x="5043951" y="202483"/>
                  </a:lnTo>
                  <a:lnTo>
                    <a:pt x="5042824" y="202483"/>
                  </a:lnTo>
                  <a:lnTo>
                    <a:pt x="5093172" y="203808"/>
                  </a:lnTo>
                  <a:lnTo>
                    <a:pt x="5090508" y="203808"/>
                  </a:lnTo>
                  <a:lnTo>
                    <a:pt x="5146953" y="204736"/>
                  </a:lnTo>
                  <a:lnTo>
                    <a:pt x="5145189" y="204736"/>
                  </a:lnTo>
                  <a:lnTo>
                    <a:pt x="9143999" y="205036"/>
                  </a:lnTo>
                  <a:lnTo>
                    <a:pt x="9143999" y="262708"/>
                  </a:lnTo>
                  <a:close/>
                </a:path>
              </a:pathLst>
            </a:custGeom>
            <a:solidFill>
              <a:srgbClr val="E4C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07339" y="3195296"/>
              <a:ext cx="1774189" cy="1792605"/>
            </a:xfrm>
            <a:custGeom>
              <a:avLst/>
              <a:gdLst/>
              <a:ahLst/>
              <a:cxnLst/>
              <a:rect l="l" t="t" r="r" b="b"/>
              <a:pathLst>
                <a:path w="1774189" h="1792604">
                  <a:moveTo>
                    <a:pt x="1748063" y="1792002"/>
                  </a:moveTo>
                  <a:lnTo>
                    <a:pt x="29478" y="1792002"/>
                  </a:lnTo>
                  <a:lnTo>
                    <a:pt x="19662" y="1790018"/>
                  </a:lnTo>
                  <a:lnTo>
                    <a:pt x="4212" y="1714197"/>
                  </a:lnTo>
                  <a:lnTo>
                    <a:pt x="4187" y="1661500"/>
                  </a:lnTo>
                  <a:lnTo>
                    <a:pt x="4212" y="1608816"/>
                  </a:lnTo>
                  <a:lnTo>
                    <a:pt x="4285" y="1556175"/>
                  </a:lnTo>
                  <a:lnTo>
                    <a:pt x="1891" y="1518597"/>
                  </a:lnTo>
                  <a:lnTo>
                    <a:pt x="0" y="1463535"/>
                  </a:lnTo>
                  <a:lnTo>
                    <a:pt x="6549" y="1413749"/>
                  </a:lnTo>
                  <a:lnTo>
                    <a:pt x="29478" y="1391998"/>
                  </a:lnTo>
                  <a:lnTo>
                    <a:pt x="56633" y="1391998"/>
                  </a:lnTo>
                  <a:lnTo>
                    <a:pt x="108901" y="1392070"/>
                  </a:lnTo>
                  <a:lnTo>
                    <a:pt x="213460" y="1392385"/>
                  </a:lnTo>
                  <a:lnTo>
                    <a:pt x="265763" y="1392456"/>
                  </a:lnTo>
                  <a:lnTo>
                    <a:pt x="316469" y="1392356"/>
                  </a:lnTo>
                  <a:lnTo>
                    <a:pt x="367180" y="1391998"/>
                  </a:lnTo>
                  <a:lnTo>
                    <a:pt x="417879" y="1391297"/>
                  </a:lnTo>
                  <a:lnTo>
                    <a:pt x="468547" y="1390166"/>
                  </a:lnTo>
                  <a:lnTo>
                    <a:pt x="508724" y="1374200"/>
                  </a:lnTo>
                  <a:lnTo>
                    <a:pt x="512388" y="1328984"/>
                  </a:lnTo>
                  <a:lnTo>
                    <a:pt x="512388" y="1247845"/>
                  </a:lnTo>
                  <a:lnTo>
                    <a:pt x="514354" y="1238039"/>
                  </a:lnTo>
                  <a:lnTo>
                    <a:pt x="519725" y="1230055"/>
                  </a:lnTo>
                  <a:lnTo>
                    <a:pt x="527709" y="1224684"/>
                  </a:lnTo>
                  <a:lnTo>
                    <a:pt x="537515" y="1222718"/>
                  </a:lnTo>
                  <a:lnTo>
                    <a:pt x="741542" y="1222718"/>
                  </a:lnTo>
                  <a:lnTo>
                    <a:pt x="755515" y="1223403"/>
                  </a:lnTo>
                  <a:lnTo>
                    <a:pt x="775789" y="1224910"/>
                  </a:lnTo>
                  <a:lnTo>
                    <a:pt x="800074" y="1226417"/>
                  </a:lnTo>
                  <a:lnTo>
                    <a:pt x="854658" y="1225852"/>
                  </a:lnTo>
                  <a:lnTo>
                    <a:pt x="896348" y="1212333"/>
                  </a:lnTo>
                  <a:lnTo>
                    <a:pt x="902977" y="1140854"/>
                  </a:lnTo>
                  <a:lnTo>
                    <a:pt x="902961" y="1084004"/>
                  </a:lnTo>
                  <a:lnTo>
                    <a:pt x="902885" y="1027166"/>
                  </a:lnTo>
                  <a:lnTo>
                    <a:pt x="902839" y="970335"/>
                  </a:lnTo>
                  <a:lnTo>
                    <a:pt x="943412" y="944499"/>
                  </a:lnTo>
                  <a:lnTo>
                    <a:pt x="965877" y="943082"/>
                  </a:lnTo>
                  <a:lnTo>
                    <a:pt x="992895" y="941664"/>
                  </a:lnTo>
                  <a:lnTo>
                    <a:pt x="1021931" y="941020"/>
                  </a:lnTo>
                  <a:lnTo>
                    <a:pt x="1054609" y="942251"/>
                  </a:lnTo>
                  <a:lnTo>
                    <a:pt x="1082736" y="946746"/>
                  </a:lnTo>
                  <a:lnTo>
                    <a:pt x="1102446" y="955706"/>
                  </a:lnTo>
                  <a:lnTo>
                    <a:pt x="1109875" y="970335"/>
                  </a:lnTo>
                  <a:lnTo>
                    <a:pt x="1109333" y="1020957"/>
                  </a:lnTo>
                  <a:lnTo>
                    <a:pt x="1108032" y="1072095"/>
                  </a:lnTo>
                  <a:lnTo>
                    <a:pt x="1106456" y="1123563"/>
                  </a:lnTo>
                  <a:lnTo>
                    <a:pt x="1105090" y="1175179"/>
                  </a:lnTo>
                  <a:lnTo>
                    <a:pt x="1104421" y="1226759"/>
                  </a:lnTo>
                  <a:lnTo>
                    <a:pt x="1104934" y="1278117"/>
                  </a:lnTo>
                  <a:lnTo>
                    <a:pt x="1107113" y="1329070"/>
                  </a:lnTo>
                  <a:lnTo>
                    <a:pt x="1111445" y="1379435"/>
                  </a:lnTo>
                  <a:lnTo>
                    <a:pt x="1135692" y="1410408"/>
                  </a:lnTo>
                  <a:lnTo>
                    <a:pt x="1149856" y="1411432"/>
                  </a:lnTo>
                  <a:lnTo>
                    <a:pt x="1157119" y="1411432"/>
                  </a:lnTo>
                  <a:lnTo>
                    <a:pt x="1165102" y="1410974"/>
                  </a:lnTo>
                  <a:lnTo>
                    <a:pt x="1173543" y="1410974"/>
                  </a:lnTo>
                  <a:lnTo>
                    <a:pt x="1184701" y="1411496"/>
                  </a:lnTo>
                  <a:lnTo>
                    <a:pt x="1196945" y="1412643"/>
                  </a:lnTo>
                  <a:lnTo>
                    <a:pt x="1209789" y="1413790"/>
                  </a:lnTo>
                  <a:lnTo>
                    <a:pt x="1248663" y="1410426"/>
                  </a:lnTo>
                  <a:lnTo>
                    <a:pt x="1277908" y="1367218"/>
                  </a:lnTo>
                  <a:lnTo>
                    <a:pt x="1279695" y="1335225"/>
                  </a:lnTo>
                  <a:lnTo>
                    <a:pt x="1277679" y="1302533"/>
                  </a:lnTo>
                  <a:lnTo>
                    <a:pt x="1275884" y="1273037"/>
                  </a:lnTo>
                  <a:lnTo>
                    <a:pt x="1274845" y="1199816"/>
                  </a:lnTo>
                  <a:lnTo>
                    <a:pt x="1274052" y="1126594"/>
                  </a:lnTo>
                  <a:lnTo>
                    <a:pt x="1273565" y="1077770"/>
                  </a:lnTo>
                  <a:lnTo>
                    <a:pt x="1273150" y="1028931"/>
                  </a:lnTo>
                  <a:lnTo>
                    <a:pt x="1272800" y="980085"/>
                  </a:lnTo>
                  <a:lnTo>
                    <a:pt x="1272510" y="931239"/>
                  </a:lnTo>
                  <a:lnTo>
                    <a:pt x="1272275" y="882400"/>
                  </a:lnTo>
                  <a:lnTo>
                    <a:pt x="1272088" y="833576"/>
                  </a:lnTo>
                  <a:lnTo>
                    <a:pt x="1272005" y="784774"/>
                  </a:lnTo>
                  <a:lnTo>
                    <a:pt x="1271985" y="735965"/>
                  </a:lnTo>
                  <a:lnTo>
                    <a:pt x="1272028" y="687150"/>
                  </a:lnTo>
                  <a:lnTo>
                    <a:pt x="1272135" y="638330"/>
                  </a:lnTo>
                  <a:lnTo>
                    <a:pt x="1272305" y="589507"/>
                  </a:lnTo>
                  <a:lnTo>
                    <a:pt x="1272538" y="540681"/>
                  </a:lnTo>
                  <a:lnTo>
                    <a:pt x="1272836" y="491854"/>
                  </a:lnTo>
                  <a:lnTo>
                    <a:pt x="1273199" y="443026"/>
                  </a:lnTo>
                  <a:lnTo>
                    <a:pt x="1273625" y="394199"/>
                  </a:lnTo>
                  <a:lnTo>
                    <a:pt x="1274117" y="345375"/>
                  </a:lnTo>
                  <a:lnTo>
                    <a:pt x="1274673" y="296554"/>
                  </a:lnTo>
                  <a:lnTo>
                    <a:pt x="1275295" y="247736"/>
                  </a:lnTo>
                  <a:lnTo>
                    <a:pt x="1275415" y="208817"/>
                  </a:lnTo>
                  <a:lnTo>
                    <a:pt x="1275082" y="169836"/>
                  </a:lnTo>
                  <a:lnTo>
                    <a:pt x="1274577" y="130855"/>
                  </a:lnTo>
                  <a:lnTo>
                    <a:pt x="1274182" y="91936"/>
                  </a:lnTo>
                  <a:lnTo>
                    <a:pt x="1274180" y="83298"/>
                  </a:lnTo>
                  <a:lnTo>
                    <a:pt x="1274166" y="74661"/>
                  </a:lnTo>
                  <a:lnTo>
                    <a:pt x="1274127" y="66023"/>
                  </a:lnTo>
                  <a:lnTo>
                    <a:pt x="1274052" y="57386"/>
                  </a:lnTo>
                  <a:lnTo>
                    <a:pt x="1274106" y="49846"/>
                  </a:lnTo>
                  <a:lnTo>
                    <a:pt x="1299473" y="6240"/>
                  </a:lnTo>
                  <a:lnTo>
                    <a:pt x="1334186" y="1046"/>
                  </a:lnTo>
                  <a:lnTo>
                    <a:pt x="1350448" y="1629"/>
                  </a:lnTo>
                  <a:lnTo>
                    <a:pt x="1366274" y="2911"/>
                  </a:lnTo>
                  <a:lnTo>
                    <a:pt x="1380812" y="4193"/>
                  </a:lnTo>
                  <a:lnTo>
                    <a:pt x="1393209" y="4776"/>
                  </a:lnTo>
                  <a:lnTo>
                    <a:pt x="1448882" y="4751"/>
                  </a:lnTo>
                  <a:lnTo>
                    <a:pt x="1504613" y="4571"/>
                  </a:lnTo>
                  <a:lnTo>
                    <a:pt x="1560362" y="4084"/>
                  </a:lnTo>
                  <a:lnTo>
                    <a:pt x="1616092" y="3135"/>
                  </a:lnTo>
                  <a:lnTo>
                    <a:pt x="1671765" y="1570"/>
                  </a:lnTo>
                  <a:lnTo>
                    <a:pt x="1689278" y="662"/>
                  </a:lnTo>
                  <a:lnTo>
                    <a:pt x="1698570" y="199"/>
                  </a:lnTo>
                  <a:lnTo>
                    <a:pt x="1744483" y="5962"/>
                  </a:lnTo>
                  <a:lnTo>
                    <a:pt x="1772871" y="50654"/>
                  </a:lnTo>
                  <a:lnTo>
                    <a:pt x="1773647" y="73735"/>
                  </a:lnTo>
                  <a:lnTo>
                    <a:pt x="1773190" y="94945"/>
                  </a:lnTo>
                  <a:lnTo>
                    <a:pt x="1773190" y="1766875"/>
                  </a:lnTo>
                  <a:lnTo>
                    <a:pt x="1771224" y="1776626"/>
                  </a:lnTo>
                  <a:lnTo>
                    <a:pt x="1765853" y="1784616"/>
                  </a:lnTo>
                  <a:lnTo>
                    <a:pt x="1757869" y="1790018"/>
                  </a:lnTo>
                  <a:lnTo>
                    <a:pt x="1748063" y="1792002"/>
                  </a:lnTo>
                  <a:close/>
                </a:path>
              </a:pathLst>
            </a:custGeom>
            <a:solidFill>
              <a:srgbClr val="B88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73673" y="3167143"/>
              <a:ext cx="1773555" cy="1791970"/>
            </a:xfrm>
            <a:custGeom>
              <a:avLst/>
              <a:gdLst/>
              <a:ahLst/>
              <a:cxnLst/>
              <a:rect l="l" t="t" r="r" b="b"/>
              <a:pathLst>
                <a:path w="1773554" h="1791970">
                  <a:moveTo>
                    <a:pt x="4318" y="1766826"/>
                  </a:moveTo>
                  <a:lnTo>
                    <a:pt x="4245" y="1714157"/>
                  </a:lnTo>
                  <a:lnTo>
                    <a:pt x="4220" y="1661476"/>
                  </a:lnTo>
                  <a:lnTo>
                    <a:pt x="4245" y="1608795"/>
                  </a:lnTo>
                  <a:lnTo>
                    <a:pt x="4318" y="1556126"/>
                  </a:lnTo>
                  <a:lnTo>
                    <a:pt x="1913" y="1518492"/>
                  </a:lnTo>
                  <a:lnTo>
                    <a:pt x="0" y="1463437"/>
                  </a:lnTo>
                  <a:lnTo>
                    <a:pt x="6527" y="1413682"/>
                  </a:lnTo>
                  <a:lnTo>
                    <a:pt x="29445" y="1391949"/>
                  </a:lnTo>
                  <a:lnTo>
                    <a:pt x="78225" y="1391949"/>
                  </a:lnTo>
                  <a:lnTo>
                    <a:pt x="127019" y="1392073"/>
                  </a:lnTo>
                  <a:lnTo>
                    <a:pt x="175823" y="1392247"/>
                  </a:lnTo>
                  <a:lnTo>
                    <a:pt x="224632" y="1392397"/>
                  </a:lnTo>
                  <a:lnTo>
                    <a:pt x="273441" y="1392449"/>
                  </a:lnTo>
                  <a:lnTo>
                    <a:pt x="322245" y="1392327"/>
                  </a:lnTo>
                  <a:lnTo>
                    <a:pt x="371039" y="1391959"/>
                  </a:lnTo>
                  <a:lnTo>
                    <a:pt x="419819" y="1391268"/>
                  </a:lnTo>
                  <a:lnTo>
                    <a:pt x="468579" y="1390183"/>
                  </a:lnTo>
                  <a:lnTo>
                    <a:pt x="508757" y="1374159"/>
                  </a:lnTo>
                  <a:lnTo>
                    <a:pt x="512421" y="1328935"/>
                  </a:lnTo>
                  <a:lnTo>
                    <a:pt x="512421" y="1247796"/>
                  </a:lnTo>
                  <a:lnTo>
                    <a:pt x="514387" y="1237990"/>
                  </a:lnTo>
                  <a:lnTo>
                    <a:pt x="519758" y="1230006"/>
                  </a:lnTo>
                  <a:lnTo>
                    <a:pt x="527742" y="1224635"/>
                  </a:lnTo>
                  <a:lnTo>
                    <a:pt x="537548" y="1222669"/>
                  </a:lnTo>
                  <a:lnTo>
                    <a:pt x="741574" y="1222669"/>
                  </a:lnTo>
                  <a:lnTo>
                    <a:pt x="778795" y="1225048"/>
                  </a:lnTo>
                  <a:lnTo>
                    <a:pt x="832873" y="1226930"/>
                  </a:lnTo>
                  <a:lnTo>
                    <a:pt x="881626" y="1220433"/>
                  </a:lnTo>
                  <a:lnTo>
                    <a:pt x="902872" y="1197673"/>
                  </a:lnTo>
                  <a:lnTo>
                    <a:pt x="902982" y="1140805"/>
                  </a:lnTo>
                  <a:lnTo>
                    <a:pt x="902970" y="1083955"/>
                  </a:lnTo>
                  <a:lnTo>
                    <a:pt x="902909" y="1027117"/>
                  </a:lnTo>
                  <a:lnTo>
                    <a:pt x="902872" y="970286"/>
                  </a:lnTo>
                  <a:lnTo>
                    <a:pt x="969783" y="942837"/>
                  </a:lnTo>
                  <a:lnTo>
                    <a:pt x="1030830" y="941061"/>
                  </a:lnTo>
                  <a:lnTo>
                    <a:pt x="1085938" y="947616"/>
                  </a:lnTo>
                  <a:lnTo>
                    <a:pt x="1109908" y="970286"/>
                  </a:lnTo>
                  <a:lnTo>
                    <a:pt x="1109363" y="1020908"/>
                  </a:lnTo>
                  <a:lnTo>
                    <a:pt x="1108054" y="1072044"/>
                  </a:lnTo>
                  <a:lnTo>
                    <a:pt x="1106468" y="1123508"/>
                  </a:lnTo>
                  <a:lnTo>
                    <a:pt x="1105090" y="1175114"/>
                  </a:lnTo>
                  <a:lnTo>
                    <a:pt x="1104409" y="1226678"/>
                  </a:lnTo>
                  <a:lnTo>
                    <a:pt x="1104911" y="1278013"/>
                  </a:lnTo>
                  <a:lnTo>
                    <a:pt x="1107084" y="1328933"/>
                  </a:lnTo>
                  <a:lnTo>
                    <a:pt x="1111413" y="1379255"/>
                  </a:lnTo>
                  <a:lnTo>
                    <a:pt x="1118457" y="1400380"/>
                  </a:lnTo>
                  <a:lnTo>
                    <a:pt x="1132090" y="1409469"/>
                  </a:lnTo>
                  <a:lnTo>
                    <a:pt x="1150925" y="1411369"/>
                  </a:lnTo>
                  <a:lnTo>
                    <a:pt x="1173576" y="1410925"/>
                  </a:lnTo>
                  <a:lnTo>
                    <a:pt x="1197822" y="1412691"/>
                  </a:lnTo>
                  <a:lnTo>
                    <a:pt x="1249454" y="1410014"/>
                  </a:lnTo>
                  <a:lnTo>
                    <a:pt x="1277941" y="1367012"/>
                  </a:lnTo>
                  <a:lnTo>
                    <a:pt x="1279728" y="1335053"/>
                  </a:lnTo>
                  <a:lnTo>
                    <a:pt x="1277712" y="1302408"/>
                  </a:lnTo>
                  <a:lnTo>
                    <a:pt x="1275916" y="1272989"/>
                  </a:lnTo>
                  <a:lnTo>
                    <a:pt x="1275360" y="1236378"/>
                  </a:lnTo>
                  <a:lnTo>
                    <a:pt x="1274853" y="1199767"/>
                  </a:lnTo>
                  <a:lnTo>
                    <a:pt x="1274371" y="1163156"/>
                  </a:lnTo>
                  <a:lnTo>
                    <a:pt x="1273888" y="1126545"/>
                  </a:lnTo>
                  <a:lnTo>
                    <a:pt x="1273471" y="1077675"/>
                  </a:lnTo>
                  <a:lnTo>
                    <a:pt x="1273081" y="1028826"/>
                  </a:lnTo>
                  <a:lnTo>
                    <a:pt x="1272735" y="979995"/>
                  </a:lnTo>
                  <a:lnTo>
                    <a:pt x="1272448" y="931180"/>
                  </a:lnTo>
                  <a:lnTo>
                    <a:pt x="1272238" y="882380"/>
                  </a:lnTo>
                  <a:lnTo>
                    <a:pt x="1272121" y="833592"/>
                  </a:lnTo>
                  <a:lnTo>
                    <a:pt x="1271994" y="784748"/>
                  </a:lnTo>
                  <a:lnTo>
                    <a:pt x="1271940" y="735908"/>
                  </a:lnTo>
                  <a:lnTo>
                    <a:pt x="1271957" y="687074"/>
                  </a:lnTo>
                  <a:lnTo>
                    <a:pt x="1272044" y="638245"/>
                  </a:lnTo>
                  <a:lnTo>
                    <a:pt x="1272200" y="589420"/>
                  </a:lnTo>
                  <a:lnTo>
                    <a:pt x="1272424" y="540599"/>
                  </a:lnTo>
                  <a:lnTo>
                    <a:pt x="1272715" y="491782"/>
                  </a:lnTo>
                  <a:lnTo>
                    <a:pt x="1273071" y="442970"/>
                  </a:lnTo>
                  <a:lnTo>
                    <a:pt x="1273492" y="394161"/>
                  </a:lnTo>
                  <a:lnTo>
                    <a:pt x="1273977" y="345355"/>
                  </a:lnTo>
                  <a:lnTo>
                    <a:pt x="1274524" y="296553"/>
                  </a:lnTo>
                  <a:lnTo>
                    <a:pt x="1275131" y="247753"/>
                  </a:lnTo>
                  <a:lnTo>
                    <a:pt x="1275338" y="208796"/>
                  </a:lnTo>
                  <a:lnTo>
                    <a:pt x="1275017" y="169795"/>
                  </a:lnTo>
                  <a:lnTo>
                    <a:pt x="1274524" y="130807"/>
                  </a:lnTo>
                  <a:lnTo>
                    <a:pt x="1274215" y="91887"/>
                  </a:lnTo>
                  <a:lnTo>
                    <a:pt x="1274195" y="83247"/>
                  </a:lnTo>
                  <a:lnTo>
                    <a:pt x="1274150" y="74595"/>
                  </a:lnTo>
                  <a:lnTo>
                    <a:pt x="1274105" y="65919"/>
                  </a:lnTo>
                  <a:lnTo>
                    <a:pt x="1277552" y="27630"/>
                  </a:lnTo>
                  <a:lnTo>
                    <a:pt x="1329042" y="1063"/>
                  </a:lnTo>
                  <a:lnTo>
                    <a:pt x="1363783" y="2637"/>
                  </a:lnTo>
                  <a:lnTo>
                    <a:pt x="1393045" y="4727"/>
                  </a:lnTo>
                  <a:lnTo>
                    <a:pt x="1448795" y="4700"/>
                  </a:lnTo>
                  <a:lnTo>
                    <a:pt x="1504538" y="4513"/>
                  </a:lnTo>
                  <a:lnTo>
                    <a:pt x="1560269" y="4006"/>
                  </a:lnTo>
                  <a:lnTo>
                    <a:pt x="1615981" y="3018"/>
                  </a:lnTo>
                  <a:lnTo>
                    <a:pt x="1671667" y="1390"/>
                  </a:lnTo>
                  <a:lnTo>
                    <a:pt x="1692406" y="339"/>
                  </a:lnTo>
                  <a:lnTo>
                    <a:pt x="1714544" y="0"/>
                  </a:lnTo>
                  <a:lnTo>
                    <a:pt x="1754573" y="11860"/>
                  </a:lnTo>
                  <a:lnTo>
                    <a:pt x="1772764" y="50613"/>
                  </a:lnTo>
                  <a:lnTo>
                    <a:pt x="1773548" y="73714"/>
                  </a:lnTo>
                  <a:lnTo>
                    <a:pt x="1773091" y="94962"/>
                  </a:lnTo>
                  <a:lnTo>
                    <a:pt x="1773091" y="1766826"/>
                  </a:lnTo>
                  <a:lnTo>
                    <a:pt x="1771115" y="1776557"/>
                  </a:lnTo>
                  <a:lnTo>
                    <a:pt x="1765722" y="1784502"/>
                  </a:lnTo>
                  <a:lnTo>
                    <a:pt x="1757716" y="1789858"/>
                  </a:lnTo>
                  <a:lnTo>
                    <a:pt x="1747899" y="1791823"/>
                  </a:lnTo>
                  <a:lnTo>
                    <a:pt x="29314" y="1791823"/>
                  </a:lnTo>
                  <a:lnTo>
                    <a:pt x="19584" y="1789858"/>
                  </a:lnTo>
                  <a:lnTo>
                    <a:pt x="11639" y="1784502"/>
                  </a:lnTo>
                  <a:lnTo>
                    <a:pt x="6282" y="1776557"/>
                  </a:lnTo>
                  <a:lnTo>
                    <a:pt x="4318" y="1766826"/>
                  </a:lnTo>
                  <a:close/>
                </a:path>
              </a:pathLst>
            </a:custGeom>
            <a:ln w="1904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754794" cy="32727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7186532" y="-9525"/>
            <a:ext cx="1967230" cy="1630680"/>
            <a:chOff x="7186532" y="-9525"/>
            <a:chExt cx="1967230" cy="1630680"/>
          </a:xfrm>
        </p:grpSpPr>
        <p:sp>
          <p:nvSpPr>
            <p:cNvPr id="8" name="object 8"/>
            <p:cNvSpPr/>
            <p:nvPr/>
          </p:nvSpPr>
          <p:spPr>
            <a:xfrm>
              <a:off x="7852255" y="0"/>
              <a:ext cx="1292225" cy="1621155"/>
            </a:xfrm>
            <a:custGeom>
              <a:avLst/>
              <a:gdLst/>
              <a:ahLst/>
              <a:cxnLst/>
              <a:rect l="l" t="t" r="r" b="b"/>
              <a:pathLst>
                <a:path w="1292225" h="1621155">
                  <a:moveTo>
                    <a:pt x="1291745" y="1620567"/>
                  </a:moveTo>
                  <a:lnTo>
                    <a:pt x="1240909" y="1606351"/>
                  </a:lnTo>
                  <a:lnTo>
                    <a:pt x="1196551" y="1586634"/>
                  </a:lnTo>
                  <a:lnTo>
                    <a:pt x="1162855" y="1566348"/>
                  </a:lnTo>
                  <a:lnTo>
                    <a:pt x="1131914" y="1542814"/>
                  </a:lnTo>
                  <a:lnTo>
                    <a:pt x="1103603" y="1516319"/>
                  </a:lnTo>
                  <a:lnTo>
                    <a:pt x="1077796" y="1487153"/>
                  </a:lnTo>
                  <a:lnTo>
                    <a:pt x="1047258" y="1444876"/>
                  </a:lnTo>
                  <a:lnTo>
                    <a:pt x="1020770" y="1399250"/>
                  </a:lnTo>
                  <a:lnTo>
                    <a:pt x="998085" y="1351016"/>
                  </a:lnTo>
                  <a:lnTo>
                    <a:pt x="978955" y="1300914"/>
                  </a:lnTo>
                  <a:lnTo>
                    <a:pt x="963133" y="1249685"/>
                  </a:lnTo>
                  <a:lnTo>
                    <a:pt x="950370" y="1198069"/>
                  </a:lnTo>
                  <a:lnTo>
                    <a:pt x="939849" y="1146297"/>
                  </a:lnTo>
                  <a:lnTo>
                    <a:pt x="930719" y="1094189"/>
                  </a:lnTo>
                  <a:lnTo>
                    <a:pt x="922343" y="1041915"/>
                  </a:lnTo>
                  <a:lnTo>
                    <a:pt x="914084" y="989644"/>
                  </a:lnTo>
                  <a:lnTo>
                    <a:pt x="905304" y="937548"/>
                  </a:lnTo>
                  <a:lnTo>
                    <a:pt x="895366" y="885796"/>
                  </a:lnTo>
                  <a:lnTo>
                    <a:pt x="883632" y="834559"/>
                  </a:lnTo>
                  <a:lnTo>
                    <a:pt x="869466" y="784007"/>
                  </a:lnTo>
                  <a:lnTo>
                    <a:pt x="852229" y="734310"/>
                  </a:lnTo>
                  <a:lnTo>
                    <a:pt x="830022" y="683036"/>
                  </a:lnTo>
                  <a:lnTo>
                    <a:pt x="803834" y="633690"/>
                  </a:lnTo>
                  <a:lnTo>
                    <a:pt x="773893" y="586519"/>
                  </a:lnTo>
                  <a:lnTo>
                    <a:pt x="740426" y="541770"/>
                  </a:lnTo>
                  <a:lnTo>
                    <a:pt x="706404" y="502604"/>
                  </a:lnTo>
                  <a:lnTo>
                    <a:pt x="669731" y="465919"/>
                  </a:lnTo>
                  <a:lnTo>
                    <a:pt x="630587" y="431901"/>
                  </a:lnTo>
                  <a:lnTo>
                    <a:pt x="589154" y="400740"/>
                  </a:lnTo>
                  <a:lnTo>
                    <a:pt x="545615" y="372623"/>
                  </a:lnTo>
                  <a:lnTo>
                    <a:pt x="500149" y="347737"/>
                  </a:lnTo>
                  <a:lnTo>
                    <a:pt x="452939" y="326272"/>
                  </a:lnTo>
                  <a:lnTo>
                    <a:pt x="405790" y="308270"/>
                  </a:lnTo>
                  <a:lnTo>
                    <a:pt x="357092" y="291537"/>
                  </a:lnTo>
                  <a:lnTo>
                    <a:pt x="307809" y="275151"/>
                  </a:lnTo>
                  <a:lnTo>
                    <a:pt x="258908" y="258188"/>
                  </a:lnTo>
                  <a:lnTo>
                    <a:pt x="211352" y="239727"/>
                  </a:lnTo>
                  <a:lnTo>
                    <a:pt x="166106" y="218842"/>
                  </a:lnTo>
                  <a:lnTo>
                    <a:pt x="124136" y="194613"/>
                  </a:lnTo>
                  <a:lnTo>
                    <a:pt x="86406" y="166115"/>
                  </a:lnTo>
                  <a:lnTo>
                    <a:pt x="53881" y="132427"/>
                  </a:lnTo>
                  <a:lnTo>
                    <a:pt x="29011" y="95373"/>
                  </a:lnTo>
                  <a:lnTo>
                    <a:pt x="6883" y="39972"/>
                  </a:lnTo>
                  <a:lnTo>
                    <a:pt x="0" y="0"/>
                  </a:lnTo>
                  <a:lnTo>
                    <a:pt x="1291745" y="0"/>
                  </a:lnTo>
                  <a:lnTo>
                    <a:pt x="1291745" y="1620567"/>
                  </a:lnTo>
                  <a:close/>
                </a:path>
              </a:pathLst>
            </a:custGeom>
            <a:solidFill>
              <a:srgbClr val="93A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196057" y="0"/>
              <a:ext cx="1948180" cy="1327785"/>
            </a:xfrm>
            <a:custGeom>
              <a:avLst/>
              <a:gdLst/>
              <a:ahLst/>
              <a:cxnLst/>
              <a:rect l="l" t="t" r="r" b="b"/>
              <a:pathLst>
                <a:path w="1948179" h="1327785">
                  <a:moveTo>
                    <a:pt x="0" y="0"/>
                  </a:moveTo>
                  <a:lnTo>
                    <a:pt x="18141" y="63851"/>
                  </a:lnTo>
                  <a:lnTo>
                    <a:pt x="34695" y="108069"/>
                  </a:lnTo>
                  <a:lnTo>
                    <a:pt x="54018" y="151124"/>
                  </a:lnTo>
                  <a:lnTo>
                    <a:pt x="76057" y="192822"/>
                  </a:lnTo>
                  <a:lnTo>
                    <a:pt x="100760" y="232970"/>
                  </a:lnTo>
                  <a:lnTo>
                    <a:pt x="128075" y="271374"/>
                  </a:lnTo>
                  <a:lnTo>
                    <a:pt x="157949" y="307840"/>
                  </a:lnTo>
                  <a:lnTo>
                    <a:pt x="190330" y="342175"/>
                  </a:lnTo>
                  <a:lnTo>
                    <a:pt x="225088" y="374103"/>
                  </a:lnTo>
                  <a:lnTo>
                    <a:pt x="261940" y="403499"/>
                  </a:lnTo>
                  <a:lnTo>
                    <a:pt x="300693" y="430313"/>
                  </a:lnTo>
                  <a:lnTo>
                    <a:pt x="341154" y="454494"/>
                  </a:lnTo>
                  <a:lnTo>
                    <a:pt x="383128" y="475993"/>
                  </a:lnTo>
                  <a:lnTo>
                    <a:pt x="426421" y="494758"/>
                  </a:lnTo>
                  <a:lnTo>
                    <a:pt x="470840" y="510740"/>
                  </a:lnTo>
                  <a:lnTo>
                    <a:pt x="516192" y="523888"/>
                  </a:lnTo>
                  <a:lnTo>
                    <a:pt x="562282" y="534152"/>
                  </a:lnTo>
                  <a:lnTo>
                    <a:pt x="608916" y="541482"/>
                  </a:lnTo>
                  <a:lnTo>
                    <a:pt x="655902" y="545827"/>
                  </a:lnTo>
                  <a:lnTo>
                    <a:pt x="703044" y="547137"/>
                  </a:lnTo>
                  <a:lnTo>
                    <a:pt x="750151" y="545362"/>
                  </a:lnTo>
                  <a:lnTo>
                    <a:pt x="797027" y="540452"/>
                  </a:lnTo>
                  <a:lnTo>
                    <a:pt x="843479" y="532355"/>
                  </a:lnTo>
                  <a:lnTo>
                    <a:pt x="889313" y="521022"/>
                  </a:lnTo>
                  <a:lnTo>
                    <a:pt x="935367" y="506346"/>
                  </a:lnTo>
                  <a:lnTo>
                    <a:pt x="980503" y="489144"/>
                  </a:lnTo>
                  <a:lnTo>
                    <a:pt x="1024923" y="469986"/>
                  </a:lnTo>
                  <a:lnTo>
                    <a:pt x="1068832" y="449440"/>
                  </a:lnTo>
                  <a:lnTo>
                    <a:pt x="1112433" y="428072"/>
                  </a:lnTo>
                  <a:lnTo>
                    <a:pt x="1155931" y="406453"/>
                  </a:lnTo>
                  <a:lnTo>
                    <a:pt x="1199528" y="385148"/>
                  </a:lnTo>
                  <a:lnTo>
                    <a:pt x="1243638" y="364683"/>
                  </a:lnTo>
                  <a:lnTo>
                    <a:pt x="1288514" y="345616"/>
                  </a:lnTo>
                  <a:lnTo>
                    <a:pt x="1334118" y="328573"/>
                  </a:lnTo>
                  <a:lnTo>
                    <a:pt x="1380414" y="314178"/>
                  </a:lnTo>
                  <a:lnTo>
                    <a:pt x="1427367" y="303055"/>
                  </a:lnTo>
                  <a:lnTo>
                    <a:pt x="1474938" y="295829"/>
                  </a:lnTo>
                  <a:lnTo>
                    <a:pt x="1523093" y="293125"/>
                  </a:lnTo>
                  <a:lnTo>
                    <a:pt x="1571738" y="295822"/>
                  </a:lnTo>
                  <a:lnTo>
                    <a:pt x="1619923" y="304603"/>
                  </a:lnTo>
                  <a:lnTo>
                    <a:pt x="1666450" y="319452"/>
                  </a:lnTo>
                  <a:lnTo>
                    <a:pt x="1710123" y="340353"/>
                  </a:lnTo>
                  <a:lnTo>
                    <a:pt x="1749745" y="367291"/>
                  </a:lnTo>
                  <a:lnTo>
                    <a:pt x="1784119" y="400248"/>
                  </a:lnTo>
                  <a:lnTo>
                    <a:pt x="1812048" y="439210"/>
                  </a:lnTo>
                  <a:lnTo>
                    <a:pt x="1831149" y="483626"/>
                  </a:lnTo>
                  <a:lnTo>
                    <a:pt x="1839947" y="531438"/>
                  </a:lnTo>
                  <a:lnTo>
                    <a:pt x="1838661" y="580063"/>
                  </a:lnTo>
                  <a:lnTo>
                    <a:pt x="1827510" y="626915"/>
                  </a:lnTo>
                  <a:lnTo>
                    <a:pt x="1806711" y="669410"/>
                  </a:lnTo>
                  <a:lnTo>
                    <a:pt x="1776485" y="704964"/>
                  </a:lnTo>
                  <a:lnTo>
                    <a:pt x="1737048" y="730990"/>
                  </a:lnTo>
                  <a:lnTo>
                    <a:pt x="1694386" y="743757"/>
                  </a:lnTo>
                  <a:lnTo>
                    <a:pt x="1649929" y="744584"/>
                  </a:lnTo>
                  <a:lnTo>
                    <a:pt x="1606378" y="734463"/>
                  </a:lnTo>
                  <a:lnTo>
                    <a:pt x="1566436" y="714382"/>
                  </a:lnTo>
                  <a:lnTo>
                    <a:pt x="1532806" y="685333"/>
                  </a:lnTo>
                  <a:lnTo>
                    <a:pt x="1508189" y="648307"/>
                  </a:lnTo>
                  <a:lnTo>
                    <a:pt x="1495245" y="605763"/>
                  </a:lnTo>
                  <a:lnTo>
                    <a:pt x="1494195" y="561321"/>
                  </a:lnTo>
                  <a:lnTo>
                    <a:pt x="1504085" y="517702"/>
                  </a:lnTo>
                  <a:lnTo>
                    <a:pt x="1523961" y="477630"/>
                  </a:lnTo>
                  <a:lnTo>
                    <a:pt x="1552870" y="443828"/>
                  </a:lnTo>
                  <a:lnTo>
                    <a:pt x="1589856" y="419019"/>
                  </a:lnTo>
                  <a:lnTo>
                    <a:pt x="1632324" y="405855"/>
                  </a:lnTo>
                  <a:lnTo>
                    <a:pt x="1676740" y="404579"/>
                  </a:lnTo>
                  <a:lnTo>
                    <a:pt x="1720385" y="414241"/>
                  </a:lnTo>
                  <a:lnTo>
                    <a:pt x="1760539" y="433888"/>
                  </a:lnTo>
                  <a:lnTo>
                    <a:pt x="1794482" y="462569"/>
                  </a:lnTo>
                  <a:lnTo>
                    <a:pt x="1819495" y="499332"/>
                  </a:lnTo>
                  <a:lnTo>
                    <a:pt x="1834165" y="543573"/>
                  </a:lnTo>
                  <a:lnTo>
                    <a:pt x="1837803" y="589627"/>
                  </a:lnTo>
                  <a:lnTo>
                    <a:pt x="1832199" y="636451"/>
                  </a:lnTo>
                  <a:lnTo>
                    <a:pt x="1819142" y="682998"/>
                  </a:lnTo>
                  <a:lnTo>
                    <a:pt x="1800425" y="728226"/>
                  </a:lnTo>
                  <a:lnTo>
                    <a:pt x="1777835" y="771088"/>
                  </a:lnTo>
                  <a:lnTo>
                    <a:pt x="1753083" y="812240"/>
                  </a:lnTo>
                  <a:lnTo>
                    <a:pt x="1727826" y="853368"/>
                  </a:lnTo>
                  <a:lnTo>
                    <a:pt x="1703779" y="894974"/>
                  </a:lnTo>
                  <a:lnTo>
                    <a:pt x="1682654" y="937562"/>
                  </a:lnTo>
                  <a:lnTo>
                    <a:pt x="1666163" y="981633"/>
                  </a:lnTo>
                  <a:lnTo>
                    <a:pt x="1656020" y="1027690"/>
                  </a:lnTo>
                  <a:lnTo>
                    <a:pt x="1654475" y="1070694"/>
                  </a:lnTo>
                  <a:lnTo>
                    <a:pt x="1660921" y="1112652"/>
                  </a:lnTo>
                  <a:lnTo>
                    <a:pt x="1674560" y="1152863"/>
                  </a:lnTo>
                  <a:lnTo>
                    <a:pt x="1694594" y="1190627"/>
                  </a:lnTo>
                  <a:lnTo>
                    <a:pt x="1720224" y="1225241"/>
                  </a:lnTo>
                  <a:lnTo>
                    <a:pt x="1750653" y="1256007"/>
                  </a:lnTo>
                  <a:lnTo>
                    <a:pt x="1785083" y="1282222"/>
                  </a:lnTo>
                  <a:lnTo>
                    <a:pt x="1822714" y="1303187"/>
                  </a:lnTo>
                  <a:lnTo>
                    <a:pt x="1862749" y="1318201"/>
                  </a:lnTo>
                  <a:lnTo>
                    <a:pt x="1904389" y="1326562"/>
                  </a:lnTo>
                  <a:lnTo>
                    <a:pt x="1946836" y="1327570"/>
                  </a:lnTo>
                  <a:lnTo>
                    <a:pt x="1947942" y="1327387"/>
                  </a:lnTo>
                </a:path>
              </a:pathLst>
            </a:custGeom>
            <a:ln w="19049">
              <a:solidFill>
                <a:srgbClr val="5441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467041" y="4015602"/>
            <a:ext cx="755650" cy="1040130"/>
            <a:chOff x="3467041" y="4015602"/>
            <a:chExt cx="755650" cy="1040130"/>
          </a:xfrm>
        </p:grpSpPr>
        <p:sp>
          <p:nvSpPr>
            <p:cNvPr id="11" name="object 11"/>
            <p:cNvSpPr/>
            <p:nvPr/>
          </p:nvSpPr>
          <p:spPr>
            <a:xfrm>
              <a:off x="3527512" y="4059787"/>
              <a:ext cx="694690" cy="568960"/>
            </a:xfrm>
            <a:custGeom>
              <a:avLst/>
              <a:gdLst/>
              <a:ahLst/>
              <a:cxnLst/>
              <a:rect l="l" t="t" r="r" b="b"/>
              <a:pathLst>
                <a:path w="694689" h="568960">
                  <a:moveTo>
                    <a:pt x="181993" y="568697"/>
                  </a:moveTo>
                  <a:lnTo>
                    <a:pt x="132901" y="557010"/>
                  </a:lnTo>
                  <a:lnTo>
                    <a:pt x="96800" y="515616"/>
                  </a:lnTo>
                  <a:lnTo>
                    <a:pt x="81854" y="459904"/>
                  </a:lnTo>
                  <a:lnTo>
                    <a:pt x="87852" y="415010"/>
                  </a:lnTo>
                  <a:lnTo>
                    <a:pt x="106867" y="378773"/>
                  </a:lnTo>
                  <a:lnTo>
                    <a:pt x="130972" y="349027"/>
                  </a:lnTo>
                  <a:lnTo>
                    <a:pt x="152240" y="323608"/>
                  </a:lnTo>
                  <a:lnTo>
                    <a:pt x="162746" y="300354"/>
                  </a:lnTo>
                  <a:lnTo>
                    <a:pt x="154768" y="286258"/>
                  </a:lnTo>
                  <a:lnTo>
                    <a:pt x="131169" y="276667"/>
                  </a:lnTo>
                  <a:lnTo>
                    <a:pt x="98268" y="268888"/>
                  </a:lnTo>
                  <a:lnTo>
                    <a:pt x="62383" y="260226"/>
                  </a:lnTo>
                  <a:lnTo>
                    <a:pt x="29832" y="247989"/>
                  </a:lnTo>
                  <a:lnTo>
                    <a:pt x="6931" y="229483"/>
                  </a:lnTo>
                  <a:lnTo>
                    <a:pt x="0" y="202015"/>
                  </a:lnTo>
                  <a:lnTo>
                    <a:pt x="15355" y="162890"/>
                  </a:lnTo>
                  <a:lnTo>
                    <a:pt x="40549" y="132100"/>
                  </a:lnTo>
                  <a:lnTo>
                    <a:pt x="75801" y="102480"/>
                  </a:lnTo>
                  <a:lnTo>
                    <a:pt x="118852" y="74936"/>
                  </a:lnTo>
                  <a:lnTo>
                    <a:pt x="167444" y="50371"/>
                  </a:lnTo>
                  <a:lnTo>
                    <a:pt x="219317" y="29690"/>
                  </a:lnTo>
                  <a:lnTo>
                    <a:pt x="272212" y="13798"/>
                  </a:lnTo>
                  <a:lnTo>
                    <a:pt x="323870" y="3600"/>
                  </a:lnTo>
                  <a:lnTo>
                    <a:pt x="372032" y="0"/>
                  </a:lnTo>
                  <a:lnTo>
                    <a:pt x="412346" y="3472"/>
                  </a:lnTo>
                  <a:lnTo>
                    <a:pt x="445576" y="14409"/>
                  </a:lnTo>
                  <a:lnTo>
                    <a:pt x="469840" y="33590"/>
                  </a:lnTo>
                  <a:lnTo>
                    <a:pt x="483260" y="61792"/>
                  </a:lnTo>
                  <a:lnTo>
                    <a:pt x="497932" y="99660"/>
                  </a:lnTo>
                  <a:lnTo>
                    <a:pt x="520091" y="124478"/>
                  </a:lnTo>
                  <a:lnTo>
                    <a:pt x="547435" y="139827"/>
                  </a:lnTo>
                  <a:lnTo>
                    <a:pt x="577665" y="149285"/>
                  </a:lnTo>
                  <a:lnTo>
                    <a:pt x="608483" y="156433"/>
                  </a:lnTo>
                  <a:lnTo>
                    <a:pt x="637588" y="164848"/>
                  </a:lnTo>
                  <a:lnTo>
                    <a:pt x="662681" y="178111"/>
                  </a:lnTo>
                  <a:lnTo>
                    <a:pt x="681463" y="199801"/>
                  </a:lnTo>
                  <a:lnTo>
                    <a:pt x="691633" y="233496"/>
                  </a:lnTo>
                  <a:lnTo>
                    <a:pt x="694636" y="273398"/>
                  </a:lnTo>
                  <a:lnTo>
                    <a:pt x="692577" y="311035"/>
                  </a:lnTo>
                  <a:lnTo>
                    <a:pt x="668071" y="378196"/>
                  </a:lnTo>
                  <a:lnTo>
                    <a:pt x="643021" y="407061"/>
                  </a:lnTo>
                  <a:lnTo>
                    <a:pt x="607704" y="432344"/>
                  </a:lnTo>
                  <a:lnTo>
                    <a:pt x="560819" y="453715"/>
                  </a:lnTo>
                  <a:lnTo>
                    <a:pt x="501065" y="470844"/>
                  </a:lnTo>
                  <a:lnTo>
                    <a:pt x="427139" y="483403"/>
                  </a:lnTo>
                  <a:lnTo>
                    <a:pt x="345998" y="508322"/>
                  </a:lnTo>
                  <a:lnTo>
                    <a:pt x="330885" y="517756"/>
                  </a:lnTo>
                  <a:lnTo>
                    <a:pt x="292030" y="538510"/>
                  </a:lnTo>
                  <a:lnTo>
                    <a:pt x="239158" y="559264"/>
                  </a:lnTo>
                  <a:lnTo>
                    <a:pt x="181993" y="568697"/>
                  </a:lnTo>
                  <a:close/>
                </a:path>
              </a:pathLst>
            </a:custGeom>
            <a:solidFill>
              <a:srgbClr val="93A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76566" y="4025127"/>
              <a:ext cx="695325" cy="1021080"/>
            </a:xfrm>
            <a:custGeom>
              <a:avLst/>
              <a:gdLst/>
              <a:ahLst/>
              <a:cxnLst/>
              <a:rect l="l" t="t" r="r" b="b"/>
              <a:pathLst>
                <a:path w="695325" h="1021079">
                  <a:moveTo>
                    <a:pt x="345989" y="1020916"/>
                  </a:moveTo>
                  <a:lnTo>
                    <a:pt x="345989" y="508236"/>
                  </a:lnTo>
                  <a:lnTo>
                    <a:pt x="314944" y="526722"/>
                  </a:lnTo>
                  <a:lnTo>
                    <a:pt x="242435" y="558114"/>
                  </a:lnTo>
                  <a:lnTo>
                    <a:pt x="159404" y="566314"/>
                  </a:lnTo>
                  <a:lnTo>
                    <a:pt x="96791" y="515226"/>
                  </a:lnTo>
                  <a:lnTo>
                    <a:pt x="81952" y="459556"/>
                  </a:lnTo>
                  <a:lnTo>
                    <a:pt x="87986" y="414691"/>
                  </a:lnTo>
                  <a:lnTo>
                    <a:pt x="106997" y="378471"/>
                  </a:lnTo>
                  <a:lnTo>
                    <a:pt x="131091" y="348734"/>
                  </a:lnTo>
                  <a:lnTo>
                    <a:pt x="152370" y="323319"/>
                  </a:lnTo>
                  <a:lnTo>
                    <a:pt x="162940" y="300065"/>
                  </a:lnTo>
                  <a:lnTo>
                    <a:pt x="154953" y="286057"/>
                  </a:lnTo>
                  <a:lnTo>
                    <a:pt x="131331" y="276509"/>
                  </a:lnTo>
                  <a:lnTo>
                    <a:pt x="98398" y="268743"/>
                  </a:lnTo>
                  <a:lnTo>
                    <a:pt x="62476" y="260077"/>
                  </a:lnTo>
                  <a:lnTo>
                    <a:pt x="29887" y="247830"/>
                  </a:lnTo>
                  <a:lnTo>
                    <a:pt x="6954" y="229323"/>
                  </a:lnTo>
                  <a:lnTo>
                    <a:pt x="0" y="201874"/>
                  </a:lnTo>
                  <a:lnTo>
                    <a:pt x="15346" y="162804"/>
                  </a:lnTo>
                  <a:lnTo>
                    <a:pt x="68537" y="107835"/>
                  </a:lnTo>
                  <a:lnTo>
                    <a:pt x="106100" y="82355"/>
                  </a:lnTo>
                  <a:lnTo>
                    <a:pt x="148733" y="59109"/>
                  </a:lnTo>
                  <a:lnTo>
                    <a:pt x="194756" y="38772"/>
                  </a:lnTo>
                  <a:lnTo>
                    <a:pt x="242488" y="22019"/>
                  </a:lnTo>
                  <a:lnTo>
                    <a:pt x="290247" y="9523"/>
                  </a:lnTo>
                  <a:lnTo>
                    <a:pt x="336353" y="1958"/>
                  </a:lnTo>
                  <a:lnTo>
                    <a:pt x="379124" y="0"/>
                  </a:lnTo>
                  <a:lnTo>
                    <a:pt x="416881" y="4321"/>
                  </a:lnTo>
                  <a:lnTo>
                    <a:pt x="447941" y="15596"/>
                  </a:lnTo>
                  <a:lnTo>
                    <a:pt x="470625" y="34500"/>
                  </a:lnTo>
                  <a:lnTo>
                    <a:pt x="483251" y="61706"/>
                  </a:lnTo>
                  <a:lnTo>
                    <a:pt x="497934" y="99520"/>
                  </a:lnTo>
                  <a:lnTo>
                    <a:pt x="520120" y="124310"/>
                  </a:lnTo>
                  <a:lnTo>
                    <a:pt x="547505" y="139651"/>
                  </a:lnTo>
                  <a:lnTo>
                    <a:pt x="577784" y="149116"/>
                  </a:lnTo>
                  <a:lnTo>
                    <a:pt x="608652" y="156280"/>
                  </a:lnTo>
                  <a:lnTo>
                    <a:pt x="637805" y="164717"/>
                  </a:lnTo>
                  <a:lnTo>
                    <a:pt x="662938" y="178001"/>
                  </a:lnTo>
                  <a:lnTo>
                    <a:pt x="681748" y="199707"/>
                  </a:lnTo>
                  <a:lnTo>
                    <a:pt x="691929" y="233409"/>
                  </a:lnTo>
                  <a:lnTo>
                    <a:pt x="694894" y="273251"/>
                  </a:lnTo>
                  <a:lnTo>
                    <a:pt x="692796" y="310841"/>
                  </a:lnTo>
                  <a:lnTo>
                    <a:pt x="668225" y="377942"/>
                  </a:lnTo>
                  <a:lnTo>
                    <a:pt x="643158" y="406790"/>
                  </a:lnTo>
                  <a:lnTo>
                    <a:pt x="607842" y="432062"/>
                  </a:lnTo>
                  <a:lnTo>
                    <a:pt x="560981" y="453428"/>
                  </a:lnTo>
                  <a:lnTo>
                    <a:pt x="501277" y="470555"/>
                  </a:lnTo>
                  <a:lnTo>
                    <a:pt x="427435" y="483114"/>
                  </a:lnTo>
                </a:path>
              </a:pathLst>
            </a:custGeom>
            <a:ln w="1904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93237" y="1251467"/>
            <a:ext cx="1993264" cy="1262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20" algn="ctr">
              <a:lnSpc>
                <a:spcPct val="100000"/>
              </a:lnSpc>
              <a:spcBef>
                <a:spcPts val="100"/>
              </a:spcBef>
            </a:pPr>
            <a:r>
              <a:rPr sz="3500" b="1" spc="75" dirty="0">
                <a:solidFill>
                  <a:srgbClr val="B8845D"/>
                </a:solidFill>
                <a:latin typeface="Trebuchet MS"/>
                <a:cs typeface="Trebuchet MS"/>
              </a:rPr>
              <a:t>01</a:t>
            </a:r>
            <a:endParaRPr sz="3500">
              <a:latin typeface="Trebuchet MS"/>
              <a:cs typeface="Trebuchet MS"/>
            </a:endParaRPr>
          </a:p>
          <a:p>
            <a:pPr marR="54610" algn="ctr">
              <a:lnSpc>
                <a:spcPct val="100000"/>
              </a:lnSpc>
              <a:spcBef>
                <a:spcPts val="115"/>
              </a:spcBef>
            </a:pPr>
            <a:r>
              <a:rPr sz="2500" b="1" spc="125" dirty="0">
                <a:solidFill>
                  <a:srgbClr val="7D9A8D"/>
                </a:solidFill>
                <a:latin typeface="Trebuchet MS"/>
                <a:cs typeface="Trebuchet MS"/>
              </a:rPr>
              <a:t>Background</a:t>
            </a:r>
            <a:endParaRPr sz="2500">
              <a:latin typeface="Trebuchet MS"/>
              <a:cs typeface="Trebuchet MS"/>
            </a:endParaRPr>
          </a:p>
          <a:p>
            <a:pPr marL="48895">
              <a:lnSpc>
                <a:spcPct val="100000"/>
              </a:lnSpc>
              <a:spcBef>
                <a:spcPts val="740"/>
              </a:spcBef>
            </a:pPr>
            <a:r>
              <a:rPr sz="1400" spc="75" dirty="0">
                <a:solidFill>
                  <a:srgbClr val="434343"/>
                </a:solidFill>
                <a:latin typeface="Gill Sans MT"/>
                <a:cs typeface="Gill Sans MT"/>
              </a:rPr>
              <a:t>What</a:t>
            </a:r>
            <a:r>
              <a:rPr sz="1400" spc="9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400" spc="125" dirty="0">
                <a:solidFill>
                  <a:srgbClr val="434343"/>
                </a:solidFill>
                <a:latin typeface="Gill Sans MT"/>
                <a:cs typeface="Gill Sans MT"/>
              </a:rPr>
              <a:t>is</a:t>
            </a:r>
            <a:r>
              <a:rPr sz="1400" spc="9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400" spc="190" dirty="0">
                <a:solidFill>
                  <a:srgbClr val="434343"/>
                </a:solidFill>
                <a:latin typeface="Gill Sans MT"/>
                <a:cs typeface="Gill Sans MT"/>
              </a:rPr>
              <a:t>a</a:t>
            </a:r>
            <a:r>
              <a:rPr sz="1400" spc="6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400" spc="140" dirty="0">
                <a:solidFill>
                  <a:srgbClr val="434343"/>
                </a:solidFill>
                <a:latin typeface="Gill Sans MT"/>
                <a:cs typeface="Gill Sans MT"/>
              </a:rPr>
              <a:t>heat</a:t>
            </a:r>
            <a:r>
              <a:rPr sz="1400" spc="9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400" spc="155" dirty="0">
                <a:solidFill>
                  <a:srgbClr val="434343"/>
                </a:solidFill>
                <a:latin typeface="Gill Sans MT"/>
                <a:cs typeface="Gill Sans MT"/>
              </a:rPr>
              <a:t>island?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91592" y="1251467"/>
            <a:ext cx="1762760" cy="1262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0955" algn="ctr">
              <a:lnSpc>
                <a:spcPct val="100000"/>
              </a:lnSpc>
              <a:spcBef>
                <a:spcPts val="100"/>
              </a:spcBef>
            </a:pPr>
            <a:r>
              <a:rPr sz="3500" b="1" spc="75" dirty="0">
                <a:solidFill>
                  <a:srgbClr val="B8845D"/>
                </a:solidFill>
                <a:latin typeface="Trebuchet MS"/>
                <a:cs typeface="Trebuchet MS"/>
              </a:rPr>
              <a:t>02</a:t>
            </a:r>
            <a:endParaRPr sz="3500">
              <a:latin typeface="Trebuchet MS"/>
              <a:cs typeface="Trebuchet MS"/>
            </a:endParaRPr>
          </a:p>
          <a:p>
            <a:pPr marR="50800" algn="ctr">
              <a:lnSpc>
                <a:spcPct val="100000"/>
              </a:lnSpc>
              <a:spcBef>
                <a:spcPts val="114"/>
              </a:spcBef>
            </a:pPr>
            <a:r>
              <a:rPr sz="2400" b="1" spc="130" dirty="0">
                <a:solidFill>
                  <a:srgbClr val="7D9A8D"/>
                </a:solidFill>
                <a:latin typeface="Trebuchet MS"/>
                <a:cs typeface="Trebuchet MS"/>
              </a:rPr>
              <a:t>Graphs</a:t>
            </a:r>
            <a:endParaRPr sz="240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860"/>
              </a:spcBef>
            </a:pPr>
            <a:r>
              <a:rPr sz="1400" spc="105" dirty="0">
                <a:solidFill>
                  <a:srgbClr val="434343"/>
                </a:solidFill>
                <a:latin typeface="Gill Sans MT"/>
                <a:cs typeface="Gill Sans MT"/>
              </a:rPr>
              <a:t>Looking</a:t>
            </a:r>
            <a:r>
              <a:rPr sz="1400" spc="8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400" spc="140" dirty="0">
                <a:solidFill>
                  <a:srgbClr val="434343"/>
                </a:solidFill>
                <a:latin typeface="Gill Sans MT"/>
                <a:cs typeface="Gill Sans MT"/>
              </a:rPr>
              <a:t>at</a:t>
            </a:r>
            <a:r>
              <a:rPr sz="1400" spc="6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400" spc="140" dirty="0">
                <a:solidFill>
                  <a:srgbClr val="434343"/>
                </a:solidFill>
                <a:latin typeface="Gill Sans MT"/>
                <a:cs typeface="Gill Sans MT"/>
              </a:rPr>
              <a:t>the</a:t>
            </a:r>
            <a:r>
              <a:rPr sz="1400" spc="6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400" spc="155" dirty="0">
                <a:solidFill>
                  <a:srgbClr val="434343"/>
                </a:solidFill>
                <a:latin typeface="Gill Sans MT"/>
                <a:cs typeface="Gill Sans MT"/>
              </a:rPr>
              <a:t>facts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775530" y="1337603"/>
            <a:ext cx="3120085" cy="1327785"/>
          </a:xfrm>
          <a:prstGeom prst="rect">
            <a:avLst/>
          </a:prstGeom>
        </p:spPr>
        <p:txBody>
          <a:bodyPr vert="horz" wrap="none" lIns="0" tIns="0" rIns="0" bIns="0" rtlCol="0">
            <a:noAutofit/>
          </a:bodyPr>
          <a:lstStyle/>
          <a:p>
            <a:pPr marL="584200" algn="l">
              <a:lnSpc>
                <a:spcPct val="100000"/>
              </a:lnSpc>
              <a:spcBef>
                <a:spcPts val="100"/>
              </a:spcBef>
            </a:pPr>
            <a:r>
              <a:rPr lang="en-US" sz="3500" b="1" spc="75" dirty="0">
                <a:solidFill>
                  <a:srgbClr val="B8845D"/>
                </a:solidFill>
                <a:latin typeface="Trebuchet MS"/>
                <a:cs typeface="Trebuchet MS"/>
              </a:rPr>
              <a:t>    </a:t>
            </a:r>
            <a:r>
              <a:rPr sz="3500" b="1" spc="75" dirty="0">
                <a:solidFill>
                  <a:srgbClr val="B8845D"/>
                </a:solidFill>
                <a:latin typeface="Trebuchet MS"/>
                <a:cs typeface="Trebuchet MS"/>
              </a:rPr>
              <a:t>03</a:t>
            </a:r>
            <a:endParaRPr lang="en-US" sz="3500" dirty="0">
              <a:latin typeface="Trebuchet MS"/>
              <a:cs typeface="Trebuchet MS"/>
            </a:endParaRPr>
          </a:p>
          <a:p>
            <a:pPr marL="584200" algn="l">
              <a:lnSpc>
                <a:spcPct val="100000"/>
              </a:lnSpc>
              <a:spcBef>
                <a:spcPts val="100"/>
              </a:spcBef>
            </a:pPr>
            <a:r>
              <a:rPr sz="2400" b="1" spc="130" dirty="0">
                <a:solidFill>
                  <a:srgbClr val="7D9A8D"/>
                </a:solidFill>
                <a:latin typeface="Trebuchet MS"/>
                <a:cs typeface="Trebuchet MS"/>
              </a:rPr>
              <a:t>Data</a:t>
            </a:r>
            <a:r>
              <a:rPr lang="en-US" sz="2400" b="1" spc="130" dirty="0">
                <a:solidFill>
                  <a:srgbClr val="7D9A8D"/>
                </a:solidFill>
                <a:latin typeface="Trebuchet MS"/>
                <a:cs typeface="Trebuchet MS"/>
              </a:rPr>
              <a:t> Collection</a:t>
            </a:r>
            <a:endParaRPr sz="2400" dirty="0">
              <a:latin typeface="Trebuchet MS"/>
              <a:cs typeface="Trebuchet MS"/>
            </a:endParaRPr>
          </a:p>
          <a:p>
            <a:pPr marL="379730" marR="5080" indent="-367665">
              <a:lnSpc>
                <a:spcPct val="87800"/>
              </a:lnSpc>
              <a:spcBef>
                <a:spcPts val="284"/>
              </a:spcBef>
            </a:pPr>
            <a:r>
              <a:rPr lang="en-US" sz="1400" spc="45" dirty="0">
                <a:solidFill>
                  <a:srgbClr val="434343"/>
                </a:solidFill>
                <a:latin typeface="Gill Sans MT"/>
                <a:cs typeface="Gill Sans MT"/>
              </a:rPr>
              <a:t>          Performing our ow</a:t>
            </a:r>
            <a:r>
              <a:rPr sz="1400" spc="45" dirty="0">
                <a:solidFill>
                  <a:srgbClr val="434343"/>
                </a:solidFill>
                <a:latin typeface="Gill Sans MT"/>
                <a:cs typeface="Gill Sans MT"/>
              </a:rPr>
              <a:t>n</a:t>
            </a:r>
            <a:r>
              <a:rPr sz="1400" spc="105" dirty="0">
                <a:solidFill>
                  <a:srgbClr val="434343"/>
                </a:solidFill>
                <a:latin typeface="Gill Sans MT"/>
                <a:cs typeface="Gill Sans MT"/>
              </a:rPr>
              <a:t> experiment</a:t>
            </a:r>
            <a:endParaRPr sz="1400" dirty="0">
              <a:latin typeface="Gill Sans MT"/>
              <a:cs typeface="Gill Sans MT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07476" y="2853001"/>
            <a:ext cx="2113915" cy="13061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58419" algn="ctr">
              <a:lnSpc>
                <a:spcPct val="100000"/>
              </a:lnSpc>
              <a:spcBef>
                <a:spcPts val="380"/>
              </a:spcBef>
            </a:pPr>
            <a:r>
              <a:rPr sz="3500" b="1" spc="75" dirty="0">
                <a:solidFill>
                  <a:srgbClr val="B8845D"/>
                </a:solidFill>
                <a:latin typeface="Trebuchet MS"/>
                <a:cs typeface="Trebuchet MS"/>
              </a:rPr>
              <a:t>04</a:t>
            </a:r>
            <a:endParaRPr sz="3500">
              <a:latin typeface="Trebuchet MS"/>
              <a:cs typeface="Trebuchet MS"/>
            </a:endParaRPr>
          </a:p>
          <a:p>
            <a:pPr marR="19685" algn="ctr">
              <a:lnSpc>
                <a:spcPct val="100000"/>
              </a:lnSpc>
              <a:spcBef>
                <a:spcPts val="190"/>
              </a:spcBef>
            </a:pPr>
            <a:r>
              <a:rPr sz="2400" b="1" spc="150" dirty="0">
                <a:solidFill>
                  <a:srgbClr val="7D9A8D"/>
                </a:solidFill>
                <a:latin typeface="Trebuchet MS"/>
                <a:cs typeface="Trebuchet MS"/>
              </a:rPr>
              <a:t>Data</a:t>
            </a:r>
            <a:r>
              <a:rPr sz="2400" b="1" spc="-260" dirty="0">
                <a:solidFill>
                  <a:srgbClr val="7D9A8D"/>
                </a:solidFill>
                <a:latin typeface="Trebuchet MS"/>
                <a:cs typeface="Trebuchet MS"/>
              </a:rPr>
              <a:t> </a:t>
            </a:r>
            <a:r>
              <a:rPr sz="2400" b="1" spc="120" dirty="0">
                <a:solidFill>
                  <a:srgbClr val="7D9A8D"/>
                </a:solidFill>
                <a:latin typeface="Trebuchet MS"/>
                <a:cs typeface="Trebuchet MS"/>
              </a:rPr>
              <a:t>Analysis</a:t>
            </a:r>
            <a:endParaRPr sz="2400">
              <a:latin typeface="Trebuchet MS"/>
              <a:cs typeface="Trebuchet MS"/>
            </a:endParaRPr>
          </a:p>
          <a:p>
            <a:pPr marL="100330">
              <a:lnSpc>
                <a:spcPct val="100000"/>
              </a:lnSpc>
              <a:spcBef>
                <a:spcPts val="850"/>
              </a:spcBef>
            </a:pPr>
            <a:r>
              <a:rPr sz="1400" spc="120" dirty="0">
                <a:solidFill>
                  <a:srgbClr val="434343"/>
                </a:solidFill>
                <a:latin typeface="Gill Sans MT"/>
                <a:cs typeface="Gill Sans MT"/>
              </a:rPr>
              <a:t>Presenting</a:t>
            </a:r>
            <a:r>
              <a:rPr sz="1400" spc="9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400" spc="80" dirty="0">
                <a:solidFill>
                  <a:srgbClr val="434343"/>
                </a:solidFill>
                <a:latin typeface="Gill Sans MT"/>
                <a:cs typeface="Gill Sans MT"/>
              </a:rPr>
              <a:t>our</a:t>
            </a:r>
            <a:r>
              <a:rPr sz="1400" spc="4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400" spc="145" dirty="0">
                <a:solidFill>
                  <a:srgbClr val="434343"/>
                </a:solidFill>
                <a:latin typeface="Gill Sans MT"/>
                <a:cs typeface="Gill Sans MT"/>
              </a:rPr>
              <a:t>ﬁndings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192703" y="2853001"/>
            <a:ext cx="2089150" cy="1725295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R="20955" algn="ctr">
              <a:lnSpc>
                <a:spcPct val="100000"/>
              </a:lnSpc>
              <a:spcBef>
                <a:spcPts val="380"/>
              </a:spcBef>
            </a:pPr>
            <a:r>
              <a:rPr sz="3500" b="1" spc="75" dirty="0">
                <a:solidFill>
                  <a:srgbClr val="B8845D"/>
                </a:solidFill>
                <a:latin typeface="Trebuchet MS"/>
                <a:cs typeface="Trebuchet MS"/>
              </a:rPr>
              <a:t>05</a:t>
            </a:r>
            <a:endParaRPr sz="3500" dirty="0">
              <a:latin typeface="Trebuchet MS"/>
              <a:cs typeface="Trebuchet MS"/>
            </a:endParaRPr>
          </a:p>
          <a:p>
            <a:pPr marR="78740" algn="ctr">
              <a:lnSpc>
                <a:spcPct val="100000"/>
              </a:lnSpc>
              <a:spcBef>
                <a:spcPts val="190"/>
              </a:spcBef>
            </a:pPr>
            <a:r>
              <a:rPr sz="2400" b="1" spc="60" dirty="0">
                <a:solidFill>
                  <a:srgbClr val="7D9A8D"/>
                </a:solidFill>
                <a:latin typeface="Trebuchet MS"/>
                <a:cs typeface="Trebuchet MS"/>
              </a:rPr>
              <a:t>Extension</a:t>
            </a:r>
            <a:endParaRPr sz="2400" dirty="0">
              <a:latin typeface="Trebuchet MS"/>
              <a:cs typeface="Trebuchet MS"/>
            </a:endParaRPr>
          </a:p>
          <a:p>
            <a:pPr marL="12065" marR="5080" indent="-635" algn="ctr">
              <a:lnSpc>
                <a:spcPts val="1650"/>
              </a:lnSpc>
              <a:spcBef>
                <a:spcPts val="930"/>
              </a:spcBef>
            </a:pPr>
            <a:r>
              <a:rPr sz="1400" spc="55" dirty="0">
                <a:solidFill>
                  <a:srgbClr val="434343"/>
                </a:solidFill>
                <a:latin typeface="Gill Sans MT"/>
                <a:cs typeface="Gill Sans MT"/>
              </a:rPr>
              <a:t>How </a:t>
            </a:r>
            <a:r>
              <a:rPr sz="1400" spc="135" dirty="0">
                <a:solidFill>
                  <a:srgbClr val="434343"/>
                </a:solidFill>
                <a:latin typeface="Gill Sans MT"/>
                <a:cs typeface="Gill Sans MT"/>
              </a:rPr>
              <a:t>does</a:t>
            </a:r>
            <a:r>
              <a:rPr sz="1400" spc="65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400" spc="114" dirty="0">
                <a:solidFill>
                  <a:srgbClr val="434343"/>
                </a:solidFill>
                <a:latin typeface="Gill Sans MT"/>
                <a:cs typeface="Gill Sans MT"/>
              </a:rPr>
              <a:t>this </a:t>
            </a:r>
            <a:r>
              <a:rPr sz="1400" spc="145" dirty="0">
                <a:solidFill>
                  <a:srgbClr val="434343"/>
                </a:solidFill>
                <a:latin typeface="Gill Sans MT"/>
                <a:cs typeface="Gill Sans MT"/>
              </a:rPr>
              <a:t>phenomenon</a:t>
            </a:r>
            <a:r>
              <a:rPr sz="1400" spc="114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400" spc="160" dirty="0">
                <a:solidFill>
                  <a:srgbClr val="434343"/>
                </a:solidFill>
                <a:latin typeface="Gill Sans MT"/>
                <a:cs typeface="Gill Sans MT"/>
              </a:rPr>
              <a:t>affect</a:t>
            </a:r>
            <a:r>
              <a:rPr sz="1400" spc="120" dirty="0">
                <a:solidFill>
                  <a:srgbClr val="434343"/>
                </a:solidFill>
                <a:latin typeface="Gill Sans MT"/>
                <a:cs typeface="Gill Sans MT"/>
              </a:rPr>
              <a:t> </a:t>
            </a:r>
            <a:r>
              <a:rPr sz="1400" spc="55" dirty="0">
                <a:solidFill>
                  <a:srgbClr val="434343"/>
                </a:solidFill>
                <a:latin typeface="Gill Sans MT"/>
                <a:cs typeface="Gill Sans MT"/>
              </a:rPr>
              <a:t>our </a:t>
            </a:r>
            <a:r>
              <a:rPr sz="1400" spc="150" dirty="0">
                <a:solidFill>
                  <a:srgbClr val="434343"/>
                </a:solidFill>
                <a:latin typeface="Gill Sans MT"/>
                <a:cs typeface="Gill Sans MT"/>
              </a:rPr>
              <a:t>community?</a:t>
            </a:r>
            <a:endParaRPr sz="1400" dirty="0">
              <a:latin typeface="Gill Sans MT"/>
              <a:cs typeface="Gill Sans MT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793024" y="519810"/>
            <a:ext cx="5399679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34335">
              <a:lnSpc>
                <a:spcPct val="100000"/>
              </a:lnSpc>
              <a:spcBef>
                <a:spcPts val="100"/>
              </a:spcBef>
            </a:pPr>
            <a:r>
              <a:rPr sz="3600" spc="12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  <a:r>
              <a:rPr sz="3600" spc="-3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3600" spc="8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25" y="3378973"/>
            <a:ext cx="9153525" cy="1774189"/>
            <a:chOff x="-9525" y="3378973"/>
            <a:chExt cx="9153525" cy="1774189"/>
          </a:xfrm>
        </p:grpSpPr>
        <p:sp>
          <p:nvSpPr>
            <p:cNvPr id="3" name="object 3"/>
            <p:cNvSpPr/>
            <p:nvPr/>
          </p:nvSpPr>
          <p:spPr>
            <a:xfrm>
              <a:off x="0" y="3771748"/>
              <a:ext cx="9144000" cy="1372235"/>
            </a:xfrm>
            <a:custGeom>
              <a:avLst/>
              <a:gdLst/>
              <a:ahLst/>
              <a:cxnLst/>
              <a:rect l="l" t="t" r="r" b="b"/>
              <a:pathLst>
                <a:path w="9144000" h="1372235">
                  <a:moveTo>
                    <a:pt x="9143999" y="162632"/>
                  </a:moveTo>
                  <a:lnTo>
                    <a:pt x="7222991" y="162632"/>
                  </a:lnTo>
                  <a:lnTo>
                    <a:pt x="7270679" y="160966"/>
                  </a:lnTo>
                  <a:lnTo>
                    <a:pt x="7318226" y="156247"/>
                  </a:lnTo>
                  <a:lnTo>
                    <a:pt x="7365659" y="148895"/>
                  </a:lnTo>
                  <a:lnTo>
                    <a:pt x="7413003" y="139331"/>
                  </a:lnTo>
                  <a:lnTo>
                    <a:pt x="7460285" y="127974"/>
                  </a:lnTo>
                  <a:lnTo>
                    <a:pt x="7507533" y="115245"/>
                  </a:lnTo>
                  <a:lnTo>
                    <a:pt x="7705288" y="56496"/>
                  </a:lnTo>
                  <a:lnTo>
                    <a:pt x="7757507" y="42131"/>
                  </a:lnTo>
                  <a:lnTo>
                    <a:pt x="7809212" y="29450"/>
                  </a:lnTo>
                  <a:lnTo>
                    <a:pt x="7861452" y="18760"/>
                  </a:lnTo>
                  <a:lnTo>
                    <a:pt x="7915755" y="10233"/>
                  </a:lnTo>
                  <a:lnTo>
                    <a:pt x="7970193" y="4406"/>
                  </a:lnTo>
                  <a:lnTo>
                    <a:pt x="8024720" y="1066"/>
                  </a:lnTo>
                  <a:lnTo>
                    <a:pt x="8079292" y="0"/>
                  </a:lnTo>
                  <a:lnTo>
                    <a:pt x="8128159" y="814"/>
                  </a:lnTo>
                  <a:lnTo>
                    <a:pt x="8177054" y="3167"/>
                  </a:lnTo>
                  <a:lnTo>
                    <a:pt x="8225969" y="6926"/>
                  </a:lnTo>
                  <a:lnTo>
                    <a:pt x="8274892" y="11958"/>
                  </a:lnTo>
                  <a:lnTo>
                    <a:pt x="8323814" y="18127"/>
                  </a:lnTo>
                  <a:lnTo>
                    <a:pt x="8372726" y="25302"/>
                  </a:lnTo>
                  <a:lnTo>
                    <a:pt x="8421617" y="33348"/>
                  </a:lnTo>
                  <a:lnTo>
                    <a:pt x="8470478" y="42131"/>
                  </a:lnTo>
                  <a:lnTo>
                    <a:pt x="8568071" y="61376"/>
                  </a:lnTo>
                  <a:lnTo>
                    <a:pt x="8810840" y="113042"/>
                  </a:lnTo>
                  <a:lnTo>
                    <a:pt x="8854476" y="121774"/>
                  </a:lnTo>
                  <a:lnTo>
                    <a:pt x="8898505" y="129218"/>
                  </a:lnTo>
                  <a:lnTo>
                    <a:pt x="8942735" y="134400"/>
                  </a:lnTo>
                  <a:lnTo>
                    <a:pt x="8986976" y="136343"/>
                  </a:lnTo>
                  <a:lnTo>
                    <a:pt x="9143999" y="136343"/>
                  </a:lnTo>
                  <a:lnTo>
                    <a:pt x="9143999" y="162632"/>
                  </a:lnTo>
                  <a:close/>
                </a:path>
                <a:path w="9144000" h="1372235">
                  <a:moveTo>
                    <a:pt x="9143999" y="1371751"/>
                  </a:moveTo>
                  <a:lnTo>
                    <a:pt x="0" y="1371751"/>
                  </a:lnTo>
                  <a:lnTo>
                    <a:pt x="0" y="131285"/>
                  </a:lnTo>
                  <a:lnTo>
                    <a:pt x="38874" y="100650"/>
                  </a:lnTo>
                  <a:lnTo>
                    <a:pt x="80689" y="69448"/>
                  </a:lnTo>
                  <a:lnTo>
                    <a:pt x="124392" y="41757"/>
                  </a:lnTo>
                  <a:lnTo>
                    <a:pt x="171232" y="19836"/>
                  </a:lnTo>
                  <a:lnTo>
                    <a:pt x="226006" y="4974"/>
                  </a:lnTo>
                  <a:lnTo>
                    <a:pt x="281765" y="239"/>
                  </a:lnTo>
                  <a:lnTo>
                    <a:pt x="330579" y="3529"/>
                  </a:lnTo>
                  <a:lnTo>
                    <a:pt x="379228" y="12923"/>
                  </a:lnTo>
                  <a:lnTo>
                    <a:pt x="427284" y="27705"/>
                  </a:lnTo>
                  <a:lnTo>
                    <a:pt x="474317" y="47162"/>
                  </a:lnTo>
                  <a:lnTo>
                    <a:pt x="519900" y="70577"/>
                  </a:lnTo>
                  <a:lnTo>
                    <a:pt x="563603" y="97236"/>
                  </a:lnTo>
                  <a:lnTo>
                    <a:pt x="604999" y="126425"/>
                  </a:lnTo>
                  <a:lnTo>
                    <a:pt x="645786" y="158401"/>
                  </a:lnTo>
                  <a:lnTo>
                    <a:pt x="685576" y="191783"/>
                  </a:lnTo>
                  <a:lnTo>
                    <a:pt x="763849" y="260320"/>
                  </a:lnTo>
                  <a:lnTo>
                    <a:pt x="803170" y="294251"/>
                  </a:lnTo>
                  <a:lnTo>
                    <a:pt x="843175" y="327142"/>
                  </a:lnTo>
                  <a:lnTo>
                    <a:pt x="884283" y="358380"/>
                  </a:lnTo>
                  <a:lnTo>
                    <a:pt x="926915" y="387354"/>
                  </a:lnTo>
                  <a:lnTo>
                    <a:pt x="971490" y="413452"/>
                  </a:lnTo>
                  <a:lnTo>
                    <a:pt x="1020738" y="437365"/>
                  </a:lnTo>
                  <a:lnTo>
                    <a:pt x="1070829" y="456928"/>
                  </a:lnTo>
                  <a:lnTo>
                    <a:pt x="1121697" y="472386"/>
                  </a:lnTo>
                  <a:lnTo>
                    <a:pt x="1173277" y="483983"/>
                  </a:lnTo>
                  <a:lnTo>
                    <a:pt x="1225506" y="491964"/>
                  </a:lnTo>
                  <a:lnTo>
                    <a:pt x="1278318" y="496573"/>
                  </a:lnTo>
                  <a:lnTo>
                    <a:pt x="1331648" y="498055"/>
                  </a:lnTo>
                  <a:lnTo>
                    <a:pt x="9143999" y="498055"/>
                  </a:lnTo>
                  <a:lnTo>
                    <a:pt x="9143999" y="1371751"/>
                  </a:lnTo>
                  <a:close/>
                </a:path>
                <a:path w="9144000" h="1372235">
                  <a:moveTo>
                    <a:pt x="9143999" y="388717"/>
                  </a:moveTo>
                  <a:lnTo>
                    <a:pt x="5230053" y="388717"/>
                  </a:lnTo>
                  <a:lnTo>
                    <a:pt x="5280184" y="388148"/>
                  </a:lnTo>
                  <a:lnTo>
                    <a:pt x="5330188" y="386390"/>
                  </a:lnTo>
                  <a:lnTo>
                    <a:pt x="5380046" y="383364"/>
                  </a:lnTo>
                  <a:lnTo>
                    <a:pt x="5429738" y="378993"/>
                  </a:lnTo>
                  <a:lnTo>
                    <a:pt x="5479245" y="373197"/>
                  </a:lnTo>
                  <a:lnTo>
                    <a:pt x="5528548" y="365900"/>
                  </a:lnTo>
                  <a:lnTo>
                    <a:pt x="5577627" y="357022"/>
                  </a:lnTo>
                  <a:lnTo>
                    <a:pt x="5626463" y="346486"/>
                  </a:lnTo>
                  <a:lnTo>
                    <a:pt x="5675037" y="334214"/>
                  </a:lnTo>
                  <a:lnTo>
                    <a:pt x="5723328" y="320126"/>
                  </a:lnTo>
                  <a:lnTo>
                    <a:pt x="5770373" y="304537"/>
                  </a:lnTo>
                  <a:lnTo>
                    <a:pt x="5817224" y="287422"/>
                  </a:lnTo>
                  <a:lnTo>
                    <a:pt x="5863909" y="269050"/>
                  </a:lnTo>
                  <a:lnTo>
                    <a:pt x="5910454" y="249694"/>
                  </a:lnTo>
                  <a:lnTo>
                    <a:pt x="5956888" y="229624"/>
                  </a:lnTo>
                  <a:lnTo>
                    <a:pt x="6142041" y="147618"/>
                  </a:lnTo>
                  <a:lnTo>
                    <a:pt x="6188485" y="127974"/>
                  </a:lnTo>
                  <a:lnTo>
                    <a:pt x="6234649" y="109373"/>
                  </a:lnTo>
                  <a:lnTo>
                    <a:pt x="6281056" y="91888"/>
                  </a:lnTo>
                  <a:lnTo>
                    <a:pt x="6327566" y="75856"/>
                  </a:lnTo>
                  <a:lnTo>
                    <a:pt x="6374209" y="61546"/>
                  </a:lnTo>
                  <a:lnTo>
                    <a:pt x="6421009" y="49232"/>
                  </a:lnTo>
                  <a:lnTo>
                    <a:pt x="6467996" y="39182"/>
                  </a:lnTo>
                  <a:lnTo>
                    <a:pt x="6515195" y="31668"/>
                  </a:lnTo>
                  <a:lnTo>
                    <a:pt x="6562634" y="26962"/>
                  </a:lnTo>
                  <a:lnTo>
                    <a:pt x="6611239" y="25302"/>
                  </a:lnTo>
                  <a:lnTo>
                    <a:pt x="6608905" y="25302"/>
                  </a:lnTo>
                  <a:lnTo>
                    <a:pt x="6639065" y="25947"/>
                  </a:lnTo>
                  <a:lnTo>
                    <a:pt x="6666023" y="27705"/>
                  </a:lnTo>
                  <a:lnTo>
                    <a:pt x="6666790" y="27705"/>
                  </a:lnTo>
                  <a:lnTo>
                    <a:pt x="6725892" y="35609"/>
                  </a:lnTo>
                  <a:lnTo>
                    <a:pt x="6772090" y="45696"/>
                  </a:lnTo>
                  <a:lnTo>
                    <a:pt x="6817613" y="58585"/>
                  </a:lnTo>
                  <a:lnTo>
                    <a:pt x="6862660" y="73432"/>
                  </a:lnTo>
                  <a:lnTo>
                    <a:pt x="6952133" y="105616"/>
                  </a:lnTo>
                  <a:lnTo>
                    <a:pt x="6996959" y="121265"/>
                  </a:lnTo>
                  <a:lnTo>
                    <a:pt x="7042113" y="135492"/>
                  </a:lnTo>
                  <a:lnTo>
                    <a:pt x="7087795" y="147451"/>
                  </a:lnTo>
                  <a:lnTo>
                    <a:pt x="7133931" y="156247"/>
                  </a:lnTo>
                  <a:lnTo>
                    <a:pt x="7133797" y="156247"/>
                  </a:lnTo>
                  <a:lnTo>
                    <a:pt x="7156480" y="159154"/>
                  </a:lnTo>
                  <a:lnTo>
                    <a:pt x="7178688" y="161124"/>
                  </a:lnTo>
                  <a:lnTo>
                    <a:pt x="7200851" y="162265"/>
                  </a:lnTo>
                  <a:lnTo>
                    <a:pt x="7222991" y="162632"/>
                  </a:lnTo>
                  <a:lnTo>
                    <a:pt x="9143999" y="162632"/>
                  </a:lnTo>
                  <a:lnTo>
                    <a:pt x="9143999" y="388717"/>
                  </a:lnTo>
                  <a:close/>
                </a:path>
                <a:path w="9144000" h="1372235">
                  <a:moveTo>
                    <a:pt x="9143999" y="136343"/>
                  </a:moveTo>
                  <a:lnTo>
                    <a:pt x="8986976" y="136343"/>
                  </a:lnTo>
                  <a:lnTo>
                    <a:pt x="9007096" y="135899"/>
                  </a:lnTo>
                  <a:lnTo>
                    <a:pt x="9028428" y="134400"/>
                  </a:lnTo>
                  <a:lnTo>
                    <a:pt x="9027861" y="134400"/>
                  </a:lnTo>
                  <a:lnTo>
                    <a:pt x="9047067" y="132008"/>
                  </a:lnTo>
                  <a:lnTo>
                    <a:pt x="9066918" y="128337"/>
                  </a:lnTo>
                  <a:lnTo>
                    <a:pt x="9114335" y="114785"/>
                  </a:lnTo>
                  <a:lnTo>
                    <a:pt x="9143999" y="102793"/>
                  </a:lnTo>
                  <a:lnTo>
                    <a:pt x="9143999" y="136343"/>
                  </a:lnTo>
                  <a:close/>
                </a:path>
                <a:path w="9144000" h="1372235">
                  <a:moveTo>
                    <a:pt x="9143999" y="498055"/>
                  </a:moveTo>
                  <a:lnTo>
                    <a:pt x="1331648" y="498055"/>
                  </a:lnTo>
                  <a:lnTo>
                    <a:pt x="1380183" y="496914"/>
                  </a:lnTo>
                  <a:lnTo>
                    <a:pt x="1429049" y="493615"/>
                  </a:lnTo>
                  <a:lnTo>
                    <a:pt x="1478201" y="488340"/>
                  </a:lnTo>
                  <a:lnTo>
                    <a:pt x="1527596" y="481273"/>
                  </a:lnTo>
                  <a:lnTo>
                    <a:pt x="1577186" y="472596"/>
                  </a:lnTo>
                  <a:lnTo>
                    <a:pt x="1626927" y="462493"/>
                  </a:lnTo>
                  <a:lnTo>
                    <a:pt x="1676774" y="451147"/>
                  </a:lnTo>
                  <a:lnTo>
                    <a:pt x="1726681" y="438741"/>
                  </a:lnTo>
                  <a:lnTo>
                    <a:pt x="1776604" y="425459"/>
                  </a:lnTo>
                  <a:lnTo>
                    <a:pt x="1826496" y="411482"/>
                  </a:lnTo>
                  <a:lnTo>
                    <a:pt x="2122685" y="323315"/>
                  </a:lnTo>
                  <a:lnTo>
                    <a:pt x="2171101" y="309611"/>
                  </a:lnTo>
                  <a:lnTo>
                    <a:pt x="2220064" y="296496"/>
                  </a:lnTo>
                  <a:lnTo>
                    <a:pt x="2269158" y="284205"/>
                  </a:lnTo>
                  <a:lnTo>
                    <a:pt x="2318376" y="272722"/>
                  </a:lnTo>
                  <a:lnTo>
                    <a:pt x="2367715" y="262030"/>
                  </a:lnTo>
                  <a:lnTo>
                    <a:pt x="2417169" y="252114"/>
                  </a:lnTo>
                  <a:lnTo>
                    <a:pt x="2466734" y="242956"/>
                  </a:lnTo>
                  <a:lnTo>
                    <a:pt x="2516404" y="234540"/>
                  </a:lnTo>
                  <a:lnTo>
                    <a:pt x="2566176" y="226850"/>
                  </a:lnTo>
                  <a:lnTo>
                    <a:pt x="2616044" y="219869"/>
                  </a:lnTo>
                  <a:lnTo>
                    <a:pt x="2666004" y="213582"/>
                  </a:lnTo>
                  <a:lnTo>
                    <a:pt x="2716051" y="207971"/>
                  </a:lnTo>
                  <a:lnTo>
                    <a:pt x="2766180" y="203021"/>
                  </a:lnTo>
                  <a:lnTo>
                    <a:pt x="2816386" y="198714"/>
                  </a:lnTo>
                  <a:lnTo>
                    <a:pt x="2866666" y="195035"/>
                  </a:lnTo>
                  <a:lnTo>
                    <a:pt x="2917013" y="191966"/>
                  </a:lnTo>
                  <a:lnTo>
                    <a:pt x="2967423" y="189493"/>
                  </a:lnTo>
                  <a:lnTo>
                    <a:pt x="3017892" y="187597"/>
                  </a:lnTo>
                  <a:lnTo>
                    <a:pt x="3070644" y="186205"/>
                  </a:lnTo>
                  <a:lnTo>
                    <a:pt x="3072192" y="186205"/>
                  </a:lnTo>
                  <a:lnTo>
                    <a:pt x="3119582" y="185466"/>
                  </a:lnTo>
                  <a:lnTo>
                    <a:pt x="3169601" y="185217"/>
                  </a:lnTo>
                  <a:lnTo>
                    <a:pt x="3270108" y="186205"/>
                  </a:lnTo>
                  <a:lnTo>
                    <a:pt x="3370744" y="189084"/>
                  </a:lnTo>
                  <a:lnTo>
                    <a:pt x="3471471" y="193725"/>
                  </a:lnTo>
                  <a:lnTo>
                    <a:pt x="3572251" y="200000"/>
                  </a:lnTo>
                  <a:lnTo>
                    <a:pt x="3673049" y="207781"/>
                  </a:lnTo>
                  <a:lnTo>
                    <a:pt x="3824194" y="221991"/>
                  </a:lnTo>
                  <a:lnTo>
                    <a:pt x="3975168" y="238865"/>
                  </a:lnTo>
                  <a:lnTo>
                    <a:pt x="4175982" y="264757"/>
                  </a:lnTo>
                  <a:lnTo>
                    <a:pt x="4725233" y="346486"/>
                  </a:lnTo>
                  <a:lnTo>
                    <a:pt x="4826857" y="360077"/>
                  </a:lnTo>
                  <a:lnTo>
                    <a:pt x="4877330" y="366144"/>
                  </a:lnTo>
                  <a:lnTo>
                    <a:pt x="4927820" y="371659"/>
                  </a:lnTo>
                  <a:lnTo>
                    <a:pt x="4978308" y="376542"/>
                  </a:lnTo>
                  <a:lnTo>
                    <a:pt x="5028774" y="380714"/>
                  </a:lnTo>
                  <a:lnTo>
                    <a:pt x="5079201" y="384097"/>
                  </a:lnTo>
                  <a:lnTo>
                    <a:pt x="5129568" y="386611"/>
                  </a:lnTo>
                  <a:lnTo>
                    <a:pt x="5178928" y="388148"/>
                  </a:lnTo>
                  <a:lnTo>
                    <a:pt x="5177163" y="388148"/>
                  </a:lnTo>
                  <a:lnTo>
                    <a:pt x="5230053" y="388717"/>
                  </a:lnTo>
                  <a:lnTo>
                    <a:pt x="9143999" y="388717"/>
                  </a:lnTo>
                  <a:lnTo>
                    <a:pt x="9143999" y="498055"/>
                  </a:lnTo>
                  <a:close/>
                </a:path>
              </a:pathLst>
            </a:custGeom>
            <a:solidFill>
              <a:srgbClr val="E4C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54983" y="3438334"/>
              <a:ext cx="3086735" cy="1557020"/>
            </a:xfrm>
            <a:custGeom>
              <a:avLst/>
              <a:gdLst/>
              <a:ahLst/>
              <a:cxnLst/>
              <a:rect l="l" t="t" r="r" b="b"/>
              <a:pathLst>
                <a:path w="3086734" h="1557020">
                  <a:moveTo>
                    <a:pt x="3059813" y="1556396"/>
                  </a:moveTo>
                  <a:lnTo>
                    <a:pt x="26253" y="1556396"/>
                  </a:lnTo>
                  <a:lnTo>
                    <a:pt x="18301" y="1554800"/>
                  </a:lnTo>
                  <a:lnTo>
                    <a:pt x="11833" y="1550459"/>
                  </a:lnTo>
                  <a:lnTo>
                    <a:pt x="7486" y="1544047"/>
                  </a:lnTo>
                  <a:lnTo>
                    <a:pt x="5895" y="1536239"/>
                  </a:lnTo>
                  <a:lnTo>
                    <a:pt x="5895" y="1035823"/>
                  </a:lnTo>
                  <a:lnTo>
                    <a:pt x="3281" y="1006335"/>
                  </a:lnTo>
                  <a:lnTo>
                    <a:pt x="0" y="968465"/>
                  </a:lnTo>
                  <a:lnTo>
                    <a:pt x="2892" y="932989"/>
                  </a:lnTo>
                  <a:lnTo>
                    <a:pt x="18802" y="910686"/>
                  </a:lnTo>
                  <a:lnTo>
                    <a:pt x="26386" y="907027"/>
                  </a:lnTo>
                  <a:lnTo>
                    <a:pt x="34768" y="906495"/>
                  </a:lnTo>
                  <a:lnTo>
                    <a:pt x="46876" y="906495"/>
                  </a:lnTo>
                  <a:lnTo>
                    <a:pt x="48739" y="906562"/>
                  </a:lnTo>
                  <a:lnTo>
                    <a:pt x="271271" y="910553"/>
                  </a:lnTo>
                  <a:lnTo>
                    <a:pt x="283840" y="911099"/>
                  </a:lnTo>
                  <a:lnTo>
                    <a:pt x="297674" y="911975"/>
                  </a:lnTo>
                  <a:lnTo>
                    <a:pt x="312295" y="912789"/>
                  </a:lnTo>
                  <a:lnTo>
                    <a:pt x="354905" y="911131"/>
                  </a:lnTo>
                  <a:lnTo>
                    <a:pt x="395131" y="886766"/>
                  </a:lnTo>
                  <a:lnTo>
                    <a:pt x="400999" y="858928"/>
                  </a:lnTo>
                  <a:lnTo>
                    <a:pt x="400186" y="804495"/>
                  </a:lnTo>
                  <a:lnTo>
                    <a:pt x="399435" y="750074"/>
                  </a:lnTo>
                  <a:lnTo>
                    <a:pt x="398885" y="695678"/>
                  </a:lnTo>
                  <a:lnTo>
                    <a:pt x="398670" y="641319"/>
                  </a:lnTo>
                  <a:lnTo>
                    <a:pt x="400270" y="633395"/>
                  </a:lnTo>
                  <a:lnTo>
                    <a:pt x="404633" y="626924"/>
                  </a:lnTo>
                  <a:lnTo>
                    <a:pt x="411103" y="622561"/>
                  </a:lnTo>
                  <a:lnTo>
                    <a:pt x="419027" y="620962"/>
                  </a:lnTo>
                  <a:lnTo>
                    <a:pt x="470420" y="620917"/>
                  </a:lnTo>
                  <a:lnTo>
                    <a:pt x="521812" y="620806"/>
                  </a:lnTo>
                  <a:lnTo>
                    <a:pt x="624596" y="620518"/>
                  </a:lnTo>
                  <a:lnTo>
                    <a:pt x="675988" y="620407"/>
                  </a:lnTo>
                  <a:lnTo>
                    <a:pt x="727380" y="620363"/>
                  </a:lnTo>
                  <a:lnTo>
                    <a:pt x="738565" y="620613"/>
                  </a:lnTo>
                  <a:lnTo>
                    <a:pt x="785729" y="670958"/>
                  </a:lnTo>
                  <a:lnTo>
                    <a:pt x="787395" y="729575"/>
                  </a:lnTo>
                  <a:lnTo>
                    <a:pt x="782189" y="790301"/>
                  </a:lnTo>
                  <a:lnTo>
                    <a:pt x="778273" y="836575"/>
                  </a:lnTo>
                  <a:lnTo>
                    <a:pt x="790480" y="878759"/>
                  </a:lnTo>
                  <a:lnTo>
                    <a:pt x="833823" y="890462"/>
                  </a:lnTo>
                  <a:lnTo>
                    <a:pt x="838946" y="890462"/>
                  </a:lnTo>
                  <a:lnTo>
                    <a:pt x="841473" y="890329"/>
                  </a:lnTo>
                  <a:lnTo>
                    <a:pt x="1226997" y="878022"/>
                  </a:lnTo>
                  <a:lnTo>
                    <a:pt x="1263611" y="862911"/>
                  </a:lnTo>
                  <a:lnTo>
                    <a:pt x="1270505" y="825199"/>
                  </a:lnTo>
                  <a:lnTo>
                    <a:pt x="1269686" y="771506"/>
                  </a:lnTo>
                  <a:lnTo>
                    <a:pt x="1268673" y="717851"/>
                  </a:lnTo>
                  <a:lnTo>
                    <a:pt x="1267583" y="664225"/>
                  </a:lnTo>
                  <a:lnTo>
                    <a:pt x="1266533" y="610615"/>
                  </a:lnTo>
                  <a:lnTo>
                    <a:pt x="1265639" y="557013"/>
                  </a:lnTo>
                  <a:lnTo>
                    <a:pt x="1265017" y="503407"/>
                  </a:lnTo>
                  <a:lnTo>
                    <a:pt x="1264784" y="449788"/>
                  </a:lnTo>
                  <a:lnTo>
                    <a:pt x="1264911" y="440193"/>
                  </a:lnTo>
                  <a:lnTo>
                    <a:pt x="1291411" y="400267"/>
                  </a:lnTo>
                  <a:lnTo>
                    <a:pt x="1321399" y="397032"/>
                  </a:lnTo>
                  <a:lnTo>
                    <a:pt x="1340034" y="397711"/>
                  </a:lnTo>
                  <a:lnTo>
                    <a:pt x="1358071" y="399219"/>
                  </a:lnTo>
                  <a:lnTo>
                    <a:pt x="1374088" y="400765"/>
                  </a:lnTo>
                  <a:lnTo>
                    <a:pt x="1386661" y="401556"/>
                  </a:lnTo>
                  <a:lnTo>
                    <a:pt x="1417747" y="402176"/>
                  </a:lnTo>
                  <a:lnTo>
                    <a:pt x="1448839" y="402828"/>
                  </a:lnTo>
                  <a:lnTo>
                    <a:pt x="1479944" y="403343"/>
                  </a:lnTo>
                  <a:lnTo>
                    <a:pt x="1511067" y="403552"/>
                  </a:lnTo>
                  <a:lnTo>
                    <a:pt x="1538100" y="425287"/>
                  </a:lnTo>
                  <a:lnTo>
                    <a:pt x="1545461" y="475151"/>
                  </a:lnTo>
                  <a:lnTo>
                    <a:pt x="1542744" y="531776"/>
                  </a:lnTo>
                  <a:lnTo>
                    <a:pt x="1539540" y="573794"/>
                  </a:lnTo>
                  <a:lnTo>
                    <a:pt x="1539112" y="628151"/>
                  </a:lnTo>
                  <a:lnTo>
                    <a:pt x="1538306" y="736914"/>
                  </a:lnTo>
                  <a:lnTo>
                    <a:pt x="1537877" y="791270"/>
                  </a:lnTo>
                  <a:lnTo>
                    <a:pt x="1537919" y="800701"/>
                  </a:lnTo>
                  <a:lnTo>
                    <a:pt x="1552319" y="842827"/>
                  </a:lnTo>
                  <a:lnTo>
                    <a:pt x="1604138" y="856467"/>
                  </a:lnTo>
                  <a:lnTo>
                    <a:pt x="1613336" y="856307"/>
                  </a:lnTo>
                  <a:lnTo>
                    <a:pt x="1622233" y="855935"/>
                  </a:lnTo>
                  <a:lnTo>
                    <a:pt x="1630632" y="855513"/>
                  </a:lnTo>
                  <a:lnTo>
                    <a:pt x="1638333" y="855203"/>
                  </a:lnTo>
                  <a:lnTo>
                    <a:pt x="1670465" y="854294"/>
                  </a:lnTo>
                  <a:lnTo>
                    <a:pt x="1734730" y="852452"/>
                  </a:lnTo>
                  <a:lnTo>
                    <a:pt x="1766863" y="851544"/>
                  </a:lnTo>
                  <a:lnTo>
                    <a:pt x="1794118" y="849284"/>
                  </a:lnTo>
                  <a:lnTo>
                    <a:pt x="1814662" y="841997"/>
                  </a:lnTo>
                  <a:lnTo>
                    <a:pt x="1827523" y="826079"/>
                  </a:lnTo>
                  <a:lnTo>
                    <a:pt x="1831726" y="797923"/>
                  </a:lnTo>
                  <a:lnTo>
                    <a:pt x="1830671" y="693489"/>
                  </a:lnTo>
                  <a:lnTo>
                    <a:pt x="1830143" y="641275"/>
                  </a:lnTo>
                  <a:lnTo>
                    <a:pt x="1829614" y="589062"/>
                  </a:lnTo>
                  <a:lnTo>
                    <a:pt x="1829083" y="536851"/>
                  </a:lnTo>
                  <a:lnTo>
                    <a:pt x="1828551" y="484641"/>
                  </a:lnTo>
                  <a:lnTo>
                    <a:pt x="1828018" y="432433"/>
                  </a:lnTo>
                  <a:lnTo>
                    <a:pt x="1827482" y="380225"/>
                  </a:lnTo>
                  <a:lnTo>
                    <a:pt x="1826944" y="328018"/>
                  </a:lnTo>
                  <a:lnTo>
                    <a:pt x="1826404" y="275812"/>
                  </a:lnTo>
                  <a:lnTo>
                    <a:pt x="1825860" y="223607"/>
                  </a:lnTo>
                  <a:lnTo>
                    <a:pt x="1825313" y="171402"/>
                  </a:lnTo>
                  <a:lnTo>
                    <a:pt x="1824763" y="119197"/>
                  </a:lnTo>
                  <a:lnTo>
                    <a:pt x="1824209" y="66992"/>
                  </a:lnTo>
                  <a:lnTo>
                    <a:pt x="1830984" y="32725"/>
                  </a:lnTo>
                  <a:lnTo>
                    <a:pt x="1849273" y="12340"/>
                  </a:lnTo>
                  <a:lnTo>
                    <a:pt x="1876019" y="2534"/>
                  </a:lnTo>
                  <a:lnTo>
                    <a:pt x="1908166" y="0"/>
                  </a:lnTo>
                  <a:lnTo>
                    <a:pt x="1928776" y="592"/>
                  </a:lnTo>
                  <a:lnTo>
                    <a:pt x="1949554" y="1895"/>
                  </a:lnTo>
                  <a:lnTo>
                    <a:pt x="1969846" y="3199"/>
                  </a:lnTo>
                  <a:lnTo>
                    <a:pt x="1988996" y="3791"/>
                  </a:lnTo>
                  <a:lnTo>
                    <a:pt x="1989529" y="3791"/>
                  </a:lnTo>
                  <a:lnTo>
                    <a:pt x="2033468" y="3599"/>
                  </a:lnTo>
                  <a:lnTo>
                    <a:pt x="2077444" y="3501"/>
                  </a:lnTo>
                  <a:lnTo>
                    <a:pt x="2121420" y="3464"/>
                  </a:lnTo>
                  <a:lnTo>
                    <a:pt x="2165825" y="3459"/>
                  </a:lnTo>
                  <a:lnTo>
                    <a:pt x="2178490" y="2950"/>
                  </a:lnTo>
                  <a:lnTo>
                    <a:pt x="2193201" y="1829"/>
                  </a:lnTo>
                  <a:lnTo>
                    <a:pt x="2209159" y="709"/>
                  </a:lnTo>
                  <a:lnTo>
                    <a:pt x="2225566" y="199"/>
                  </a:lnTo>
                  <a:lnTo>
                    <a:pt x="2245217" y="1314"/>
                  </a:lnTo>
                  <a:lnTo>
                    <a:pt x="2286372" y="27209"/>
                  </a:lnTo>
                  <a:lnTo>
                    <a:pt x="2290937" y="56884"/>
                  </a:lnTo>
                  <a:lnTo>
                    <a:pt x="2290829" y="66992"/>
                  </a:lnTo>
                  <a:lnTo>
                    <a:pt x="2287436" y="289524"/>
                  </a:lnTo>
                  <a:lnTo>
                    <a:pt x="2291981" y="309184"/>
                  </a:lnTo>
                  <a:lnTo>
                    <a:pt x="2305240" y="321366"/>
                  </a:lnTo>
                  <a:lnTo>
                    <a:pt x="2325447" y="327573"/>
                  </a:lnTo>
                  <a:lnTo>
                    <a:pt x="2350836" y="329308"/>
                  </a:lnTo>
                  <a:lnTo>
                    <a:pt x="2379208" y="328102"/>
                  </a:lnTo>
                  <a:lnTo>
                    <a:pt x="2409213" y="325449"/>
                  </a:lnTo>
                  <a:lnTo>
                    <a:pt x="2439169" y="322796"/>
                  </a:lnTo>
                  <a:lnTo>
                    <a:pt x="2467391" y="321590"/>
                  </a:lnTo>
                  <a:lnTo>
                    <a:pt x="2506492" y="326913"/>
                  </a:lnTo>
                  <a:lnTo>
                    <a:pt x="2530608" y="366779"/>
                  </a:lnTo>
                  <a:lnTo>
                    <a:pt x="2530825" y="376529"/>
                  </a:lnTo>
                  <a:lnTo>
                    <a:pt x="2530592" y="386255"/>
                  </a:lnTo>
                  <a:lnTo>
                    <a:pt x="2529201" y="441179"/>
                  </a:lnTo>
                  <a:lnTo>
                    <a:pt x="2527812" y="496104"/>
                  </a:lnTo>
                  <a:lnTo>
                    <a:pt x="2526415" y="551028"/>
                  </a:lnTo>
                  <a:lnTo>
                    <a:pt x="2524995" y="605953"/>
                  </a:lnTo>
                  <a:lnTo>
                    <a:pt x="2523540" y="660878"/>
                  </a:lnTo>
                  <a:lnTo>
                    <a:pt x="2529762" y="684563"/>
                  </a:lnTo>
                  <a:lnTo>
                    <a:pt x="2547223" y="698532"/>
                  </a:lnTo>
                  <a:lnTo>
                    <a:pt x="2571869" y="705166"/>
                  </a:lnTo>
                  <a:lnTo>
                    <a:pt x="2599647" y="706848"/>
                  </a:lnTo>
                  <a:lnTo>
                    <a:pt x="2612639" y="706613"/>
                  </a:lnTo>
                  <a:lnTo>
                    <a:pt x="2625002" y="706066"/>
                  </a:lnTo>
                  <a:lnTo>
                    <a:pt x="2636329" y="705445"/>
                  </a:lnTo>
                  <a:lnTo>
                    <a:pt x="2646215" y="704985"/>
                  </a:lnTo>
                  <a:lnTo>
                    <a:pt x="2773615" y="700528"/>
                  </a:lnTo>
                  <a:lnTo>
                    <a:pt x="2774080" y="700461"/>
                  </a:lnTo>
                  <a:lnTo>
                    <a:pt x="2774945" y="700461"/>
                  </a:lnTo>
                  <a:lnTo>
                    <a:pt x="2800895" y="712877"/>
                  </a:lnTo>
                  <a:lnTo>
                    <a:pt x="2814233" y="744901"/>
                  </a:lnTo>
                  <a:lnTo>
                    <a:pt x="2818479" y="788701"/>
                  </a:lnTo>
                  <a:lnTo>
                    <a:pt x="2817153" y="836442"/>
                  </a:lnTo>
                  <a:lnTo>
                    <a:pt x="2813776" y="880292"/>
                  </a:lnTo>
                  <a:lnTo>
                    <a:pt x="2811868" y="912416"/>
                  </a:lnTo>
                  <a:lnTo>
                    <a:pt x="2816402" y="930784"/>
                  </a:lnTo>
                  <a:lnTo>
                    <a:pt x="2828433" y="942004"/>
                  </a:lnTo>
                  <a:lnTo>
                    <a:pt x="2845603" y="947611"/>
                  </a:lnTo>
                  <a:lnTo>
                    <a:pt x="2865554" y="949139"/>
                  </a:lnTo>
                  <a:lnTo>
                    <a:pt x="2878309" y="948713"/>
                  </a:lnTo>
                  <a:lnTo>
                    <a:pt x="2890652" y="947675"/>
                  </a:lnTo>
                  <a:lnTo>
                    <a:pt x="2902022" y="946389"/>
                  </a:lnTo>
                  <a:lnTo>
                    <a:pt x="2911858" y="945214"/>
                  </a:lnTo>
                  <a:lnTo>
                    <a:pt x="2918178" y="944615"/>
                  </a:lnTo>
                  <a:lnTo>
                    <a:pt x="2924631" y="943551"/>
                  </a:lnTo>
                  <a:lnTo>
                    <a:pt x="2929421" y="939492"/>
                  </a:lnTo>
                  <a:lnTo>
                    <a:pt x="2941294" y="909943"/>
                  </a:lnTo>
                  <a:lnTo>
                    <a:pt x="2942477" y="863510"/>
                  </a:lnTo>
                  <a:lnTo>
                    <a:pt x="2938944" y="815319"/>
                  </a:lnTo>
                  <a:lnTo>
                    <a:pt x="2936672" y="780493"/>
                  </a:lnTo>
                  <a:lnTo>
                    <a:pt x="2942276" y="754508"/>
                  </a:lnTo>
                  <a:lnTo>
                    <a:pt x="2956605" y="738465"/>
                  </a:lnTo>
                  <a:lnTo>
                    <a:pt x="2977283" y="730330"/>
                  </a:lnTo>
                  <a:lnTo>
                    <a:pt x="3001935" y="728070"/>
                  </a:lnTo>
                  <a:lnTo>
                    <a:pt x="3015514" y="728545"/>
                  </a:lnTo>
                  <a:lnTo>
                    <a:pt x="3029186" y="729775"/>
                  </a:lnTo>
                  <a:lnTo>
                    <a:pt x="3042621" y="731466"/>
                  </a:lnTo>
                  <a:lnTo>
                    <a:pt x="3055489" y="733326"/>
                  </a:lnTo>
                  <a:lnTo>
                    <a:pt x="3056886" y="733658"/>
                  </a:lnTo>
                  <a:lnTo>
                    <a:pt x="3058416" y="733791"/>
                  </a:lnTo>
                  <a:lnTo>
                    <a:pt x="3059813" y="734124"/>
                  </a:lnTo>
                  <a:lnTo>
                    <a:pt x="3064404" y="734722"/>
                  </a:lnTo>
                  <a:lnTo>
                    <a:pt x="3069061" y="736386"/>
                  </a:lnTo>
                  <a:lnTo>
                    <a:pt x="3073052" y="739047"/>
                  </a:lnTo>
                  <a:lnTo>
                    <a:pt x="3085279" y="771645"/>
                  </a:lnTo>
                  <a:lnTo>
                    <a:pt x="3086491" y="827295"/>
                  </a:lnTo>
                  <a:lnTo>
                    <a:pt x="3082763" y="885439"/>
                  </a:lnTo>
                  <a:lnTo>
                    <a:pt x="3080171" y="925522"/>
                  </a:lnTo>
                  <a:lnTo>
                    <a:pt x="3080171" y="1536239"/>
                  </a:lnTo>
                  <a:lnTo>
                    <a:pt x="3078571" y="1544047"/>
                  </a:lnTo>
                  <a:lnTo>
                    <a:pt x="3074208" y="1550459"/>
                  </a:lnTo>
                  <a:lnTo>
                    <a:pt x="3067737" y="1554800"/>
                  </a:lnTo>
                  <a:lnTo>
                    <a:pt x="3059813" y="1556396"/>
                  </a:lnTo>
                  <a:close/>
                </a:path>
              </a:pathLst>
            </a:custGeom>
            <a:solidFill>
              <a:srgbClr val="B88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806094" y="3388498"/>
              <a:ext cx="3086735" cy="1557020"/>
            </a:xfrm>
            <a:custGeom>
              <a:avLst/>
              <a:gdLst/>
              <a:ahLst/>
              <a:cxnLst/>
              <a:rect l="l" t="t" r="r" b="b"/>
              <a:pathLst>
                <a:path w="3086734" h="1557020">
                  <a:moveTo>
                    <a:pt x="3059672" y="734132"/>
                  </a:moveTo>
                  <a:lnTo>
                    <a:pt x="3058275" y="733866"/>
                  </a:lnTo>
                  <a:lnTo>
                    <a:pt x="3056945" y="733534"/>
                  </a:lnTo>
                  <a:lnTo>
                    <a:pt x="3055548" y="733400"/>
                  </a:lnTo>
                  <a:lnTo>
                    <a:pt x="3016622" y="728671"/>
                  </a:lnTo>
                  <a:lnTo>
                    <a:pt x="2978251" y="730140"/>
                  </a:lnTo>
                  <a:lnTo>
                    <a:pt x="2948775" y="744982"/>
                  </a:lnTo>
                  <a:lnTo>
                    <a:pt x="2936530" y="780368"/>
                  </a:lnTo>
                  <a:lnTo>
                    <a:pt x="2938824" y="815234"/>
                  </a:lnTo>
                  <a:lnTo>
                    <a:pt x="2942410" y="863460"/>
                  </a:lnTo>
                  <a:lnTo>
                    <a:pt x="2941292" y="909940"/>
                  </a:lnTo>
                  <a:lnTo>
                    <a:pt x="2929479" y="939567"/>
                  </a:lnTo>
                  <a:lnTo>
                    <a:pt x="2924689" y="943559"/>
                  </a:lnTo>
                  <a:lnTo>
                    <a:pt x="2918036" y="944490"/>
                  </a:lnTo>
                  <a:lnTo>
                    <a:pt x="2911916" y="945155"/>
                  </a:lnTo>
                  <a:lnTo>
                    <a:pt x="2883147" y="948359"/>
                  </a:lnTo>
                  <a:lnTo>
                    <a:pt x="2850212" y="948332"/>
                  </a:lnTo>
                  <a:lnTo>
                    <a:pt x="2823115" y="938550"/>
                  </a:lnTo>
                  <a:lnTo>
                    <a:pt x="2811860" y="912491"/>
                  </a:lnTo>
                  <a:lnTo>
                    <a:pt x="2813780" y="880025"/>
                  </a:lnTo>
                  <a:lnTo>
                    <a:pt x="2817157" y="835778"/>
                  </a:lnTo>
                  <a:lnTo>
                    <a:pt x="2818412" y="787728"/>
                  </a:lnTo>
                  <a:lnTo>
                    <a:pt x="2813968" y="743852"/>
                  </a:lnTo>
                  <a:lnTo>
                    <a:pt x="2800248" y="712129"/>
                  </a:lnTo>
                  <a:lnTo>
                    <a:pt x="2773673" y="700536"/>
                  </a:lnTo>
                  <a:lnTo>
                    <a:pt x="2646074" y="704860"/>
                  </a:lnTo>
                  <a:lnTo>
                    <a:pt x="2610855" y="706653"/>
                  </a:lnTo>
                  <a:lnTo>
                    <a:pt x="2570134" y="704935"/>
                  </a:lnTo>
                  <a:lnTo>
                    <a:pt x="2536748" y="692202"/>
                  </a:lnTo>
                  <a:lnTo>
                    <a:pt x="2523532" y="660953"/>
                  </a:lnTo>
                  <a:lnTo>
                    <a:pt x="2530650" y="386329"/>
                  </a:lnTo>
                  <a:lnTo>
                    <a:pt x="2530799" y="376488"/>
                  </a:lnTo>
                  <a:lnTo>
                    <a:pt x="2511171" y="328867"/>
                  </a:lnTo>
                  <a:lnTo>
                    <a:pt x="2480978" y="321958"/>
                  </a:lnTo>
                  <a:lnTo>
                    <a:pt x="2441952" y="322525"/>
                  </a:lnTo>
                  <a:lnTo>
                    <a:pt x="2399035" y="326339"/>
                  </a:lnTo>
                  <a:lnTo>
                    <a:pt x="2357169" y="329174"/>
                  </a:lnTo>
                  <a:lnTo>
                    <a:pt x="2321295" y="326802"/>
                  </a:lnTo>
                  <a:lnTo>
                    <a:pt x="2296356" y="314998"/>
                  </a:lnTo>
                  <a:lnTo>
                    <a:pt x="2287295" y="289533"/>
                  </a:lnTo>
                  <a:lnTo>
                    <a:pt x="2290820" y="67000"/>
                  </a:lnTo>
                  <a:lnTo>
                    <a:pt x="2290882" y="56847"/>
                  </a:lnTo>
                  <a:lnTo>
                    <a:pt x="2265686" y="6593"/>
                  </a:lnTo>
                  <a:lnTo>
                    <a:pt x="2232659" y="315"/>
                  </a:lnTo>
                  <a:lnTo>
                    <a:pt x="2196215" y="1584"/>
                  </a:lnTo>
                  <a:lnTo>
                    <a:pt x="2165285" y="3534"/>
                  </a:lnTo>
                  <a:lnTo>
                    <a:pt x="2121338" y="3479"/>
                  </a:lnTo>
                  <a:lnTo>
                    <a:pt x="2077411" y="3500"/>
                  </a:lnTo>
                  <a:lnTo>
                    <a:pt x="2033496" y="3571"/>
                  </a:lnTo>
                  <a:lnTo>
                    <a:pt x="1989587" y="3667"/>
                  </a:lnTo>
                  <a:lnTo>
                    <a:pt x="1947300" y="1681"/>
                  </a:lnTo>
                  <a:lnTo>
                    <a:pt x="1903148" y="0"/>
                  </a:lnTo>
                  <a:lnTo>
                    <a:pt x="1863602" y="5630"/>
                  </a:lnTo>
                  <a:lnTo>
                    <a:pt x="1835129" y="25583"/>
                  </a:lnTo>
                  <a:lnTo>
                    <a:pt x="1824201" y="66867"/>
                  </a:lnTo>
                  <a:lnTo>
                    <a:pt x="1824731" y="119073"/>
                  </a:lnTo>
                  <a:lnTo>
                    <a:pt x="1825267" y="171280"/>
                  </a:lnTo>
                  <a:lnTo>
                    <a:pt x="1825807" y="223490"/>
                  </a:lnTo>
                  <a:lnTo>
                    <a:pt x="1826350" y="275702"/>
                  </a:lnTo>
                  <a:lnTo>
                    <a:pt x="1826896" y="327916"/>
                  </a:lnTo>
                  <a:lnTo>
                    <a:pt x="1827444" y="380131"/>
                  </a:lnTo>
                  <a:lnTo>
                    <a:pt x="1827993" y="432349"/>
                  </a:lnTo>
                  <a:lnTo>
                    <a:pt x="1828542" y="484569"/>
                  </a:lnTo>
                  <a:lnTo>
                    <a:pt x="1829089" y="536791"/>
                  </a:lnTo>
                  <a:lnTo>
                    <a:pt x="1829636" y="589015"/>
                  </a:lnTo>
                  <a:lnTo>
                    <a:pt x="1830179" y="641241"/>
                  </a:lnTo>
                  <a:lnTo>
                    <a:pt x="1830719" y="693469"/>
                  </a:lnTo>
                  <a:lnTo>
                    <a:pt x="1831255" y="745699"/>
                  </a:lnTo>
                  <a:lnTo>
                    <a:pt x="1831785" y="797932"/>
                  </a:lnTo>
                  <a:lnTo>
                    <a:pt x="1827513" y="826103"/>
                  </a:lnTo>
                  <a:lnTo>
                    <a:pt x="1794046" y="849217"/>
                  </a:lnTo>
                  <a:lnTo>
                    <a:pt x="1734592" y="852441"/>
                  </a:lnTo>
                  <a:lnTo>
                    <a:pt x="1670408" y="854310"/>
                  </a:lnTo>
                  <a:lnTo>
                    <a:pt x="1638391" y="855144"/>
                  </a:lnTo>
                  <a:lnTo>
                    <a:pt x="1612651" y="856335"/>
                  </a:lnTo>
                  <a:lnTo>
                    <a:pt x="1558974" y="847613"/>
                  </a:lnTo>
                  <a:lnTo>
                    <a:pt x="1538326" y="810089"/>
                  </a:lnTo>
                  <a:lnTo>
                    <a:pt x="1537864" y="800642"/>
                  </a:lnTo>
                  <a:lnTo>
                    <a:pt x="1537869" y="791146"/>
                  </a:lnTo>
                  <a:lnTo>
                    <a:pt x="1538248" y="736848"/>
                  </a:lnTo>
                  <a:lnTo>
                    <a:pt x="1538659" y="682532"/>
                  </a:lnTo>
                  <a:lnTo>
                    <a:pt x="1539057" y="628203"/>
                  </a:lnTo>
                  <a:lnTo>
                    <a:pt x="1539399" y="573869"/>
                  </a:lnTo>
                  <a:lnTo>
                    <a:pt x="1542631" y="531763"/>
                  </a:lnTo>
                  <a:lnTo>
                    <a:pt x="1545395" y="475126"/>
                  </a:lnTo>
                  <a:lnTo>
                    <a:pt x="1538043" y="425250"/>
                  </a:lnTo>
                  <a:lnTo>
                    <a:pt x="1510926" y="403427"/>
                  </a:lnTo>
                  <a:lnTo>
                    <a:pt x="1479841" y="403229"/>
                  </a:lnTo>
                  <a:lnTo>
                    <a:pt x="1448756" y="402745"/>
                  </a:lnTo>
                  <a:lnTo>
                    <a:pt x="1417671" y="402136"/>
                  </a:lnTo>
                  <a:lnTo>
                    <a:pt x="1386587" y="401564"/>
                  </a:lnTo>
                  <a:lnTo>
                    <a:pt x="1360048" y="399413"/>
                  </a:lnTo>
                  <a:lnTo>
                    <a:pt x="1293248" y="399852"/>
                  </a:lnTo>
                  <a:lnTo>
                    <a:pt x="1265757" y="430586"/>
                  </a:lnTo>
                  <a:lnTo>
                    <a:pt x="1264842" y="449663"/>
                  </a:lnTo>
                  <a:lnTo>
                    <a:pt x="1265068" y="503328"/>
                  </a:lnTo>
                  <a:lnTo>
                    <a:pt x="1265672" y="556958"/>
                  </a:lnTo>
                  <a:lnTo>
                    <a:pt x="1266544" y="610567"/>
                  </a:lnTo>
                  <a:lnTo>
                    <a:pt x="1267574" y="664170"/>
                  </a:lnTo>
                  <a:lnTo>
                    <a:pt x="1268649" y="717779"/>
                  </a:lnTo>
                  <a:lnTo>
                    <a:pt x="1269661" y="771409"/>
                  </a:lnTo>
                  <a:lnTo>
                    <a:pt x="1270498" y="825075"/>
                  </a:lnTo>
                  <a:lnTo>
                    <a:pt x="1270194" y="838237"/>
                  </a:lnTo>
                  <a:lnTo>
                    <a:pt x="1268269" y="851244"/>
                  </a:lnTo>
                  <a:lnTo>
                    <a:pt x="1234353" y="877745"/>
                  </a:lnTo>
                  <a:lnTo>
                    <a:pt x="841466" y="890404"/>
                  </a:lnTo>
                  <a:lnTo>
                    <a:pt x="824119" y="890321"/>
                  </a:lnTo>
                  <a:lnTo>
                    <a:pt x="781524" y="865922"/>
                  </a:lnTo>
                  <a:lnTo>
                    <a:pt x="778091" y="844208"/>
                  </a:lnTo>
                  <a:lnTo>
                    <a:pt x="778132" y="836783"/>
                  </a:lnTo>
                  <a:lnTo>
                    <a:pt x="782135" y="790422"/>
                  </a:lnTo>
                  <a:lnTo>
                    <a:pt x="787354" y="729642"/>
                  </a:lnTo>
                  <a:lnTo>
                    <a:pt x="785700" y="671006"/>
                  </a:lnTo>
                  <a:lnTo>
                    <a:pt x="769085" y="631082"/>
                  </a:lnTo>
                  <a:lnTo>
                    <a:pt x="727438" y="620437"/>
                  </a:lnTo>
                  <a:lnTo>
                    <a:pt x="675990" y="620482"/>
                  </a:lnTo>
                  <a:lnTo>
                    <a:pt x="624561" y="620592"/>
                  </a:lnTo>
                  <a:lnTo>
                    <a:pt x="573146" y="620737"/>
                  </a:lnTo>
                  <a:lnTo>
                    <a:pt x="521742" y="620881"/>
                  </a:lnTo>
                  <a:lnTo>
                    <a:pt x="470345" y="620992"/>
                  </a:lnTo>
                  <a:lnTo>
                    <a:pt x="418953" y="621036"/>
                  </a:lnTo>
                  <a:lnTo>
                    <a:pt x="398728" y="641394"/>
                  </a:lnTo>
                  <a:lnTo>
                    <a:pt x="398887" y="695810"/>
                  </a:lnTo>
                  <a:lnTo>
                    <a:pt x="399444" y="750215"/>
                  </a:lnTo>
                  <a:lnTo>
                    <a:pt x="400226" y="804644"/>
                  </a:lnTo>
                  <a:lnTo>
                    <a:pt x="401057" y="859136"/>
                  </a:lnTo>
                  <a:lnTo>
                    <a:pt x="387662" y="896840"/>
                  </a:lnTo>
                  <a:lnTo>
                    <a:pt x="353723" y="911493"/>
                  </a:lnTo>
                  <a:lnTo>
                    <a:pt x="311003" y="912873"/>
                  </a:lnTo>
                  <a:lnTo>
                    <a:pt x="271263" y="910761"/>
                  </a:lnTo>
                  <a:lnTo>
                    <a:pt x="48730" y="906570"/>
                  </a:lnTo>
                  <a:lnTo>
                    <a:pt x="2912" y="933111"/>
                  </a:lnTo>
                  <a:lnTo>
                    <a:pt x="0" y="968531"/>
                  </a:lnTo>
                  <a:lnTo>
                    <a:pt x="3274" y="1006384"/>
                  </a:lnTo>
                  <a:lnTo>
                    <a:pt x="5887" y="1035898"/>
                  </a:lnTo>
                  <a:lnTo>
                    <a:pt x="5887" y="1536114"/>
                  </a:lnTo>
                  <a:lnTo>
                    <a:pt x="7431" y="1544038"/>
                  </a:lnTo>
                  <a:lnTo>
                    <a:pt x="11800" y="1550509"/>
                  </a:lnTo>
                  <a:lnTo>
                    <a:pt x="18302" y="1554871"/>
                  </a:lnTo>
                  <a:lnTo>
                    <a:pt x="26245" y="1556471"/>
                  </a:lnTo>
                  <a:lnTo>
                    <a:pt x="3059872" y="1556471"/>
                  </a:lnTo>
                  <a:lnTo>
                    <a:pt x="3067785" y="1554871"/>
                  </a:lnTo>
                  <a:lnTo>
                    <a:pt x="3074233" y="1550509"/>
                  </a:lnTo>
                  <a:lnTo>
                    <a:pt x="3078573" y="1544038"/>
                  </a:lnTo>
                  <a:lnTo>
                    <a:pt x="3080162" y="1536114"/>
                  </a:lnTo>
                  <a:lnTo>
                    <a:pt x="3080162" y="925530"/>
                  </a:lnTo>
                  <a:lnTo>
                    <a:pt x="3082762" y="885458"/>
                  </a:lnTo>
                  <a:lnTo>
                    <a:pt x="3086491" y="827286"/>
                  </a:lnTo>
                  <a:lnTo>
                    <a:pt x="3085242" y="771634"/>
                  </a:lnTo>
                  <a:lnTo>
                    <a:pt x="3072911" y="739121"/>
                  </a:lnTo>
                  <a:lnTo>
                    <a:pt x="3068920" y="736461"/>
                  </a:lnTo>
                  <a:lnTo>
                    <a:pt x="3064462" y="734797"/>
                  </a:lnTo>
                  <a:lnTo>
                    <a:pt x="3059672" y="734132"/>
                  </a:lnTo>
                  <a:close/>
                </a:path>
              </a:pathLst>
            </a:custGeom>
            <a:ln w="1904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30470" y="4405502"/>
              <a:ext cx="420370" cy="345440"/>
            </a:xfrm>
            <a:custGeom>
              <a:avLst/>
              <a:gdLst/>
              <a:ahLst/>
              <a:cxnLst/>
              <a:rect l="l" t="t" r="r" b="b"/>
              <a:pathLst>
                <a:path w="420370" h="345439">
                  <a:moveTo>
                    <a:pt x="109380" y="345071"/>
                  </a:moveTo>
                  <a:lnTo>
                    <a:pt x="67254" y="327965"/>
                  </a:lnTo>
                  <a:lnTo>
                    <a:pt x="49092" y="264573"/>
                  </a:lnTo>
                  <a:lnTo>
                    <a:pt x="63727" y="229682"/>
                  </a:lnTo>
                  <a:lnTo>
                    <a:pt x="85295" y="203644"/>
                  </a:lnTo>
                  <a:lnTo>
                    <a:pt x="97596" y="182032"/>
                  </a:lnTo>
                  <a:lnTo>
                    <a:pt x="85040" y="169860"/>
                  </a:lnTo>
                  <a:lnTo>
                    <a:pt x="54119" y="162117"/>
                  </a:lnTo>
                  <a:lnTo>
                    <a:pt x="20538" y="152141"/>
                  </a:lnTo>
                  <a:lnTo>
                    <a:pt x="0" y="133271"/>
                  </a:lnTo>
                  <a:lnTo>
                    <a:pt x="8208" y="98846"/>
                  </a:lnTo>
                  <a:lnTo>
                    <a:pt x="35637" y="69245"/>
                  </a:lnTo>
                  <a:lnTo>
                    <a:pt x="76593" y="42316"/>
                  </a:lnTo>
                  <a:lnTo>
                    <a:pt x="125456" y="20303"/>
                  </a:lnTo>
                  <a:lnTo>
                    <a:pt x="176609" y="5449"/>
                  </a:lnTo>
                  <a:lnTo>
                    <a:pt x="224430" y="0"/>
                  </a:lnTo>
                  <a:lnTo>
                    <a:pt x="248893" y="2111"/>
                  </a:lnTo>
                  <a:lnTo>
                    <a:pt x="269066" y="8750"/>
                  </a:lnTo>
                  <a:lnTo>
                    <a:pt x="283804" y="20375"/>
                  </a:lnTo>
                  <a:lnTo>
                    <a:pt x="291956" y="37444"/>
                  </a:lnTo>
                  <a:lnTo>
                    <a:pt x="311397" y="72998"/>
                  </a:lnTo>
                  <a:lnTo>
                    <a:pt x="341890" y="88545"/>
                  </a:lnTo>
                  <a:lnTo>
                    <a:pt x="375322" y="96736"/>
                  </a:lnTo>
                  <a:lnTo>
                    <a:pt x="403582" y="110218"/>
                  </a:lnTo>
                  <a:lnTo>
                    <a:pt x="418558" y="141641"/>
                  </a:lnTo>
                  <a:lnTo>
                    <a:pt x="420129" y="177396"/>
                  </a:lnTo>
                  <a:lnTo>
                    <a:pt x="413920" y="209861"/>
                  </a:lnTo>
                  <a:lnTo>
                    <a:pt x="397266" y="238355"/>
                  </a:lnTo>
                  <a:lnTo>
                    <a:pt x="367504" y="262198"/>
                  </a:lnTo>
                  <a:lnTo>
                    <a:pt x="321970" y="280708"/>
                  </a:lnTo>
                  <a:lnTo>
                    <a:pt x="257999" y="293205"/>
                  </a:lnTo>
                  <a:lnTo>
                    <a:pt x="208770" y="308478"/>
                  </a:lnTo>
                  <a:lnTo>
                    <a:pt x="199618" y="314196"/>
                  </a:lnTo>
                  <a:lnTo>
                    <a:pt x="176083" y="326775"/>
                  </a:lnTo>
                  <a:lnTo>
                    <a:pt x="144043" y="339354"/>
                  </a:lnTo>
                  <a:lnTo>
                    <a:pt x="109380" y="345071"/>
                  </a:lnTo>
                  <a:close/>
                </a:path>
              </a:pathLst>
            </a:custGeom>
            <a:solidFill>
              <a:srgbClr val="7D9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299568" y="4385186"/>
              <a:ext cx="420370" cy="619125"/>
            </a:xfrm>
            <a:custGeom>
              <a:avLst/>
              <a:gdLst/>
              <a:ahLst/>
              <a:cxnLst/>
              <a:rect l="l" t="t" r="r" b="b"/>
              <a:pathLst>
                <a:path w="420370" h="619125">
                  <a:moveTo>
                    <a:pt x="208817" y="618590"/>
                  </a:moveTo>
                  <a:lnTo>
                    <a:pt x="208817" y="307398"/>
                  </a:lnTo>
                  <a:lnTo>
                    <a:pt x="189959" y="318630"/>
                  </a:lnTo>
                  <a:lnTo>
                    <a:pt x="145923" y="337711"/>
                  </a:lnTo>
                  <a:lnTo>
                    <a:pt x="95521" y="342721"/>
                  </a:lnTo>
                  <a:lnTo>
                    <a:pt x="57562" y="311740"/>
                  </a:lnTo>
                  <a:lnTo>
                    <a:pt x="49107" y="263562"/>
                  </a:lnTo>
                  <a:lnTo>
                    <a:pt x="63764" y="228728"/>
                  </a:lnTo>
                  <a:lnTo>
                    <a:pt x="85341" y="202761"/>
                  </a:lnTo>
                  <a:lnTo>
                    <a:pt x="97643" y="181184"/>
                  </a:lnTo>
                  <a:lnTo>
                    <a:pt x="85057" y="169004"/>
                  </a:lnTo>
                  <a:lnTo>
                    <a:pt x="54128" y="161237"/>
                  </a:lnTo>
                  <a:lnTo>
                    <a:pt x="20546" y="151226"/>
                  </a:lnTo>
                  <a:lnTo>
                    <a:pt x="0" y="132314"/>
                  </a:lnTo>
                  <a:lnTo>
                    <a:pt x="8178" y="97843"/>
                  </a:lnTo>
                  <a:lnTo>
                    <a:pt x="32879" y="70552"/>
                  </a:lnTo>
                  <a:lnTo>
                    <a:pt x="69412" y="45373"/>
                  </a:lnTo>
                  <a:lnTo>
                    <a:pt x="113398" y="24055"/>
                  </a:lnTo>
                  <a:lnTo>
                    <a:pt x="160460" y="8348"/>
                  </a:lnTo>
                  <a:lnTo>
                    <a:pt x="206221" y="0"/>
                  </a:lnTo>
                  <a:lnTo>
                    <a:pt x="246304" y="759"/>
                  </a:lnTo>
                  <a:lnTo>
                    <a:pt x="276331" y="12375"/>
                  </a:lnTo>
                  <a:lnTo>
                    <a:pt x="291926" y="36597"/>
                  </a:lnTo>
                  <a:lnTo>
                    <a:pt x="311314" y="72142"/>
                  </a:lnTo>
                  <a:lnTo>
                    <a:pt x="341815" y="87670"/>
                  </a:lnTo>
                  <a:lnTo>
                    <a:pt x="375281" y="95838"/>
                  </a:lnTo>
                  <a:lnTo>
                    <a:pt x="403567" y="109301"/>
                  </a:lnTo>
                  <a:lnTo>
                    <a:pt x="418527" y="140715"/>
                  </a:lnTo>
                  <a:lnTo>
                    <a:pt x="420131" y="176476"/>
                  </a:lnTo>
                  <a:lnTo>
                    <a:pt x="413942" y="208953"/>
                  </a:lnTo>
                  <a:lnTo>
                    <a:pt x="397294" y="237459"/>
                  </a:lnTo>
                  <a:lnTo>
                    <a:pt x="367526" y="261307"/>
                  </a:lnTo>
                  <a:lnTo>
                    <a:pt x="321972" y="279809"/>
                  </a:lnTo>
                  <a:lnTo>
                    <a:pt x="257969" y="292280"/>
                  </a:lnTo>
                </a:path>
              </a:pathLst>
            </a:custGeom>
            <a:ln w="1904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4183378"/>
              <a:ext cx="1263650" cy="960119"/>
            </a:xfrm>
            <a:custGeom>
              <a:avLst/>
              <a:gdLst/>
              <a:ahLst/>
              <a:cxnLst/>
              <a:rect l="l" t="t" r="r" b="b"/>
              <a:pathLst>
                <a:path w="1263650" h="960120">
                  <a:moveTo>
                    <a:pt x="1177299" y="960121"/>
                  </a:moveTo>
                  <a:lnTo>
                    <a:pt x="1202534" y="930141"/>
                  </a:lnTo>
                  <a:lnTo>
                    <a:pt x="1228642" y="887795"/>
                  </a:lnTo>
                  <a:lnTo>
                    <a:pt x="1247979" y="842036"/>
                  </a:lnTo>
                  <a:lnTo>
                    <a:pt x="1259751" y="793683"/>
                  </a:lnTo>
                  <a:lnTo>
                    <a:pt x="1263215" y="744068"/>
                  </a:lnTo>
                  <a:lnTo>
                    <a:pt x="1258689" y="694619"/>
                  </a:lnTo>
                  <a:lnTo>
                    <a:pt x="1246683" y="646355"/>
                  </a:lnTo>
                  <a:lnTo>
                    <a:pt x="1227710" y="600297"/>
                  </a:lnTo>
                  <a:lnTo>
                    <a:pt x="1202283" y="557466"/>
                  </a:lnTo>
                  <a:lnTo>
                    <a:pt x="1170912" y="518883"/>
                  </a:lnTo>
                  <a:lnTo>
                    <a:pt x="1134110" y="485569"/>
                  </a:lnTo>
                  <a:lnTo>
                    <a:pt x="1092390" y="458543"/>
                  </a:lnTo>
                  <a:lnTo>
                    <a:pt x="1046560" y="438303"/>
                  </a:lnTo>
                  <a:lnTo>
                    <a:pt x="998713" y="424464"/>
                  </a:lnTo>
                  <a:lnTo>
                    <a:pt x="949326" y="415994"/>
                  </a:lnTo>
                  <a:lnTo>
                    <a:pt x="898880" y="411860"/>
                  </a:lnTo>
                  <a:lnTo>
                    <a:pt x="847853" y="411030"/>
                  </a:lnTo>
                  <a:lnTo>
                    <a:pt x="796724" y="412471"/>
                  </a:lnTo>
                  <a:lnTo>
                    <a:pt x="745972" y="415149"/>
                  </a:lnTo>
                  <a:lnTo>
                    <a:pt x="695160" y="417901"/>
                  </a:lnTo>
                  <a:lnTo>
                    <a:pt x="643990" y="419468"/>
                  </a:lnTo>
                  <a:lnTo>
                    <a:pt x="592931" y="418811"/>
                  </a:lnTo>
                  <a:lnTo>
                    <a:pt x="542451" y="414895"/>
                  </a:lnTo>
                  <a:lnTo>
                    <a:pt x="493021" y="406681"/>
                  </a:lnTo>
                  <a:lnTo>
                    <a:pt x="445107" y="393134"/>
                  </a:lnTo>
                  <a:lnTo>
                    <a:pt x="399180" y="373215"/>
                  </a:lnTo>
                  <a:lnTo>
                    <a:pt x="361808" y="349029"/>
                  </a:lnTo>
                  <a:lnTo>
                    <a:pt x="328788" y="318373"/>
                  </a:lnTo>
                  <a:lnTo>
                    <a:pt x="301252" y="282678"/>
                  </a:lnTo>
                  <a:lnTo>
                    <a:pt x="280332" y="243380"/>
                  </a:lnTo>
                  <a:lnTo>
                    <a:pt x="267160" y="201911"/>
                  </a:lnTo>
                  <a:lnTo>
                    <a:pt x="262870" y="159705"/>
                  </a:lnTo>
                  <a:lnTo>
                    <a:pt x="268592" y="118195"/>
                  </a:lnTo>
                  <a:lnTo>
                    <a:pt x="285460" y="78816"/>
                  </a:lnTo>
                  <a:lnTo>
                    <a:pt x="314437" y="44081"/>
                  </a:lnTo>
                  <a:lnTo>
                    <a:pt x="351729" y="19391"/>
                  </a:lnTo>
                  <a:lnTo>
                    <a:pt x="394672" y="4709"/>
                  </a:lnTo>
                  <a:lnTo>
                    <a:pt x="440604" y="0"/>
                  </a:lnTo>
                  <a:lnTo>
                    <a:pt x="486862" y="5227"/>
                  </a:lnTo>
                  <a:lnTo>
                    <a:pt x="530782" y="20357"/>
                  </a:lnTo>
                  <a:lnTo>
                    <a:pt x="569702" y="45352"/>
                  </a:lnTo>
                  <a:lnTo>
                    <a:pt x="601404" y="78529"/>
                  </a:lnTo>
                  <a:lnTo>
                    <a:pt x="625647" y="117126"/>
                  </a:lnTo>
                  <a:lnTo>
                    <a:pt x="642550" y="159780"/>
                  </a:lnTo>
                  <a:lnTo>
                    <a:pt x="652230" y="205131"/>
                  </a:lnTo>
                  <a:lnTo>
                    <a:pt x="654805" y="251817"/>
                  </a:lnTo>
                  <a:lnTo>
                    <a:pt x="650394" y="298479"/>
                  </a:lnTo>
                  <a:lnTo>
                    <a:pt x="639115" y="343755"/>
                  </a:lnTo>
                  <a:lnTo>
                    <a:pt x="621862" y="386566"/>
                  </a:lnTo>
                  <a:lnTo>
                    <a:pt x="599619" y="426852"/>
                  </a:lnTo>
                  <a:lnTo>
                    <a:pt x="573023" y="464604"/>
                  </a:lnTo>
                  <a:lnTo>
                    <a:pt x="542709" y="499813"/>
                  </a:lnTo>
                  <a:lnTo>
                    <a:pt x="509312" y="532472"/>
                  </a:lnTo>
                  <a:lnTo>
                    <a:pt x="473467" y="562570"/>
                  </a:lnTo>
                  <a:lnTo>
                    <a:pt x="435811" y="590101"/>
                  </a:lnTo>
                  <a:lnTo>
                    <a:pt x="395964" y="615624"/>
                  </a:lnTo>
                  <a:lnTo>
                    <a:pt x="354740" y="638641"/>
                  </a:lnTo>
                  <a:lnTo>
                    <a:pt x="312279" y="659156"/>
                  </a:lnTo>
                  <a:lnTo>
                    <a:pt x="268720" y="677174"/>
                  </a:lnTo>
                  <a:lnTo>
                    <a:pt x="224203" y="692702"/>
                  </a:lnTo>
                  <a:lnTo>
                    <a:pt x="178869" y="705743"/>
                  </a:lnTo>
                  <a:lnTo>
                    <a:pt x="132857" y="716303"/>
                  </a:lnTo>
                  <a:lnTo>
                    <a:pt x="86307" y="724387"/>
                  </a:lnTo>
                  <a:lnTo>
                    <a:pt x="39359" y="730000"/>
                  </a:lnTo>
                  <a:lnTo>
                    <a:pt x="0" y="732623"/>
                  </a:lnTo>
                </a:path>
              </a:pathLst>
            </a:custGeom>
            <a:ln w="19049">
              <a:solidFill>
                <a:srgbClr val="5441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7458555" y="0"/>
            <a:ext cx="1685925" cy="1193165"/>
            <a:chOff x="7458555" y="0"/>
            <a:chExt cx="1685925" cy="1193165"/>
          </a:xfrm>
        </p:grpSpPr>
        <p:sp>
          <p:nvSpPr>
            <p:cNvPr id="10" name="object 10"/>
            <p:cNvSpPr/>
            <p:nvPr/>
          </p:nvSpPr>
          <p:spPr>
            <a:xfrm>
              <a:off x="7458555" y="0"/>
              <a:ext cx="1685925" cy="1193165"/>
            </a:xfrm>
            <a:custGeom>
              <a:avLst/>
              <a:gdLst/>
              <a:ahLst/>
              <a:cxnLst/>
              <a:rect l="l" t="t" r="r" b="b"/>
              <a:pathLst>
                <a:path w="1685925" h="1193165">
                  <a:moveTo>
                    <a:pt x="257839" y="798659"/>
                  </a:moveTo>
                  <a:lnTo>
                    <a:pt x="262929" y="723713"/>
                  </a:lnTo>
                  <a:lnTo>
                    <a:pt x="256072" y="678541"/>
                  </a:lnTo>
                  <a:lnTo>
                    <a:pt x="237601" y="641087"/>
                  </a:lnTo>
                  <a:lnTo>
                    <a:pt x="204295" y="616662"/>
                  </a:lnTo>
                  <a:lnTo>
                    <a:pt x="190297" y="612423"/>
                  </a:lnTo>
                  <a:lnTo>
                    <a:pt x="175904" y="609314"/>
                  </a:lnTo>
                  <a:lnTo>
                    <a:pt x="161705" y="605832"/>
                  </a:lnTo>
                  <a:lnTo>
                    <a:pt x="148289" y="600473"/>
                  </a:lnTo>
                  <a:lnTo>
                    <a:pt x="119224" y="573585"/>
                  </a:lnTo>
                  <a:lnTo>
                    <a:pt x="96128" y="538661"/>
                  </a:lnTo>
                  <a:lnTo>
                    <a:pt x="71926" y="509045"/>
                  </a:lnTo>
                  <a:lnTo>
                    <a:pt x="39538" y="498077"/>
                  </a:lnTo>
                  <a:lnTo>
                    <a:pt x="57725" y="471667"/>
                  </a:lnTo>
                  <a:lnTo>
                    <a:pt x="71644" y="442855"/>
                  </a:lnTo>
                  <a:lnTo>
                    <a:pt x="81277" y="412299"/>
                  </a:lnTo>
                  <a:lnTo>
                    <a:pt x="86606" y="380657"/>
                  </a:lnTo>
                  <a:lnTo>
                    <a:pt x="86981" y="337399"/>
                  </a:lnTo>
                  <a:lnTo>
                    <a:pt x="79561" y="294860"/>
                  </a:lnTo>
                  <a:lnTo>
                    <a:pt x="64348" y="254593"/>
                  </a:lnTo>
                  <a:lnTo>
                    <a:pt x="41344" y="218155"/>
                  </a:lnTo>
                  <a:lnTo>
                    <a:pt x="29529" y="204066"/>
                  </a:lnTo>
                  <a:lnTo>
                    <a:pt x="17972" y="189752"/>
                  </a:lnTo>
                  <a:lnTo>
                    <a:pt x="806" y="150665"/>
                  </a:lnTo>
                  <a:lnTo>
                    <a:pt x="0" y="136242"/>
                  </a:lnTo>
                  <a:lnTo>
                    <a:pt x="445" y="129021"/>
                  </a:lnTo>
                  <a:lnTo>
                    <a:pt x="14330" y="84698"/>
                  </a:lnTo>
                  <a:lnTo>
                    <a:pt x="43808" y="42656"/>
                  </a:lnTo>
                  <a:lnTo>
                    <a:pt x="83901" y="5328"/>
                  </a:lnTo>
                  <a:lnTo>
                    <a:pt x="1685444" y="0"/>
                  </a:lnTo>
                  <a:lnTo>
                    <a:pt x="1685444" y="786235"/>
                  </a:lnTo>
                  <a:lnTo>
                    <a:pt x="327914" y="786235"/>
                  </a:lnTo>
                  <a:lnTo>
                    <a:pt x="291800" y="786873"/>
                  </a:lnTo>
                  <a:lnTo>
                    <a:pt x="257839" y="798659"/>
                  </a:lnTo>
                  <a:close/>
                </a:path>
                <a:path w="1685925" h="1193165">
                  <a:moveTo>
                    <a:pt x="643125" y="1076311"/>
                  </a:moveTo>
                  <a:lnTo>
                    <a:pt x="605229" y="1062724"/>
                  </a:lnTo>
                  <a:lnTo>
                    <a:pt x="496192" y="918180"/>
                  </a:lnTo>
                  <a:lnTo>
                    <a:pt x="474194" y="888594"/>
                  </a:lnTo>
                  <a:lnTo>
                    <a:pt x="425353" y="833965"/>
                  </a:lnTo>
                  <a:lnTo>
                    <a:pt x="363669" y="795061"/>
                  </a:lnTo>
                  <a:lnTo>
                    <a:pt x="327914" y="786235"/>
                  </a:lnTo>
                  <a:lnTo>
                    <a:pt x="1685444" y="786235"/>
                  </a:lnTo>
                  <a:lnTo>
                    <a:pt x="1685444" y="1049664"/>
                  </a:lnTo>
                  <a:lnTo>
                    <a:pt x="983899" y="1049664"/>
                  </a:lnTo>
                  <a:lnTo>
                    <a:pt x="931682" y="1050002"/>
                  </a:lnTo>
                  <a:lnTo>
                    <a:pt x="879290" y="1052957"/>
                  </a:lnTo>
                  <a:lnTo>
                    <a:pt x="826948" y="1057675"/>
                  </a:lnTo>
                  <a:lnTo>
                    <a:pt x="674452" y="1074530"/>
                  </a:lnTo>
                  <a:lnTo>
                    <a:pt x="658812" y="1076055"/>
                  </a:lnTo>
                  <a:lnTo>
                    <a:pt x="643125" y="1076311"/>
                  </a:lnTo>
                  <a:close/>
                </a:path>
                <a:path w="1685925" h="1193165">
                  <a:moveTo>
                    <a:pt x="1404538" y="1149038"/>
                  </a:moveTo>
                  <a:lnTo>
                    <a:pt x="1358607" y="1148317"/>
                  </a:lnTo>
                  <a:lnTo>
                    <a:pt x="1313708" y="1139306"/>
                  </a:lnTo>
                  <a:lnTo>
                    <a:pt x="1269483" y="1124631"/>
                  </a:lnTo>
                  <a:lnTo>
                    <a:pt x="1181620" y="1088788"/>
                  </a:lnTo>
                  <a:lnTo>
                    <a:pt x="1137266" y="1072872"/>
                  </a:lnTo>
                  <a:lnTo>
                    <a:pt x="1086915" y="1060247"/>
                  </a:lnTo>
                  <a:lnTo>
                    <a:pt x="1035718" y="1052795"/>
                  </a:lnTo>
                  <a:lnTo>
                    <a:pt x="983899" y="1049664"/>
                  </a:lnTo>
                  <a:lnTo>
                    <a:pt x="1685444" y="1049664"/>
                  </a:lnTo>
                  <a:lnTo>
                    <a:pt x="1685444" y="1133832"/>
                  </a:lnTo>
                  <a:lnTo>
                    <a:pt x="1501970" y="1133832"/>
                  </a:lnTo>
                  <a:lnTo>
                    <a:pt x="1469652" y="1137555"/>
                  </a:lnTo>
                  <a:lnTo>
                    <a:pt x="1437128" y="1143991"/>
                  </a:lnTo>
                  <a:lnTo>
                    <a:pt x="1404538" y="1149038"/>
                  </a:lnTo>
                  <a:close/>
                </a:path>
                <a:path w="1685925" h="1193165">
                  <a:moveTo>
                    <a:pt x="1656859" y="1192738"/>
                  </a:moveTo>
                  <a:lnTo>
                    <a:pt x="1624816" y="1183555"/>
                  </a:lnTo>
                  <a:lnTo>
                    <a:pt x="1594982" y="1167142"/>
                  </a:lnTo>
                  <a:lnTo>
                    <a:pt x="1565357" y="1149572"/>
                  </a:lnTo>
                  <a:lnTo>
                    <a:pt x="1533942" y="1136919"/>
                  </a:lnTo>
                  <a:lnTo>
                    <a:pt x="1501970" y="1133832"/>
                  </a:lnTo>
                  <a:lnTo>
                    <a:pt x="1685444" y="1133832"/>
                  </a:lnTo>
                  <a:lnTo>
                    <a:pt x="1685444" y="1188146"/>
                  </a:lnTo>
                  <a:lnTo>
                    <a:pt x="1656859" y="1192738"/>
                  </a:lnTo>
                  <a:close/>
                </a:path>
              </a:pathLst>
            </a:custGeom>
            <a:solidFill>
              <a:srgbClr val="93A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5162" y="0"/>
              <a:ext cx="1078865" cy="942340"/>
            </a:xfrm>
            <a:custGeom>
              <a:avLst/>
              <a:gdLst/>
              <a:ahLst/>
              <a:cxnLst/>
              <a:rect l="l" t="t" r="r" b="b"/>
              <a:pathLst>
                <a:path w="1078865" h="942340">
                  <a:moveTo>
                    <a:pt x="294987" y="692193"/>
                  </a:moveTo>
                  <a:lnTo>
                    <a:pt x="280123" y="686110"/>
                  </a:lnTo>
                  <a:lnTo>
                    <a:pt x="267220" y="671593"/>
                  </a:lnTo>
                  <a:lnTo>
                    <a:pt x="262152" y="663671"/>
                  </a:lnTo>
                  <a:lnTo>
                    <a:pt x="256609" y="656068"/>
                  </a:lnTo>
                  <a:lnTo>
                    <a:pt x="223871" y="620056"/>
                  </a:lnTo>
                  <a:lnTo>
                    <a:pt x="202460" y="599122"/>
                  </a:lnTo>
                  <a:lnTo>
                    <a:pt x="180894" y="578128"/>
                  </a:lnTo>
                  <a:lnTo>
                    <a:pt x="169638" y="568481"/>
                  </a:lnTo>
                  <a:lnTo>
                    <a:pt x="157503" y="560499"/>
                  </a:lnTo>
                  <a:lnTo>
                    <a:pt x="143600" y="551826"/>
                  </a:lnTo>
                  <a:lnTo>
                    <a:pt x="129802" y="542731"/>
                  </a:lnTo>
                  <a:lnTo>
                    <a:pt x="115112" y="535667"/>
                  </a:lnTo>
                  <a:lnTo>
                    <a:pt x="98528" y="533085"/>
                  </a:lnTo>
                  <a:lnTo>
                    <a:pt x="78782" y="530606"/>
                  </a:lnTo>
                  <a:lnTo>
                    <a:pt x="62063" y="522881"/>
                  </a:lnTo>
                  <a:lnTo>
                    <a:pt x="17662" y="470645"/>
                  </a:lnTo>
                  <a:lnTo>
                    <a:pt x="3090" y="410538"/>
                  </a:lnTo>
                  <a:lnTo>
                    <a:pt x="0" y="376627"/>
                  </a:lnTo>
                  <a:lnTo>
                    <a:pt x="644" y="370118"/>
                  </a:lnTo>
                  <a:lnTo>
                    <a:pt x="5252" y="362041"/>
                  </a:lnTo>
                  <a:lnTo>
                    <a:pt x="10135" y="358144"/>
                  </a:lnTo>
                  <a:lnTo>
                    <a:pt x="28578" y="349389"/>
                  </a:lnTo>
                  <a:lnTo>
                    <a:pt x="51572" y="347291"/>
                  </a:lnTo>
                  <a:lnTo>
                    <a:pt x="74464" y="351453"/>
                  </a:lnTo>
                  <a:lnTo>
                    <a:pt x="109732" y="379628"/>
                  </a:lnTo>
                  <a:lnTo>
                    <a:pt x="131279" y="422447"/>
                  </a:lnTo>
                  <a:lnTo>
                    <a:pt x="134188" y="447942"/>
                  </a:lnTo>
                  <a:lnTo>
                    <a:pt x="135801" y="461612"/>
                  </a:lnTo>
                  <a:lnTo>
                    <a:pt x="171054" y="485502"/>
                  </a:lnTo>
                  <a:lnTo>
                    <a:pt x="179538" y="485998"/>
                  </a:lnTo>
                  <a:lnTo>
                    <a:pt x="187544" y="488983"/>
                  </a:lnTo>
                  <a:lnTo>
                    <a:pt x="224409" y="505451"/>
                  </a:lnTo>
                  <a:lnTo>
                    <a:pt x="257824" y="526830"/>
                  </a:lnTo>
                  <a:lnTo>
                    <a:pt x="288027" y="552692"/>
                  </a:lnTo>
                  <a:lnTo>
                    <a:pt x="315254" y="582604"/>
                  </a:lnTo>
                  <a:lnTo>
                    <a:pt x="334364" y="616659"/>
                  </a:lnTo>
                  <a:lnTo>
                    <a:pt x="342453" y="653685"/>
                  </a:lnTo>
                  <a:lnTo>
                    <a:pt x="340808" y="663671"/>
                  </a:lnTo>
                  <a:lnTo>
                    <a:pt x="339143" y="673250"/>
                  </a:lnTo>
                  <a:lnTo>
                    <a:pt x="335314" y="681357"/>
                  </a:lnTo>
                  <a:lnTo>
                    <a:pt x="327028" y="687191"/>
                  </a:lnTo>
                  <a:lnTo>
                    <a:pt x="327168" y="687191"/>
                  </a:lnTo>
                  <a:lnTo>
                    <a:pt x="311005" y="691861"/>
                  </a:lnTo>
                  <a:lnTo>
                    <a:pt x="294987" y="692193"/>
                  </a:lnTo>
                  <a:close/>
                </a:path>
                <a:path w="1078865" h="942340">
                  <a:moveTo>
                    <a:pt x="327168" y="687191"/>
                  </a:moveTo>
                  <a:lnTo>
                    <a:pt x="327028" y="687191"/>
                  </a:lnTo>
                  <a:lnTo>
                    <a:pt x="327287" y="687008"/>
                  </a:lnTo>
                  <a:lnTo>
                    <a:pt x="327168" y="687191"/>
                  </a:lnTo>
                  <a:close/>
                </a:path>
                <a:path w="1078865" h="942340">
                  <a:moveTo>
                    <a:pt x="369450" y="90841"/>
                  </a:moveTo>
                  <a:lnTo>
                    <a:pt x="333444" y="77020"/>
                  </a:lnTo>
                  <a:lnTo>
                    <a:pt x="306733" y="31833"/>
                  </a:lnTo>
                  <a:lnTo>
                    <a:pt x="298733" y="0"/>
                  </a:lnTo>
                  <a:lnTo>
                    <a:pt x="412747" y="0"/>
                  </a:lnTo>
                  <a:lnTo>
                    <a:pt x="413659" y="8594"/>
                  </a:lnTo>
                  <a:lnTo>
                    <a:pt x="414871" y="18904"/>
                  </a:lnTo>
                  <a:lnTo>
                    <a:pt x="415832" y="29124"/>
                  </a:lnTo>
                  <a:lnTo>
                    <a:pt x="416190" y="39316"/>
                  </a:lnTo>
                  <a:lnTo>
                    <a:pt x="416231" y="48200"/>
                  </a:lnTo>
                  <a:lnTo>
                    <a:pt x="415824" y="52311"/>
                  </a:lnTo>
                  <a:lnTo>
                    <a:pt x="389318" y="76551"/>
                  </a:lnTo>
                  <a:lnTo>
                    <a:pt x="385419" y="83314"/>
                  </a:lnTo>
                  <a:lnTo>
                    <a:pt x="375569" y="88449"/>
                  </a:lnTo>
                  <a:lnTo>
                    <a:pt x="369450" y="90841"/>
                  </a:lnTo>
                  <a:close/>
                </a:path>
                <a:path w="1078865" h="942340">
                  <a:moveTo>
                    <a:pt x="364172" y="925339"/>
                  </a:moveTo>
                  <a:lnTo>
                    <a:pt x="124252" y="914343"/>
                  </a:lnTo>
                  <a:lnTo>
                    <a:pt x="112300" y="875564"/>
                  </a:lnTo>
                  <a:lnTo>
                    <a:pt x="111874" y="871716"/>
                  </a:lnTo>
                  <a:lnTo>
                    <a:pt x="111894" y="868028"/>
                  </a:lnTo>
                  <a:lnTo>
                    <a:pt x="129014" y="831287"/>
                  </a:lnTo>
                  <a:lnTo>
                    <a:pt x="158502" y="814198"/>
                  </a:lnTo>
                  <a:lnTo>
                    <a:pt x="168526" y="815828"/>
                  </a:lnTo>
                  <a:lnTo>
                    <a:pt x="168724" y="815828"/>
                  </a:lnTo>
                  <a:lnTo>
                    <a:pt x="217197" y="837174"/>
                  </a:lnTo>
                  <a:lnTo>
                    <a:pt x="254557" y="856231"/>
                  </a:lnTo>
                  <a:lnTo>
                    <a:pt x="292484" y="877579"/>
                  </a:lnTo>
                  <a:lnTo>
                    <a:pt x="328596" y="901514"/>
                  </a:lnTo>
                  <a:lnTo>
                    <a:pt x="337234" y="907878"/>
                  </a:lnTo>
                  <a:lnTo>
                    <a:pt x="346068" y="914001"/>
                  </a:lnTo>
                  <a:lnTo>
                    <a:pt x="355060" y="919837"/>
                  </a:lnTo>
                  <a:lnTo>
                    <a:pt x="364172" y="925339"/>
                  </a:lnTo>
                  <a:close/>
                </a:path>
                <a:path w="1078865" h="942340">
                  <a:moveTo>
                    <a:pt x="489004" y="424989"/>
                  </a:moveTo>
                  <a:lnTo>
                    <a:pt x="479757" y="420955"/>
                  </a:lnTo>
                  <a:lnTo>
                    <a:pt x="471327" y="414796"/>
                  </a:lnTo>
                  <a:lnTo>
                    <a:pt x="462629" y="409367"/>
                  </a:lnTo>
                  <a:lnTo>
                    <a:pt x="459191" y="407988"/>
                  </a:lnTo>
                  <a:lnTo>
                    <a:pt x="453685" y="405366"/>
                  </a:lnTo>
                  <a:lnTo>
                    <a:pt x="453844" y="403768"/>
                  </a:lnTo>
                  <a:lnTo>
                    <a:pt x="453900" y="403197"/>
                  </a:lnTo>
                  <a:lnTo>
                    <a:pt x="453640" y="400247"/>
                  </a:lnTo>
                  <a:lnTo>
                    <a:pt x="452878" y="390969"/>
                  </a:lnTo>
                  <a:lnTo>
                    <a:pt x="448372" y="379585"/>
                  </a:lnTo>
                  <a:lnTo>
                    <a:pt x="435276" y="337822"/>
                  </a:lnTo>
                  <a:lnTo>
                    <a:pt x="435527" y="331491"/>
                  </a:lnTo>
                  <a:lnTo>
                    <a:pt x="461249" y="293375"/>
                  </a:lnTo>
                  <a:lnTo>
                    <a:pt x="495905" y="270364"/>
                  </a:lnTo>
                  <a:lnTo>
                    <a:pt x="514813" y="260721"/>
                  </a:lnTo>
                  <a:lnTo>
                    <a:pt x="533120" y="250487"/>
                  </a:lnTo>
                  <a:lnTo>
                    <a:pt x="550083" y="238326"/>
                  </a:lnTo>
                  <a:lnTo>
                    <a:pt x="564959" y="222899"/>
                  </a:lnTo>
                  <a:lnTo>
                    <a:pt x="570150" y="217958"/>
                  </a:lnTo>
                  <a:lnTo>
                    <a:pt x="576522" y="215166"/>
                  </a:lnTo>
                  <a:lnTo>
                    <a:pt x="583466" y="214680"/>
                  </a:lnTo>
                  <a:lnTo>
                    <a:pt x="590371" y="216655"/>
                  </a:lnTo>
                  <a:lnTo>
                    <a:pt x="610240" y="229404"/>
                  </a:lnTo>
                  <a:lnTo>
                    <a:pt x="624902" y="247670"/>
                  </a:lnTo>
                  <a:lnTo>
                    <a:pt x="633427" y="269608"/>
                  </a:lnTo>
                  <a:lnTo>
                    <a:pt x="634884" y="293375"/>
                  </a:lnTo>
                  <a:lnTo>
                    <a:pt x="634613" y="296116"/>
                  </a:lnTo>
                  <a:lnTo>
                    <a:pt x="634113" y="298834"/>
                  </a:lnTo>
                  <a:lnTo>
                    <a:pt x="633487" y="301654"/>
                  </a:lnTo>
                  <a:lnTo>
                    <a:pt x="632077" y="308895"/>
                  </a:lnTo>
                  <a:lnTo>
                    <a:pt x="621438" y="362674"/>
                  </a:lnTo>
                  <a:lnTo>
                    <a:pt x="593575" y="390969"/>
                  </a:lnTo>
                  <a:lnTo>
                    <a:pt x="547670" y="408548"/>
                  </a:lnTo>
                  <a:lnTo>
                    <a:pt x="500150" y="424044"/>
                  </a:lnTo>
                  <a:lnTo>
                    <a:pt x="489004" y="424989"/>
                  </a:lnTo>
                  <a:close/>
                </a:path>
                <a:path w="1078865" h="942340">
                  <a:moveTo>
                    <a:pt x="593930" y="390969"/>
                  </a:moveTo>
                  <a:lnTo>
                    <a:pt x="593575" y="390969"/>
                  </a:lnTo>
                  <a:lnTo>
                    <a:pt x="594124" y="390583"/>
                  </a:lnTo>
                  <a:lnTo>
                    <a:pt x="593930" y="390969"/>
                  </a:lnTo>
                  <a:close/>
                </a:path>
                <a:path w="1078865" h="942340">
                  <a:moveTo>
                    <a:pt x="553859" y="745106"/>
                  </a:moveTo>
                  <a:lnTo>
                    <a:pt x="511537" y="727748"/>
                  </a:lnTo>
                  <a:lnTo>
                    <a:pt x="495665" y="689470"/>
                  </a:lnTo>
                  <a:lnTo>
                    <a:pt x="488815" y="641795"/>
                  </a:lnTo>
                  <a:lnTo>
                    <a:pt x="489563" y="634258"/>
                  </a:lnTo>
                  <a:lnTo>
                    <a:pt x="491475" y="626606"/>
                  </a:lnTo>
                  <a:lnTo>
                    <a:pt x="495818" y="617696"/>
                  </a:lnTo>
                  <a:lnTo>
                    <a:pt x="496068" y="616337"/>
                  </a:lnTo>
                  <a:lnTo>
                    <a:pt x="496476" y="612226"/>
                  </a:lnTo>
                  <a:lnTo>
                    <a:pt x="496188" y="609314"/>
                  </a:lnTo>
                  <a:lnTo>
                    <a:pt x="496471" y="606459"/>
                  </a:lnTo>
                  <a:lnTo>
                    <a:pt x="517366" y="562058"/>
                  </a:lnTo>
                  <a:lnTo>
                    <a:pt x="553552" y="535117"/>
                  </a:lnTo>
                  <a:lnTo>
                    <a:pt x="573317" y="524244"/>
                  </a:lnTo>
                  <a:lnTo>
                    <a:pt x="592790" y="513148"/>
                  </a:lnTo>
                  <a:lnTo>
                    <a:pt x="604436" y="509233"/>
                  </a:lnTo>
                  <a:lnTo>
                    <a:pt x="615965" y="510863"/>
                  </a:lnTo>
                  <a:lnTo>
                    <a:pt x="626748" y="517392"/>
                  </a:lnTo>
                  <a:lnTo>
                    <a:pt x="648198" y="549537"/>
                  </a:lnTo>
                  <a:lnTo>
                    <a:pt x="663048" y="595498"/>
                  </a:lnTo>
                  <a:lnTo>
                    <a:pt x="668332" y="624659"/>
                  </a:lnTo>
                  <a:lnTo>
                    <a:pt x="668139" y="626606"/>
                  </a:lnTo>
                  <a:lnTo>
                    <a:pt x="668049" y="627513"/>
                  </a:lnTo>
                  <a:lnTo>
                    <a:pt x="667052" y="633669"/>
                  </a:lnTo>
                  <a:lnTo>
                    <a:pt x="665535" y="639935"/>
                  </a:lnTo>
                  <a:lnTo>
                    <a:pt x="663904" y="646254"/>
                  </a:lnTo>
                  <a:lnTo>
                    <a:pt x="662566" y="652570"/>
                  </a:lnTo>
                  <a:lnTo>
                    <a:pt x="666712" y="653789"/>
                  </a:lnTo>
                  <a:lnTo>
                    <a:pt x="662833" y="664448"/>
                  </a:lnTo>
                  <a:lnTo>
                    <a:pt x="658794" y="675188"/>
                  </a:lnTo>
                  <a:lnTo>
                    <a:pt x="655050" y="686022"/>
                  </a:lnTo>
                  <a:lnTo>
                    <a:pt x="627398" y="724794"/>
                  </a:lnTo>
                  <a:lnTo>
                    <a:pt x="604885" y="729482"/>
                  </a:lnTo>
                  <a:lnTo>
                    <a:pt x="596003" y="731736"/>
                  </a:lnTo>
                  <a:lnTo>
                    <a:pt x="587294" y="734656"/>
                  </a:lnTo>
                  <a:lnTo>
                    <a:pt x="578767" y="738243"/>
                  </a:lnTo>
                  <a:lnTo>
                    <a:pt x="553859" y="745106"/>
                  </a:lnTo>
                  <a:close/>
                </a:path>
                <a:path w="1078865" h="942340">
                  <a:moveTo>
                    <a:pt x="719068" y="942089"/>
                  </a:moveTo>
                  <a:lnTo>
                    <a:pt x="639308" y="938214"/>
                  </a:lnTo>
                  <a:lnTo>
                    <a:pt x="633123" y="932190"/>
                  </a:lnTo>
                  <a:lnTo>
                    <a:pt x="627267" y="925906"/>
                  </a:lnTo>
                  <a:lnTo>
                    <a:pt x="621503" y="919566"/>
                  </a:lnTo>
                  <a:lnTo>
                    <a:pt x="615715" y="913501"/>
                  </a:lnTo>
                  <a:lnTo>
                    <a:pt x="615698" y="913272"/>
                  </a:lnTo>
                  <a:lnTo>
                    <a:pt x="612409" y="910037"/>
                  </a:lnTo>
                  <a:lnTo>
                    <a:pt x="610249" y="907774"/>
                  </a:lnTo>
                  <a:lnTo>
                    <a:pt x="608222" y="905728"/>
                  </a:lnTo>
                  <a:lnTo>
                    <a:pt x="600624" y="897908"/>
                  </a:lnTo>
                  <a:lnTo>
                    <a:pt x="592907" y="890205"/>
                  </a:lnTo>
                  <a:lnTo>
                    <a:pt x="584946" y="882889"/>
                  </a:lnTo>
                  <a:lnTo>
                    <a:pt x="575232" y="874745"/>
                  </a:lnTo>
                  <a:lnTo>
                    <a:pt x="555387" y="859151"/>
                  </a:lnTo>
                  <a:lnTo>
                    <a:pt x="545653" y="851200"/>
                  </a:lnTo>
                  <a:lnTo>
                    <a:pt x="538758" y="844846"/>
                  </a:lnTo>
                  <a:lnTo>
                    <a:pt x="532153" y="838055"/>
                  </a:lnTo>
                  <a:lnTo>
                    <a:pt x="525372" y="831528"/>
                  </a:lnTo>
                  <a:lnTo>
                    <a:pt x="517943" y="825964"/>
                  </a:lnTo>
                  <a:lnTo>
                    <a:pt x="496451" y="810402"/>
                  </a:lnTo>
                  <a:lnTo>
                    <a:pt x="476905" y="792545"/>
                  </a:lnTo>
                  <a:lnTo>
                    <a:pt x="458227" y="773564"/>
                  </a:lnTo>
                  <a:lnTo>
                    <a:pt x="439339" y="754627"/>
                  </a:lnTo>
                  <a:lnTo>
                    <a:pt x="446798" y="756765"/>
                  </a:lnTo>
                  <a:lnTo>
                    <a:pt x="489624" y="775520"/>
                  </a:lnTo>
                  <a:lnTo>
                    <a:pt x="531383" y="799421"/>
                  </a:lnTo>
                  <a:lnTo>
                    <a:pt x="564671" y="822062"/>
                  </a:lnTo>
                  <a:lnTo>
                    <a:pt x="589398" y="843910"/>
                  </a:lnTo>
                  <a:lnTo>
                    <a:pt x="601937" y="854592"/>
                  </a:lnTo>
                  <a:lnTo>
                    <a:pt x="614307" y="865338"/>
                  </a:lnTo>
                  <a:lnTo>
                    <a:pt x="625923" y="876820"/>
                  </a:lnTo>
                  <a:lnTo>
                    <a:pt x="636412" y="889423"/>
                  </a:lnTo>
                  <a:lnTo>
                    <a:pt x="645400" y="903531"/>
                  </a:lnTo>
                  <a:lnTo>
                    <a:pt x="650245" y="910037"/>
                  </a:lnTo>
                  <a:lnTo>
                    <a:pt x="656792" y="915847"/>
                  </a:lnTo>
                  <a:lnTo>
                    <a:pt x="664275" y="920711"/>
                  </a:lnTo>
                  <a:lnTo>
                    <a:pt x="671931" y="924383"/>
                  </a:lnTo>
                  <a:lnTo>
                    <a:pt x="719068" y="942089"/>
                  </a:lnTo>
                  <a:close/>
                </a:path>
                <a:path w="1078865" h="942340">
                  <a:moveTo>
                    <a:pt x="1078837" y="514369"/>
                  </a:moveTo>
                  <a:lnTo>
                    <a:pt x="1074347" y="512273"/>
                  </a:lnTo>
                  <a:lnTo>
                    <a:pt x="1068029" y="507124"/>
                  </a:lnTo>
                  <a:lnTo>
                    <a:pt x="1061675" y="499653"/>
                  </a:lnTo>
                  <a:lnTo>
                    <a:pt x="1054508" y="494049"/>
                  </a:lnTo>
                  <a:lnTo>
                    <a:pt x="1046704" y="489635"/>
                  </a:lnTo>
                  <a:lnTo>
                    <a:pt x="1038438" y="485738"/>
                  </a:lnTo>
                  <a:lnTo>
                    <a:pt x="1025761" y="479089"/>
                  </a:lnTo>
                  <a:lnTo>
                    <a:pt x="1014602" y="470861"/>
                  </a:lnTo>
                  <a:lnTo>
                    <a:pt x="1005566" y="460422"/>
                  </a:lnTo>
                  <a:lnTo>
                    <a:pt x="999254" y="447140"/>
                  </a:lnTo>
                  <a:lnTo>
                    <a:pt x="995751" y="436827"/>
                  </a:lnTo>
                  <a:lnTo>
                    <a:pt x="991977" y="426627"/>
                  </a:lnTo>
                  <a:lnTo>
                    <a:pt x="987888" y="416547"/>
                  </a:lnTo>
                  <a:lnTo>
                    <a:pt x="983441" y="406594"/>
                  </a:lnTo>
                  <a:lnTo>
                    <a:pt x="979882" y="396987"/>
                  </a:lnTo>
                  <a:lnTo>
                    <a:pt x="977865" y="387532"/>
                  </a:lnTo>
                  <a:lnTo>
                    <a:pt x="977175" y="378210"/>
                  </a:lnTo>
                  <a:lnTo>
                    <a:pt x="977599" y="368997"/>
                  </a:lnTo>
                  <a:lnTo>
                    <a:pt x="986690" y="331287"/>
                  </a:lnTo>
                  <a:lnTo>
                    <a:pt x="996313" y="311695"/>
                  </a:lnTo>
                  <a:lnTo>
                    <a:pt x="1013406" y="300426"/>
                  </a:lnTo>
                  <a:lnTo>
                    <a:pt x="1029460" y="287638"/>
                  </a:lnTo>
                  <a:lnTo>
                    <a:pt x="1046391" y="276039"/>
                  </a:lnTo>
                  <a:lnTo>
                    <a:pt x="1066113" y="268339"/>
                  </a:lnTo>
                  <a:lnTo>
                    <a:pt x="1078837" y="265826"/>
                  </a:lnTo>
                  <a:lnTo>
                    <a:pt x="1078837" y="514369"/>
                  </a:lnTo>
                  <a:close/>
                </a:path>
                <a:path w="1078865" h="942340">
                  <a:moveTo>
                    <a:pt x="1078837" y="887650"/>
                  </a:moveTo>
                  <a:lnTo>
                    <a:pt x="1039640" y="854943"/>
                  </a:lnTo>
                  <a:lnTo>
                    <a:pt x="1032475" y="821932"/>
                  </a:lnTo>
                  <a:lnTo>
                    <a:pt x="1029926" y="805248"/>
                  </a:lnTo>
                  <a:lnTo>
                    <a:pt x="1029820" y="801663"/>
                  </a:lnTo>
                  <a:lnTo>
                    <a:pt x="1030477" y="795040"/>
                  </a:lnTo>
                  <a:lnTo>
                    <a:pt x="1040719" y="780142"/>
                  </a:lnTo>
                  <a:lnTo>
                    <a:pt x="1045087" y="773310"/>
                  </a:lnTo>
                  <a:lnTo>
                    <a:pt x="1052607" y="768405"/>
                  </a:lnTo>
                  <a:lnTo>
                    <a:pt x="1058288" y="762280"/>
                  </a:lnTo>
                  <a:lnTo>
                    <a:pt x="1067453" y="754677"/>
                  </a:lnTo>
                  <a:lnTo>
                    <a:pt x="1078359" y="750259"/>
                  </a:lnTo>
                  <a:lnTo>
                    <a:pt x="1078837" y="750259"/>
                  </a:lnTo>
                  <a:lnTo>
                    <a:pt x="1078837" y="887650"/>
                  </a:lnTo>
                  <a:close/>
                </a:path>
              </a:pathLst>
            </a:custGeom>
            <a:solidFill>
              <a:srgbClr val="544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485245" cy="2762578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1220710" y="3013849"/>
            <a:ext cx="41275" cy="52705"/>
          </a:xfrm>
          <a:custGeom>
            <a:avLst/>
            <a:gdLst/>
            <a:ahLst/>
            <a:cxnLst/>
            <a:rect l="l" t="t" r="r" b="b"/>
            <a:pathLst>
              <a:path w="41275" h="52705">
                <a:moveTo>
                  <a:pt x="20456" y="52689"/>
                </a:moveTo>
                <a:lnTo>
                  <a:pt x="11725" y="52689"/>
                </a:lnTo>
                <a:lnTo>
                  <a:pt x="6636" y="45005"/>
                </a:lnTo>
                <a:lnTo>
                  <a:pt x="4041" y="38369"/>
                </a:lnTo>
                <a:lnTo>
                  <a:pt x="2544" y="34178"/>
                </a:lnTo>
                <a:lnTo>
                  <a:pt x="1646" y="29787"/>
                </a:lnTo>
                <a:lnTo>
                  <a:pt x="1147" y="25396"/>
                </a:lnTo>
                <a:lnTo>
                  <a:pt x="0" y="18012"/>
                </a:lnTo>
                <a:lnTo>
                  <a:pt x="798" y="11326"/>
                </a:lnTo>
                <a:lnTo>
                  <a:pt x="6336" y="5887"/>
                </a:lnTo>
                <a:lnTo>
                  <a:pt x="10228" y="1945"/>
                </a:lnTo>
                <a:lnTo>
                  <a:pt x="15367" y="0"/>
                </a:lnTo>
                <a:lnTo>
                  <a:pt x="20456" y="0"/>
                </a:lnTo>
                <a:lnTo>
                  <a:pt x="25596" y="0"/>
                </a:lnTo>
                <a:lnTo>
                  <a:pt x="30735" y="1945"/>
                </a:lnTo>
                <a:lnTo>
                  <a:pt x="34677" y="5887"/>
                </a:lnTo>
                <a:lnTo>
                  <a:pt x="40365" y="11076"/>
                </a:lnTo>
                <a:lnTo>
                  <a:pt x="29227" y="49770"/>
                </a:lnTo>
                <a:lnTo>
                  <a:pt x="20456" y="52689"/>
                </a:lnTo>
                <a:close/>
              </a:path>
            </a:pathLst>
          </a:custGeom>
          <a:solidFill>
            <a:srgbClr val="5441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98219" y="0"/>
            <a:ext cx="1832610" cy="950594"/>
          </a:xfrm>
          <a:custGeom>
            <a:avLst/>
            <a:gdLst/>
            <a:ahLst/>
            <a:cxnLst/>
            <a:rect l="l" t="t" r="r" b="b"/>
            <a:pathLst>
              <a:path w="1832609" h="950594">
                <a:moveTo>
                  <a:pt x="58111" y="0"/>
                </a:moveTo>
                <a:lnTo>
                  <a:pt x="41752" y="23772"/>
                </a:lnTo>
                <a:lnTo>
                  <a:pt x="20140" y="68502"/>
                </a:lnTo>
                <a:lnTo>
                  <a:pt x="5953" y="116205"/>
                </a:lnTo>
                <a:lnTo>
                  <a:pt x="0" y="165583"/>
                </a:lnTo>
                <a:lnTo>
                  <a:pt x="2035" y="215199"/>
                </a:lnTo>
                <a:lnTo>
                  <a:pt x="11601" y="264006"/>
                </a:lnTo>
                <a:lnTo>
                  <a:pt x="28235" y="310960"/>
                </a:lnTo>
                <a:lnTo>
                  <a:pt x="51478" y="355015"/>
                </a:lnTo>
                <a:lnTo>
                  <a:pt x="80871" y="395126"/>
                </a:lnTo>
                <a:lnTo>
                  <a:pt x="115952" y="430248"/>
                </a:lnTo>
                <a:lnTo>
                  <a:pt x="156261" y="459336"/>
                </a:lnTo>
                <a:lnTo>
                  <a:pt x="201016" y="481853"/>
                </a:lnTo>
                <a:lnTo>
                  <a:pt x="248108" y="498079"/>
                </a:lnTo>
                <a:lnTo>
                  <a:pt x="297007" y="509019"/>
                </a:lnTo>
                <a:lnTo>
                  <a:pt x="347182" y="515682"/>
                </a:lnTo>
                <a:lnTo>
                  <a:pt x="398103" y="519074"/>
                </a:lnTo>
                <a:lnTo>
                  <a:pt x="449240" y="520204"/>
                </a:lnTo>
                <a:lnTo>
                  <a:pt x="500062" y="520078"/>
                </a:lnTo>
                <a:lnTo>
                  <a:pt x="550948" y="519882"/>
                </a:lnTo>
                <a:lnTo>
                  <a:pt x="602132" y="520888"/>
                </a:lnTo>
                <a:lnTo>
                  <a:pt x="653094" y="524109"/>
                </a:lnTo>
                <a:lnTo>
                  <a:pt x="703312" y="530556"/>
                </a:lnTo>
                <a:lnTo>
                  <a:pt x="752268" y="541242"/>
                </a:lnTo>
                <a:lnTo>
                  <a:pt x="799440" y="557180"/>
                </a:lnTo>
                <a:lnTo>
                  <a:pt x="844309" y="579381"/>
                </a:lnTo>
                <a:lnTo>
                  <a:pt x="880418" y="605414"/>
                </a:lnTo>
                <a:lnTo>
                  <a:pt x="911855" y="637692"/>
                </a:lnTo>
                <a:lnTo>
                  <a:pt x="937563" y="674726"/>
                </a:lnTo>
                <a:lnTo>
                  <a:pt x="956482" y="715026"/>
                </a:lnTo>
                <a:lnTo>
                  <a:pt x="967553" y="757105"/>
                </a:lnTo>
                <a:lnTo>
                  <a:pt x="969718" y="799475"/>
                </a:lnTo>
                <a:lnTo>
                  <a:pt x="961917" y="840645"/>
                </a:lnTo>
                <a:lnTo>
                  <a:pt x="943091" y="879128"/>
                </a:lnTo>
                <a:lnTo>
                  <a:pt x="912405" y="912364"/>
                </a:lnTo>
                <a:lnTo>
                  <a:pt x="873920" y="935150"/>
                </a:lnTo>
                <a:lnTo>
                  <a:pt x="830293" y="947657"/>
                </a:lnTo>
                <a:lnTo>
                  <a:pt x="784182" y="950053"/>
                </a:lnTo>
                <a:lnTo>
                  <a:pt x="738245" y="942508"/>
                </a:lnTo>
                <a:lnTo>
                  <a:pt x="695141" y="925191"/>
                </a:lnTo>
                <a:lnTo>
                  <a:pt x="657526" y="898272"/>
                </a:lnTo>
                <a:lnTo>
                  <a:pt x="627531" y="863543"/>
                </a:lnTo>
                <a:lnTo>
                  <a:pt x="605258" y="823776"/>
                </a:lnTo>
                <a:lnTo>
                  <a:pt x="590520" y="780326"/>
                </a:lnTo>
                <a:lnTo>
                  <a:pt x="583132" y="734545"/>
                </a:lnTo>
                <a:lnTo>
                  <a:pt x="582906" y="687787"/>
                </a:lnTo>
                <a:lnTo>
                  <a:pt x="589656" y="641405"/>
                </a:lnTo>
                <a:lnTo>
                  <a:pt x="603195" y="596752"/>
                </a:lnTo>
                <a:lnTo>
                  <a:pt x="622579" y="554860"/>
                </a:lnTo>
                <a:lnTo>
                  <a:pt x="646818" y="515742"/>
                </a:lnTo>
                <a:lnTo>
                  <a:pt x="675277" y="479373"/>
                </a:lnTo>
                <a:lnTo>
                  <a:pt x="707323" y="445730"/>
                </a:lnTo>
                <a:lnTo>
                  <a:pt x="742319" y="414790"/>
                </a:lnTo>
                <a:lnTo>
                  <a:pt x="779630" y="386529"/>
                </a:lnTo>
                <a:lnTo>
                  <a:pt x="818623" y="360924"/>
                </a:lnTo>
                <a:lnTo>
                  <a:pt x="859702" y="337435"/>
                </a:lnTo>
                <a:lnTo>
                  <a:pt x="902030" y="316518"/>
                </a:lnTo>
                <a:lnTo>
                  <a:pt x="945469" y="298161"/>
                </a:lnTo>
                <a:lnTo>
                  <a:pt x="989878" y="282353"/>
                </a:lnTo>
                <a:lnTo>
                  <a:pt x="1035119" y="269081"/>
                </a:lnTo>
                <a:lnTo>
                  <a:pt x="1081051" y="258333"/>
                </a:lnTo>
                <a:lnTo>
                  <a:pt x="1127536" y="250098"/>
                </a:lnTo>
                <a:lnTo>
                  <a:pt x="1174433" y="244363"/>
                </a:lnTo>
                <a:lnTo>
                  <a:pt x="1221604" y="241115"/>
                </a:lnTo>
                <a:lnTo>
                  <a:pt x="1268909" y="240344"/>
                </a:lnTo>
                <a:lnTo>
                  <a:pt x="1316208" y="242036"/>
                </a:lnTo>
                <a:lnTo>
                  <a:pt x="1363362" y="246181"/>
                </a:lnTo>
                <a:lnTo>
                  <a:pt x="1410232" y="252765"/>
                </a:lnTo>
                <a:lnTo>
                  <a:pt x="1456677" y="261777"/>
                </a:lnTo>
                <a:lnTo>
                  <a:pt x="1502560" y="273205"/>
                </a:lnTo>
                <a:lnTo>
                  <a:pt x="1547739" y="287036"/>
                </a:lnTo>
                <a:lnTo>
                  <a:pt x="1592077" y="303259"/>
                </a:lnTo>
                <a:lnTo>
                  <a:pt x="1635432" y="321861"/>
                </a:lnTo>
                <a:lnTo>
                  <a:pt x="1677667" y="342831"/>
                </a:lnTo>
                <a:lnTo>
                  <a:pt x="1718641" y="366156"/>
                </a:lnTo>
                <a:lnTo>
                  <a:pt x="1758214" y="391824"/>
                </a:lnTo>
                <a:lnTo>
                  <a:pt x="1796248" y="419823"/>
                </a:lnTo>
                <a:lnTo>
                  <a:pt x="1832604" y="450142"/>
                </a:lnTo>
              </a:path>
            </a:pathLst>
          </a:custGeom>
          <a:ln w="19049">
            <a:solidFill>
              <a:srgbClr val="5441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809408" y="1416064"/>
            <a:ext cx="348524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19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Background</a:t>
            </a:r>
            <a:endParaRPr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body" idx="1"/>
          </p:nvPr>
        </p:nvSpPr>
        <p:spPr>
          <a:xfrm>
            <a:off x="2509192" y="2474092"/>
            <a:ext cx="4949363" cy="1202252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701040" marR="5080" indent="-555625">
              <a:lnSpc>
                <a:spcPct val="100699"/>
              </a:lnSpc>
              <a:spcBef>
                <a:spcPts val="70"/>
              </a:spcBef>
            </a:pPr>
            <a:r>
              <a:rPr sz="4000" spc="21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sz="4000" spc="22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3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sz="4000" spc="229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4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</a:t>
            </a:r>
            <a:r>
              <a:rPr lang="en-US" sz="4000" spc="4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35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urban </a:t>
            </a:r>
            <a:r>
              <a:rPr sz="4000" spc="37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heat</a:t>
            </a:r>
            <a:r>
              <a:rPr sz="4000" spc="235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sz="4000" spc="43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island?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25" y="3378973"/>
            <a:ext cx="9163050" cy="1774189"/>
            <a:chOff x="-9525" y="3378973"/>
            <a:chExt cx="9163050" cy="1774189"/>
          </a:xfrm>
        </p:grpSpPr>
        <p:sp>
          <p:nvSpPr>
            <p:cNvPr id="3" name="object 3"/>
            <p:cNvSpPr/>
            <p:nvPr/>
          </p:nvSpPr>
          <p:spPr>
            <a:xfrm>
              <a:off x="0" y="3771748"/>
              <a:ext cx="9144000" cy="1372235"/>
            </a:xfrm>
            <a:custGeom>
              <a:avLst/>
              <a:gdLst/>
              <a:ahLst/>
              <a:cxnLst/>
              <a:rect l="l" t="t" r="r" b="b"/>
              <a:pathLst>
                <a:path w="9144000" h="1372235">
                  <a:moveTo>
                    <a:pt x="9143999" y="1371751"/>
                  </a:moveTo>
                  <a:lnTo>
                    <a:pt x="0" y="1371751"/>
                  </a:lnTo>
                  <a:lnTo>
                    <a:pt x="0" y="104045"/>
                  </a:lnTo>
                  <a:lnTo>
                    <a:pt x="200121" y="61376"/>
                  </a:lnTo>
                  <a:lnTo>
                    <a:pt x="297714" y="42131"/>
                  </a:lnTo>
                  <a:lnTo>
                    <a:pt x="346575" y="33348"/>
                  </a:lnTo>
                  <a:lnTo>
                    <a:pt x="395466" y="25302"/>
                  </a:lnTo>
                  <a:lnTo>
                    <a:pt x="444378" y="18127"/>
                  </a:lnTo>
                  <a:lnTo>
                    <a:pt x="493300" y="11958"/>
                  </a:lnTo>
                  <a:lnTo>
                    <a:pt x="542223" y="6926"/>
                  </a:lnTo>
                  <a:lnTo>
                    <a:pt x="591137" y="3167"/>
                  </a:lnTo>
                  <a:lnTo>
                    <a:pt x="640033" y="814"/>
                  </a:lnTo>
                  <a:lnTo>
                    <a:pt x="688900" y="0"/>
                  </a:lnTo>
                  <a:lnTo>
                    <a:pt x="743472" y="1066"/>
                  </a:lnTo>
                  <a:lnTo>
                    <a:pt x="797999" y="4406"/>
                  </a:lnTo>
                  <a:lnTo>
                    <a:pt x="852436" y="10233"/>
                  </a:lnTo>
                  <a:lnTo>
                    <a:pt x="906739" y="18760"/>
                  </a:lnTo>
                  <a:lnTo>
                    <a:pt x="958980" y="29450"/>
                  </a:lnTo>
                  <a:lnTo>
                    <a:pt x="1010685" y="42131"/>
                  </a:lnTo>
                  <a:lnTo>
                    <a:pt x="1062904" y="56496"/>
                  </a:lnTo>
                  <a:lnTo>
                    <a:pt x="1260659" y="115245"/>
                  </a:lnTo>
                  <a:lnTo>
                    <a:pt x="1307907" y="127974"/>
                  </a:lnTo>
                  <a:lnTo>
                    <a:pt x="1355189" y="139331"/>
                  </a:lnTo>
                  <a:lnTo>
                    <a:pt x="1402533" y="148895"/>
                  </a:lnTo>
                  <a:lnTo>
                    <a:pt x="1449965" y="156247"/>
                  </a:lnTo>
                  <a:lnTo>
                    <a:pt x="1497513" y="160966"/>
                  </a:lnTo>
                  <a:lnTo>
                    <a:pt x="1545201" y="162632"/>
                  </a:lnTo>
                  <a:lnTo>
                    <a:pt x="2660500" y="162632"/>
                  </a:lnTo>
                  <a:lnTo>
                    <a:pt x="2811304" y="229624"/>
                  </a:lnTo>
                  <a:lnTo>
                    <a:pt x="2857737" y="249694"/>
                  </a:lnTo>
                  <a:lnTo>
                    <a:pt x="2904283" y="269050"/>
                  </a:lnTo>
                  <a:lnTo>
                    <a:pt x="2950968" y="287422"/>
                  </a:lnTo>
                  <a:lnTo>
                    <a:pt x="2997819" y="304537"/>
                  </a:lnTo>
                  <a:lnTo>
                    <a:pt x="3044863" y="320126"/>
                  </a:lnTo>
                  <a:lnTo>
                    <a:pt x="3093155" y="334214"/>
                  </a:lnTo>
                  <a:lnTo>
                    <a:pt x="3141729" y="346486"/>
                  </a:lnTo>
                  <a:lnTo>
                    <a:pt x="3190565" y="357022"/>
                  </a:lnTo>
                  <a:lnTo>
                    <a:pt x="3239644" y="365900"/>
                  </a:lnTo>
                  <a:lnTo>
                    <a:pt x="3288947" y="373197"/>
                  </a:lnTo>
                  <a:lnTo>
                    <a:pt x="3338454" y="378993"/>
                  </a:lnTo>
                  <a:lnTo>
                    <a:pt x="3388146" y="383364"/>
                  </a:lnTo>
                  <a:lnTo>
                    <a:pt x="3438004" y="386390"/>
                  </a:lnTo>
                  <a:lnTo>
                    <a:pt x="3488008" y="388148"/>
                  </a:lnTo>
                  <a:lnTo>
                    <a:pt x="3538138" y="388717"/>
                  </a:lnTo>
                  <a:lnTo>
                    <a:pt x="6864106" y="388717"/>
                  </a:lnTo>
                  <a:lnTo>
                    <a:pt x="6941696" y="411482"/>
                  </a:lnTo>
                  <a:lnTo>
                    <a:pt x="6991588" y="425459"/>
                  </a:lnTo>
                  <a:lnTo>
                    <a:pt x="7041511" y="438741"/>
                  </a:lnTo>
                  <a:lnTo>
                    <a:pt x="7091418" y="451147"/>
                  </a:lnTo>
                  <a:lnTo>
                    <a:pt x="7141265" y="462493"/>
                  </a:lnTo>
                  <a:lnTo>
                    <a:pt x="7191006" y="472596"/>
                  </a:lnTo>
                  <a:lnTo>
                    <a:pt x="7240596" y="481273"/>
                  </a:lnTo>
                  <a:lnTo>
                    <a:pt x="7289990" y="488340"/>
                  </a:lnTo>
                  <a:lnTo>
                    <a:pt x="7339143" y="493615"/>
                  </a:lnTo>
                  <a:lnTo>
                    <a:pt x="7388009" y="496914"/>
                  </a:lnTo>
                  <a:lnTo>
                    <a:pt x="7436543" y="498055"/>
                  </a:lnTo>
                  <a:lnTo>
                    <a:pt x="9143999" y="498055"/>
                  </a:lnTo>
                  <a:lnTo>
                    <a:pt x="9143999" y="835532"/>
                  </a:lnTo>
                  <a:lnTo>
                    <a:pt x="9120705" y="873357"/>
                  </a:lnTo>
                  <a:lnTo>
                    <a:pt x="9098032" y="913509"/>
                  </a:lnTo>
                  <a:lnTo>
                    <a:pt x="9077906" y="953950"/>
                  </a:lnTo>
                  <a:lnTo>
                    <a:pt x="9061047" y="994603"/>
                  </a:lnTo>
                  <a:lnTo>
                    <a:pt x="9048173" y="1035388"/>
                  </a:lnTo>
                  <a:lnTo>
                    <a:pt x="9040003" y="1076227"/>
                  </a:lnTo>
                  <a:lnTo>
                    <a:pt x="9037257" y="1117042"/>
                  </a:lnTo>
                  <a:lnTo>
                    <a:pt x="9040655" y="1157752"/>
                  </a:lnTo>
                  <a:lnTo>
                    <a:pt x="9050914" y="1198281"/>
                  </a:lnTo>
                  <a:lnTo>
                    <a:pt x="9068754" y="1238548"/>
                  </a:lnTo>
                  <a:lnTo>
                    <a:pt x="9094895" y="1278476"/>
                  </a:lnTo>
                  <a:lnTo>
                    <a:pt x="9127285" y="1315559"/>
                  </a:lnTo>
                  <a:lnTo>
                    <a:pt x="9143999" y="1331979"/>
                  </a:lnTo>
                  <a:lnTo>
                    <a:pt x="9143999" y="1371751"/>
                  </a:lnTo>
                  <a:close/>
                </a:path>
                <a:path w="9144000" h="1372235">
                  <a:moveTo>
                    <a:pt x="9143999" y="498055"/>
                  </a:moveTo>
                  <a:lnTo>
                    <a:pt x="7436543" y="498055"/>
                  </a:lnTo>
                  <a:lnTo>
                    <a:pt x="7489874" y="496573"/>
                  </a:lnTo>
                  <a:lnTo>
                    <a:pt x="7542686" y="491964"/>
                  </a:lnTo>
                  <a:lnTo>
                    <a:pt x="7594915" y="483983"/>
                  </a:lnTo>
                  <a:lnTo>
                    <a:pt x="7646495" y="472386"/>
                  </a:lnTo>
                  <a:lnTo>
                    <a:pt x="7697363" y="456928"/>
                  </a:lnTo>
                  <a:lnTo>
                    <a:pt x="7747454" y="437365"/>
                  </a:lnTo>
                  <a:lnTo>
                    <a:pt x="7796702" y="413452"/>
                  </a:lnTo>
                  <a:lnTo>
                    <a:pt x="7841277" y="387354"/>
                  </a:lnTo>
                  <a:lnTo>
                    <a:pt x="7883909" y="358380"/>
                  </a:lnTo>
                  <a:lnTo>
                    <a:pt x="7925017" y="327142"/>
                  </a:lnTo>
                  <a:lnTo>
                    <a:pt x="7965022" y="294251"/>
                  </a:lnTo>
                  <a:lnTo>
                    <a:pt x="8004343" y="260320"/>
                  </a:lnTo>
                  <a:lnTo>
                    <a:pt x="8082615" y="191783"/>
                  </a:lnTo>
                  <a:lnTo>
                    <a:pt x="8122406" y="158401"/>
                  </a:lnTo>
                  <a:lnTo>
                    <a:pt x="8163192" y="126425"/>
                  </a:lnTo>
                  <a:lnTo>
                    <a:pt x="8204588" y="97236"/>
                  </a:lnTo>
                  <a:lnTo>
                    <a:pt x="8248292" y="70577"/>
                  </a:lnTo>
                  <a:lnTo>
                    <a:pt x="8293874" y="47162"/>
                  </a:lnTo>
                  <a:lnTo>
                    <a:pt x="8340908" y="27705"/>
                  </a:lnTo>
                  <a:lnTo>
                    <a:pt x="8388963" y="12923"/>
                  </a:lnTo>
                  <a:lnTo>
                    <a:pt x="8437613" y="3529"/>
                  </a:lnTo>
                  <a:lnTo>
                    <a:pt x="8486427" y="239"/>
                  </a:lnTo>
                  <a:lnTo>
                    <a:pt x="8514402" y="1402"/>
                  </a:lnTo>
                  <a:lnTo>
                    <a:pt x="8569724" y="11077"/>
                  </a:lnTo>
                  <a:lnTo>
                    <a:pt x="8643800" y="41757"/>
                  </a:lnTo>
                  <a:lnTo>
                    <a:pt x="8687502" y="69448"/>
                  </a:lnTo>
                  <a:lnTo>
                    <a:pt x="8729318" y="100650"/>
                  </a:lnTo>
                  <a:lnTo>
                    <a:pt x="8770497" y="133102"/>
                  </a:lnTo>
                  <a:lnTo>
                    <a:pt x="8812289" y="164544"/>
                  </a:lnTo>
                  <a:lnTo>
                    <a:pt x="8876761" y="200725"/>
                  </a:lnTo>
                  <a:lnTo>
                    <a:pt x="8912518" y="215109"/>
                  </a:lnTo>
                  <a:lnTo>
                    <a:pt x="8949900" y="227601"/>
                  </a:lnTo>
                  <a:lnTo>
                    <a:pt x="8988361" y="238637"/>
                  </a:lnTo>
                  <a:lnTo>
                    <a:pt x="9027360" y="248650"/>
                  </a:lnTo>
                  <a:lnTo>
                    <a:pt x="9104798" y="267353"/>
                  </a:lnTo>
                  <a:lnTo>
                    <a:pt x="9142150" y="276912"/>
                  </a:lnTo>
                  <a:lnTo>
                    <a:pt x="9143999" y="277444"/>
                  </a:lnTo>
                  <a:lnTo>
                    <a:pt x="9143999" y="498055"/>
                  </a:lnTo>
                  <a:close/>
                </a:path>
                <a:path w="9144000" h="1372235">
                  <a:moveTo>
                    <a:pt x="2660500" y="162632"/>
                  </a:moveTo>
                  <a:lnTo>
                    <a:pt x="1545201" y="162632"/>
                  </a:lnTo>
                  <a:lnTo>
                    <a:pt x="1567341" y="162265"/>
                  </a:lnTo>
                  <a:lnTo>
                    <a:pt x="1589504" y="161124"/>
                  </a:lnTo>
                  <a:lnTo>
                    <a:pt x="1611711" y="159154"/>
                  </a:lnTo>
                  <a:lnTo>
                    <a:pt x="1634394" y="156247"/>
                  </a:lnTo>
                  <a:lnTo>
                    <a:pt x="1634260" y="156247"/>
                  </a:lnTo>
                  <a:lnTo>
                    <a:pt x="1680397" y="147451"/>
                  </a:lnTo>
                  <a:lnTo>
                    <a:pt x="1726079" y="135492"/>
                  </a:lnTo>
                  <a:lnTo>
                    <a:pt x="1771233" y="121265"/>
                  </a:lnTo>
                  <a:lnTo>
                    <a:pt x="1816059" y="105616"/>
                  </a:lnTo>
                  <a:lnTo>
                    <a:pt x="1905532" y="73432"/>
                  </a:lnTo>
                  <a:lnTo>
                    <a:pt x="1950579" y="58585"/>
                  </a:lnTo>
                  <a:lnTo>
                    <a:pt x="1996102" y="45696"/>
                  </a:lnTo>
                  <a:lnTo>
                    <a:pt x="2042300" y="35609"/>
                  </a:lnTo>
                  <a:lnTo>
                    <a:pt x="2071362" y="31029"/>
                  </a:lnTo>
                  <a:lnTo>
                    <a:pt x="2101402" y="27705"/>
                  </a:lnTo>
                  <a:lnTo>
                    <a:pt x="2102169" y="27705"/>
                  </a:lnTo>
                  <a:lnTo>
                    <a:pt x="2129126" y="25947"/>
                  </a:lnTo>
                  <a:lnTo>
                    <a:pt x="2159287" y="25302"/>
                  </a:lnTo>
                  <a:lnTo>
                    <a:pt x="2156953" y="25302"/>
                  </a:lnTo>
                  <a:lnTo>
                    <a:pt x="2205558" y="26962"/>
                  </a:lnTo>
                  <a:lnTo>
                    <a:pt x="2252997" y="31668"/>
                  </a:lnTo>
                  <a:lnTo>
                    <a:pt x="2300196" y="39182"/>
                  </a:lnTo>
                  <a:lnTo>
                    <a:pt x="2347182" y="49232"/>
                  </a:lnTo>
                  <a:lnTo>
                    <a:pt x="2393983" y="61546"/>
                  </a:lnTo>
                  <a:lnTo>
                    <a:pt x="2440626" y="75856"/>
                  </a:lnTo>
                  <a:lnTo>
                    <a:pt x="2487136" y="91888"/>
                  </a:lnTo>
                  <a:lnTo>
                    <a:pt x="2533543" y="109373"/>
                  </a:lnTo>
                  <a:lnTo>
                    <a:pt x="2579707" y="127974"/>
                  </a:lnTo>
                  <a:lnTo>
                    <a:pt x="2626150" y="147618"/>
                  </a:lnTo>
                  <a:lnTo>
                    <a:pt x="2660500" y="162632"/>
                  </a:lnTo>
                  <a:close/>
                </a:path>
                <a:path w="9144000" h="1372235">
                  <a:moveTo>
                    <a:pt x="6864106" y="388717"/>
                  </a:moveTo>
                  <a:lnTo>
                    <a:pt x="3538138" y="388717"/>
                  </a:lnTo>
                  <a:lnTo>
                    <a:pt x="3591029" y="388148"/>
                  </a:lnTo>
                  <a:lnTo>
                    <a:pt x="3589263" y="388148"/>
                  </a:lnTo>
                  <a:lnTo>
                    <a:pt x="3638623" y="386611"/>
                  </a:lnTo>
                  <a:lnTo>
                    <a:pt x="3688991" y="384097"/>
                  </a:lnTo>
                  <a:lnTo>
                    <a:pt x="3739417" y="380714"/>
                  </a:lnTo>
                  <a:lnTo>
                    <a:pt x="3789884" y="376542"/>
                  </a:lnTo>
                  <a:lnTo>
                    <a:pt x="3840371" y="371659"/>
                  </a:lnTo>
                  <a:lnTo>
                    <a:pt x="3890861" y="366144"/>
                  </a:lnTo>
                  <a:lnTo>
                    <a:pt x="3941335" y="360077"/>
                  </a:lnTo>
                  <a:lnTo>
                    <a:pt x="4042959" y="346486"/>
                  </a:lnTo>
                  <a:lnTo>
                    <a:pt x="4592209" y="264757"/>
                  </a:lnTo>
                  <a:lnTo>
                    <a:pt x="4793023" y="238865"/>
                  </a:lnTo>
                  <a:lnTo>
                    <a:pt x="4943997" y="221991"/>
                  </a:lnTo>
                  <a:lnTo>
                    <a:pt x="5095143" y="207781"/>
                  </a:lnTo>
                  <a:lnTo>
                    <a:pt x="5195940" y="200000"/>
                  </a:lnTo>
                  <a:lnTo>
                    <a:pt x="5296721" y="193725"/>
                  </a:lnTo>
                  <a:lnTo>
                    <a:pt x="5397448" y="189084"/>
                  </a:lnTo>
                  <a:lnTo>
                    <a:pt x="5498083" y="186205"/>
                  </a:lnTo>
                  <a:lnTo>
                    <a:pt x="5598591" y="185217"/>
                  </a:lnTo>
                  <a:lnTo>
                    <a:pt x="5648609" y="185466"/>
                  </a:lnTo>
                  <a:lnTo>
                    <a:pt x="5696000" y="186205"/>
                  </a:lnTo>
                  <a:lnTo>
                    <a:pt x="5697547" y="186205"/>
                  </a:lnTo>
                  <a:lnTo>
                    <a:pt x="5750300" y="187597"/>
                  </a:lnTo>
                  <a:lnTo>
                    <a:pt x="5800769" y="189493"/>
                  </a:lnTo>
                  <a:lnTo>
                    <a:pt x="5851179" y="191966"/>
                  </a:lnTo>
                  <a:lnTo>
                    <a:pt x="5901526" y="195035"/>
                  </a:lnTo>
                  <a:lnTo>
                    <a:pt x="5951805" y="198714"/>
                  </a:lnTo>
                  <a:lnTo>
                    <a:pt x="6002012" y="203021"/>
                  </a:lnTo>
                  <a:lnTo>
                    <a:pt x="6052141" y="207971"/>
                  </a:lnTo>
                  <a:lnTo>
                    <a:pt x="6102188" y="213582"/>
                  </a:lnTo>
                  <a:lnTo>
                    <a:pt x="6152148" y="219869"/>
                  </a:lnTo>
                  <a:lnTo>
                    <a:pt x="6202016" y="226850"/>
                  </a:lnTo>
                  <a:lnTo>
                    <a:pt x="6251788" y="234540"/>
                  </a:lnTo>
                  <a:lnTo>
                    <a:pt x="6301458" y="242956"/>
                  </a:lnTo>
                  <a:lnTo>
                    <a:pt x="6351023" y="252114"/>
                  </a:lnTo>
                  <a:lnTo>
                    <a:pt x="6400477" y="262030"/>
                  </a:lnTo>
                  <a:lnTo>
                    <a:pt x="6449815" y="272722"/>
                  </a:lnTo>
                  <a:lnTo>
                    <a:pt x="6499034" y="284205"/>
                  </a:lnTo>
                  <a:lnTo>
                    <a:pt x="6548127" y="296496"/>
                  </a:lnTo>
                  <a:lnTo>
                    <a:pt x="6597091" y="309611"/>
                  </a:lnTo>
                  <a:lnTo>
                    <a:pt x="6645506" y="323315"/>
                  </a:lnTo>
                  <a:lnTo>
                    <a:pt x="6864106" y="388717"/>
                  </a:lnTo>
                  <a:close/>
                </a:path>
              </a:pathLst>
            </a:custGeom>
            <a:solidFill>
              <a:srgbClr val="E4C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438334"/>
              <a:ext cx="2913380" cy="1557020"/>
            </a:xfrm>
            <a:custGeom>
              <a:avLst/>
              <a:gdLst/>
              <a:ahLst/>
              <a:cxnLst/>
              <a:rect l="l" t="t" r="r" b="b"/>
              <a:pathLst>
                <a:path w="2913380" h="1557020">
                  <a:moveTo>
                    <a:pt x="2886956" y="1556396"/>
                  </a:moveTo>
                  <a:lnTo>
                    <a:pt x="0" y="1556396"/>
                  </a:lnTo>
                  <a:lnTo>
                    <a:pt x="0" y="945086"/>
                  </a:lnTo>
                  <a:lnTo>
                    <a:pt x="1351" y="945214"/>
                  </a:lnTo>
                  <a:lnTo>
                    <a:pt x="11187" y="946389"/>
                  </a:lnTo>
                  <a:lnTo>
                    <a:pt x="22556" y="947675"/>
                  </a:lnTo>
                  <a:lnTo>
                    <a:pt x="34899" y="948713"/>
                  </a:lnTo>
                  <a:lnTo>
                    <a:pt x="47654" y="949139"/>
                  </a:lnTo>
                  <a:lnTo>
                    <a:pt x="67606" y="947611"/>
                  </a:lnTo>
                  <a:lnTo>
                    <a:pt x="84776" y="942004"/>
                  </a:lnTo>
                  <a:lnTo>
                    <a:pt x="96807" y="930784"/>
                  </a:lnTo>
                  <a:lnTo>
                    <a:pt x="101341" y="912416"/>
                  </a:lnTo>
                  <a:lnTo>
                    <a:pt x="99433" y="880292"/>
                  </a:lnTo>
                  <a:lnTo>
                    <a:pt x="96056" y="836442"/>
                  </a:lnTo>
                  <a:lnTo>
                    <a:pt x="94730" y="788701"/>
                  </a:lnTo>
                  <a:lnTo>
                    <a:pt x="98976" y="744901"/>
                  </a:lnTo>
                  <a:lnTo>
                    <a:pt x="112313" y="712877"/>
                  </a:lnTo>
                  <a:lnTo>
                    <a:pt x="138263" y="700461"/>
                  </a:lnTo>
                  <a:lnTo>
                    <a:pt x="139128" y="700461"/>
                  </a:lnTo>
                  <a:lnTo>
                    <a:pt x="139594" y="700528"/>
                  </a:lnTo>
                  <a:lnTo>
                    <a:pt x="266993" y="704985"/>
                  </a:lnTo>
                  <a:lnTo>
                    <a:pt x="276880" y="705445"/>
                  </a:lnTo>
                  <a:lnTo>
                    <a:pt x="288207" y="706066"/>
                  </a:lnTo>
                  <a:lnTo>
                    <a:pt x="300569" y="706613"/>
                  </a:lnTo>
                  <a:lnTo>
                    <a:pt x="341339" y="705166"/>
                  </a:lnTo>
                  <a:lnTo>
                    <a:pt x="383446" y="684563"/>
                  </a:lnTo>
                  <a:lnTo>
                    <a:pt x="389669" y="660878"/>
                  </a:lnTo>
                  <a:lnTo>
                    <a:pt x="388214" y="605953"/>
                  </a:lnTo>
                  <a:lnTo>
                    <a:pt x="386794" y="551028"/>
                  </a:lnTo>
                  <a:lnTo>
                    <a:pt x="385396" y="496104"/>
                  </a:lnTo>
                  <a:lnTo>
                    <a:pt x="384008" y="441179"/>
                  </a:lnTo>
                  <a:lnTo>
                    <a:pt x="382617" y="386255"/>
                  </a:lnTo>
                  <a:lnTo>
                    <a:pt x="382384" y="376529"/>
                  </a:lnTo>
                  <a:lnTo>
                    <a:pt x="382600" y="366779"/>
                  </a:lnTo>
                  <a:lnTo>
                    <a:pt x="383590" y="357104"/>
                  </a:lnTo>
                  <a:lnTo>
                    <a:pt x="424520" y="322773"/>
                  </a:lnTo>
                  <a:lnTo>
                    <a:pt x="445817" y="321590"/>
                  </a:lnTo>
                  <a:lnTo>
                    <a:pt x="474039" y="322796"/>
                  </a:lnTo>
                  <a:lnTo>
                    <a:pt x="503995" y="325449"/>
                  </a:lnTo>
                  <a:lnTo>
                    <a:pt x="534001" y="328102"/>
                  </a:lnTo>
                  <a:lnTo>
                    <a:pt x="587762" y="327573"/>
                  </a:lnTo>
                  <a:lnTo>
                    <a:pt x="621227" y="309184"/>
                  </a:lnTo>
                  <a:lnTo>
                    <a:pt x="625773" y="289524"/>
                  </a:lnTo>
                  <a:lnTo>
                    <a:pt x="622380" y="66992"/>
                  </a:lnTo>
                  <a:lnTo>
                    <a:pt x="622272" y="56884"/>
                  </a:lnTo>
                  <a:lnTo>
                    <a:pt x="636123" y="13671"/>
                  </a:lnTo>
                  <a:lnTo>
                    <a:pt x="687643" y="199"/>
                  </a:lnTo>
                  <a:lnTo>
                    <a:pt x="704050" y="709"/>
                  </a:lnTo>
                  <a:lnTo>
                    <a:pt x="720008" y="1829"/>
                  </a:lnTo>
                  <a:lnTo>
                    <a:pt x="734719" y="2950"/>
                  </a:lnTo>
                  <a:lnTo>
                    <a:pt x="747384" y="3459"/>
                  </a:lnTo>
                  <a:lnTo>
                    <a:pt x="791788" y="3464"/>
                  </a:lnTo>
                  <a:lnTo>
                    <a:pt x="835765" y="3501"/>
                  </a:lnTo>
                  <a:lnTo>
                    <a:pt x="879741" y="3599"/>
                  </a:lnTo>
                  <a:lnTo>
                    <a:pt x="923680" y="3791"/>
                  </a:lnTo>
                  <a:lnTo>
                    <a:pt x="924212" y="3791"/>
                  </a:lnTo>
                  <a:lnTo>
                    <a:pt x="943363" y="3199"/>
                  </a:lnTo>
                  <a:lnTo>
                    <a:pt x="963654" y="1895"/>
                  </a:lnTo>
                  <a:lnTo>
                    <a:pt x="984433" y="592"/>
                  </a:lnTo>
                  <a:lnTo>
                    <a:pt x="1037190" y="2534"/>
                  </a:lnTo>
                  <a:lnTo>
                    <a:pt x="1082224" y="32725"/>
                  </a:lnTo>
                  <a:lnTo>
                    <a:pt x="1088999" y="66992"/>
                  </a:lnTo>
                  <a:lnTo>
                    <a:pt x="1088446" y="119197"/>
                  </a:lnTo>
                  <a:lnTo>
                    <a:pt x="1087895" y="171402"/>
                  </a:lnTo>
                  <a:lnTo>
                    <a:pt x="1087349" y="223607"/>
                  </a:lnTo>
                  <a:lnTo>
                    <a:pt x="1086805" y="275812"/>
                  </a:lnTo>
                  <a:lnTo>
                    <a:pt x="1086264" y="328018"/>
                  </a:lnTo>
                  <a:lnTo>
                    <a:pt x="1085727" y="380225"/>
                  </a:lnTo>
                  <a:lnTo>
                    <a:pt x="1085191" y="432433"/>
                  </a:lnTo>
                  <a:lnTo>
                    <a:pt x="1084657" y="484641"/>
                  </a:lnTo>
                  <a:lnTo>
                    <a:pt x="1084125" y="536851"/>
                  </a:lnTo>
                  <a:lnTo>
                    <a:pt x="1083595" y="589062"/>
                  </a:lnTo>
                  <a:lnTo>
                    <a:pt x="1083066" y="641275"/>
                  </a:lnTo>
                  <a:lnTo>
                    <a:pt x="1082537" y="693489"/>
                  </a:lnTo>
                  <a:lnTo>
                    <a:pt x="1081482" y="797923"/>
                  </a:lnTo>
                  <a:lnTo>
                    <a:pt x="1085686" y="826079"/>
                  </a:lnTo>
                  <a:lnTo>
                    <a:pt x="1098546" y="841997"/>
                  </a:lnTo>
                  <a:lnTo>
                    <a:pt x="1119090" y="849284"/>
                  </a:lnTo>
                  <a:lnTo>
                    <a:pt x="1146346" y="851544"/>
                  </a:lnTo>
                  <a:lnTo>
                    <a:pt x="1178478" y="852452"/>
                  </a:lnTo>
                  <a:lnTo>
                    <a:pt x="1242743" y="854294"/>
                  </a:lnTo>
                  <a:lnTo>
                    <a:pt x="1274876" y="855203"/>
                  </a:lnTo>
                  <a:lnTo>
                    <a:pt x="1282576" y="855513"/>
                  </a:lnTo>
                  <a:lnTo>
                    <a:pt x="1290975" y="855935"/>
                  </a:lnTo>
                  <a:lnTo>
                    <a:pt x="1299873" y="856307"/>
                  </a:lnTo>
                  <a:lnTo>
                    <a:pt x="1346084" y="851361"/>
                  </a:lnTo>
                  <a:lnTo>
                    <a:pt x="1373535" y="819411"/>
                  </a:lnTo>
                  <a:lnTo>
                    <a:pt x="1375331" y="791270"/>
                  </a:lnTo>
                  <a:lnTo>
                    <a:pt x="1374903" y="736914"/>
                  </a:lnTo>
                  <a:lnTo>
                    <a:pt x="1374096" y="628151"/>
                  </a:lnTo>
                  <a:lnTo>
                    <a:pt x="1373668" y="573794"/>
                  </a:lnTo>
                  <a:lnTo>
                    <a:pt x="1370464" y="531776"/>
                  </a:lnTo>
                  <a:lnTo>
                    <a:pt x="1367747" y="475151"/>
                  </a:lnTo>
                  <a:lnTo>
                    <a:pt x="1375109" y="425287"/>
                  </a:lnTo>
                  <a:lnTo>
                    <a:pt x="1402142" y="403552"/>
                  </a:lnTo>
                  <a:lnTo>
                    <a:pt x="1433265" y="403343"/>
                  </a:lnTo>
                  <a:lnTo>
                    <a:pt x="1464369" y="402828"/>
                  </a:lnTo>
                  <a:lnTo>
                    <a:pt x="1495461" y="402176"/>
                  </a:lnTo>
                  <a:lnTo>
                    <a:pt x="1526547" y="401556"/>
                  </a:lnTo>
                  <a:lnTo>
                    <a:pt x="1539121" y="400765"/>
                  </a:lnTo>
                  <a:lnTo>
                    <a:pt x="1555137" y="399219"/>
                  </a:lnTo>
                  <a:lnTo>
                    <a:pt x="1573174" y="397711"/>
                  </a:lnTo>
                  <a:lnTo>
                    <a:pt x="1591810" y="397032"/>
                  </a:lnTo>
                  <a:lnTo>
                    <a:pt x="1607602" y="397748"/>
                  </a:lnTo>
                  <a:lnTo>
                    <a:pt x="1645449" y="421404"/>
                  </a:lnTo>
                  <a:lnTo>
                    <a:pt x="1648424" y="449788"/>
                  </a:lnTo>
                  <a:lnTo>
                    <a:pt x="1648191" y="503407"/>
                  </a:lnTo>
                  <a:lnTo>
                    <a:pt x="1647569" y="557013"/>
                  </a:lnTo>
                  <a:lnTo>
                    <a:pt x="1646675" y="610615"/>
                  </a:lnTo>
                  <a:lnTo>
                    <a:pt x="1645625" y="664225"/>
                  </a:lnTo>
                  <a:lnTo>
                    <a:pt x="1644536" y="717851"/>
                  </a:lnTo>
                  <a:lnTo>
                    <a:pt x="1643523" y="771506"/>
                  </a:lnTo>
                  <a:lnTo>
                    <a:pt x="1642703" y="825199"/>
                  </a:lnTo>
                  <a:lnTo>
                    <a:pt x="1642989" y="838344"/>
                  </a:lnTo>
                  <a:lnTo>
                    <a:pt x="1644940" y="851319"/>
                  </a:lnTo>
                  <a:lnTo>
                    <a:pt x="1678829" y="877711"/>
                  </a:lnTo>
                  <a:lnTo>
                    <a:pt x="2071735" y="890329"/>
                  </a:lnTo>
                  <a:lnTo>
                    <a:pt x="2074263" y="890462"/>
                  </a:lnTo>
                  <a:lnTo>
                    <a:pt x="2079386" y="890462"/>
                  </a:lnTo>
                  <a:lnTo>
                    <a:pt x="2095047" y="889638"/>
                  </a:lnTo>
                  <a:lnTo>
                    <a:pt x="2131543" y="865847"/>
                  </a:lnTo>
                  <a:lnTo>
                    <a:pt x="2134985" y="844002"/>
                  </a:lnTo>
                  <a:lnTo>
                    <a:pt x="2134936" y="836575"/>
                  </a:lnTo>
                  <a:lnTo>
                    <a:pt x="2131020" y="790301"/>
                  </a:lnTo>
                  <a:lnTo>
                    <a:pt x="2125813" y="729575"/>
                  </a:lnTo>
                  <a:lnTo>
                    <a:pt x="2127479" y="670958"/>
                  </a:lnTo>
                  <a:lnTo>
                    <a:pt x="2144183" y="631007"/>
                  </a:lnTo>
                  <a:lnTo>
                    <a:pt x="2185829" y="620363"/>
                  </a:lnTo>
                  <a:lnTo>
                    <a:pt x="2237221" y="620407"/>
                  </a:lnTo>
                  <a:lnTo>
                    <a:pt x="2288613" y="620518"/>
                  </a:lnTo>
                  <a:lnTo>
                    <a:pt x="2391397" y="620806"/>
                  </a:lnTo>
                  <a:lnTo>
                    <a:pt x="2442789" y="620917"/>
                  </a:lnTo>
                  <a:lnTo>
                    <a:pt x="2494181" y="620962"/>
                  </a:lnTo>
                  <a:lnTo>
                    <a:pt x="2514538" y="641319"/>
                  </a:lnTo>
                  <a:lnTo>
                    <a:pt x="2514324" y="695678"/>
                  </a:lnTo>
                  <a:lnTo>
                    <a:pt x="2513773" y="750074"/>
                  </a:lnTo>
                  <a:lnTo>
                    <a:pt x="2513023" y="804495"/>
                  </a:lnTo>
                  <a:lnTo>
                    <a:pt x="2512210" y="858928"/>
                  </a:lnTo>
                  <a:lnTo>
                    <a:pt x="2518078" y="886766"/>
                  </a:lnTo>
                  <a:lnTo>
                    <a:pt x="2534554" y="903252"/>
                  </a:lnTo>
                  <a:lnTo>
                    <a:pt x="2558303" y="911131"/>
                  </a:lnTo>
                  <a:lnTo>
                    <a:pt x="2585988" y="913148"/>
                  </a:lnTo>
                  <a:lnTo>
                    <a:pt x="2600914" y="912789"/>
                  </a:lnTo>
                  <a:lnTo>
                    <a:pt x="2615534" y="911975"/>
                  </a:lnTo>
                  <a:lnTo>
                    <a:pt x="2629369" y="911099"/>
                  </a:lnTo>
                  <a:lnTo>
                    <a:pt x="2641937" y="910553"/>
                  </a:lnTo>
                  <a:lnTo>
                    <a:pt x="2864470" y="906562"/>
                  </a:lnTo>
                  <a:lnTo>
                    <a:pt x="2866332" y="906495"/>
                  </a:lnTo>
                  <a:lnTo>
                    <a:pt x="2878440" y="906495"/>
                  </a:lnTo>
                  <a:lnTo>
                    <a:pt x="2886823" y="907027"/>
                  </a:lnTo>
                  <a:lnTo>
                    <a:pt x="2894407" y="910686"/>
                  </a:lnTo>
                  <a:lnTo>
                    <a:pt x="2910316" y="932989"/>
                  </a:lnTo>
                  <a:lnTo>
                    <a:pt x="2913209" y="968465"/>
                  </a:lnTo>
                  <a:lnTo>
                    <a:pt x="2909927" y="1006335"/>
                  </a:lnTo>
                  <a:lnTo>
                    <a:pt x="2907313" y="1035823"/>
                  </a:lnTo>
                  <a:lnTo>
                    <a:pt x="2907313" y="1536239"/>
                  </a:lnTo>
                  <a:lnTo>
                    <a:pt x="2905723" y="1544047"/>
                  </a:lnTo>
                  <a:lnTo>
                    <a:pt x="2901375" y="1550459"/>
                  </a:lnTo>
                  <a:lnTo>
                    <a:pt x="2894908" y="1554800"/>
                  </a:lnTo>
                  <a:lnTo>
                    <a:pt x="2886956" y="1556396"/>
                  </a:lnTo>
                  <a:close/>
                </a:path>
              </a:pathLst>
            </a:custGeom>
            <a:solidFill>
              <a:srgbClr val="B88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388498"/>
              <a:ext cx="2962275" cy="1557020"/>
            </a:xfrm>
            <a:custGeom>
              <a:avLst/>
              <a:gdLst/>
              <a:ahLst/>
              <a:cxnLst/>
              <a:rect l="l" t="t" r="r" b="b"/>
              <a:pathLst>
                <a:path w="2962275" h="1557020">
                  <a:moveTo>
                    <a:pt x="0" y="738274"/>
                  </a:moveTo>
                  <a:lnTo>
                    <a:pt x="13322" y="744982"/>
                  </a:lnTo>
                  <a:lnTo>
                    <a:pt x="25566" y="780368"/>
                  </a:lnTo>
                  <a:lnTo>
                    <a:pt x="23272" y="815234"/>
                  </a:lnTo>
                  <a:lnTo>
                    <a:pt x="19687" y="863460"/>
                  </a:lnTo>
                  <a:lnTo>
                    <a:pt x="20804" y="909940"/>
                  </a:lnTo>
                  <a:lnTo>
                    <a:pt x="32618" y="939567"/>
                  </a:lnTo>
                  <a:lnTo>
                    <a:pt x="37408" y="943559"/>
                  </a:lnTo>
                  <a:lnTo>
                    <a:pt x="44061" y="944490"/>
                  </a:lnTo>
                  <a:lnTo>
                    <a:pt x="50181" y="945155"/>
                  </a:lnTo>
                  <a:lnTo>
                    <a:pt x="78950" y="948359"/>
                  </a:lnTo>
                  <a:lnTo>
                    <a:pt x="111885" y="948332"/>
                  </a:lnTo>
                  <a:lnTo>
                    <a:pt x="138982" y="938550"/>
                  </a:lnTo>
                  <a:lnTo>
                    <a:pt x="150238" y="912491"/>
                  </a:lnTo>
                  <a:lnTo>
                    <a:pt x="148317" y="880024"/>
                  </a:lnTo>
                  <a:lnTo>
                    <a:pt x="144940" y="835778"/>
                  </a:lnTo>
                  <a:lnTo>
                    <a:pt x="143685" y="787728"/>
                  </a:lnTo>
                  <a:lnTo>
                    <a:pt x="148129" y="743852"/>
                  </a:lnTo>
                  <a:lnTo>
                    <a:pt x="161849" y="712129"/>
                  </a:lnTo>
                  <a:lnTo>
                    <a:pt x="188424" y="700536"/>
                  </a:lnTo>
                  <a:lnTo>
                    <a:pt x="316023" y="704860"/>
                  </a:lnTo>
                  <a:lnTo>
                    <a:pt x="351243" y="706653"/>
                  </a:lnTo>
                  <a:lnTo>
                    <a:pt x="391963" y="704935"/>
                  </a:lnTo>
                  <a:lnTo>
                    <a:pt x="425349" y="692202"/>
                  </a:lnTo>
                  <a:lnTo>
                    <a:pt x="438565" y="660953"/>
                  </a:lnTo>
                  <a:lnTo>
                    <a:pt x="431447" y="386329"/>
                  </a:lnTo>
                  <a:lnTo>
                    <a:pt x="431298" y="376488"/>
                  </a:lnTo>
                  <a:lnTo>
                    <a:pt x="450925" y="328867"/>
                  </a:lnTo>
                  <a:lnTo>
                    <a:pt x="481119" y="321958"/>
                  </a:lnTo>
                  <a:lnTo>
                    <a:pt x="520145" y="322525"/>
                  </a:lnTo>
                  <a:lnTo>
                    <a:pt x="563062" y="326339"/>
                  </a:lnTo>
                  <a:lnTo>
                    <a:pt x="604929" y="329174"/>
                  </a:lnTo>
                  <a:lnTo>
                    <a:pt x="640802" y="326802"/>
                  </a:lnTo>
                  <a:lnTo>
                    <a:pt x="665741" y="314998"/>
                  </a:lnTo>
                  <a:lnTo>
                    <a:pt x="674802" y="289533"/>
                  </a:lnTo>
                  <a:lnTo>
                    <a:pt x="671276" y="67000"/>
                  </a:lnTo>
                  <a:lnTo>
                    <a:pt x="671215" y="56847"/>
                  </a:lnTo>
                  <a:lnTo>
                    <a:pt x="696411" y="6593"/>
                  </a:lnTo>
                  <a:lnTo>
                    <a:pt x="729438" y="315"/>
                  </a:lnTo>
                  <a:lnTo>
                    <a:pt x="765882" y="1584"/>
                  </a:lnTo>
                  <a:lnTo>
                    <a:pt x="796813" y="3534"/>
                  </a:lnTo>
                  <a:lnTo>
                    <a:pt x="840759" y="3479"/>
                  </a:lnTo>
                  <a:lnTo>
                    <a:pt x="884687" y="3500"/>
                  </a:lnTo>
                  <a:lnTo>
                    <a:pt x="928602" y="3571"/>
                  </a:lnTo>
                  <a:lnTo>
                    <a:pt x="972510" y="3667"/>
                  </a:lnTo>
                  <a:lnTo>
                    <a:pt x="1014797" y="1681"/>
                  </a:lnTo>
                  <a:lnTo>
                    <a:pt x="1058949" y="0"/>
                  </a:lnTo>
                  <a:lnTo>
                    <a:pt x="1098495" y="5630"/>
                  </a:lnTo>
                  <a:lnTo>
                    <a:pt x="1126968" y="25583"/>
                  </a:lnTo>
                  <a:lnTo>
                    <a:pt x="1137896" y="66867"/>
                  </a:lnTo>
                  <a:lnTo>
                    <a:pt x="1137366" y="119073"/>
                  </a:lnTo>
                  <a:lnTo>
                    <a:pt x="1136830" y="171280"/>
                  </a:lnTo>
                  <a:lnTo>
                    <a:pt x="1136290" y="223490"/>
                  </a:lnTo>
                  <a:lnTo>
                    <a:pt x="1135747" y="275702"/>
                  </a:lnTo>
                  <a:lnTo>
                    <a:pt x="1135201" y="327916"/>
                  </a:lnTo>
                  <a:lnTo>
                    <a:pt x="1134653" y="380131"/>
                  </a:lnTo>
                  <a:lnTo>
                    <a:pt x="1134104" y="432349"/>
                  </a:lnTo>
                  <a:lnTo>
                    <a:pt x="1133556" y="484569"/>
                  </a:lnTo>
                  <a:lnTo>
                    <a:pt x="1133008" y="536791"/>
                  </a:lnTo>
                  <a:lnTo>
                    <a:pt x="1132462" y="589015"/>
                  </a:lnTo>
                  <a:lnTo>
                    <a:pt x="1131918" y="641241"/>
                  </a:lnTo>
                  <a:lnTo>
                    <a:pt x="1131378" y="693469"/>
                  </a:lnTo>
                  <a:lnTo>
                    <a:pt x="1130843" y="745699"/>
                  </a:lnTo>
                  <a:lnTo>
                    <a:pt x="1130312" y="797932"/>
                  </a:lnTo>
                  <a:lnTo>
                    <a:pt x="1134584" y="826103"/>
                  </a:lnTo>
                  <a:lnTo>
                    <a:pt x="1168052" y="849217"/>
                  </a:lnTo>
                  <a:lnTo>
                    <a:pt x="1227505" y="852441"/>
                  </a:lnTo>
                  <a:lnTo>
                    <a:pt x="1291689" y="854310"/>
                  </a:lnTo>
                  <a:lnTo>
                    <a:pt x="1323706" y="855144"/>
                  </a:lnTo>
                  <a:lnTo>
                    <a:pt x="1349447" y="856335"/>
                  </a:lnTo>
                  <a:lnTo>
                    <a:pt x="1403123" y="847613"/>
                  </a:lnTo>
                  <a:lnTo>
                    <a:pt x="1423771" y="810089"/>
                  </a:lnTo>
                  <a:lnTo>
                    <a:pt x="1424233" y="800642"/>
                  </a:lnTo>
                  <a:lnTo>
                    <a:pt x="1424228" y="791146"/>
                  </a:lnTo>
                  <a:lnTo>
                    <a:pt x="1423849" y="736848"/>
                  </a:lnTo>
                  <a:lnTo>
                    <a:pt x="1423438" y="682532"/>
                  </a:lnTo>
                  <a:lnTo>
                    <a:pt x="1423040" y="628203"/>
                  </a:lnTo>
                  <a:lnTo>
                    <a:pt x="1422698" y="573869"/>
                  </a:lnTo>
                  <a:lnTo>
                    <a:pt x="1419466" y="531763"/>
                  </a:lnTo>
                  <a:lnTo>
                    <a:pt x="1416702" y="475126"/>
                  </a:lnTo>
                  <a:lnTo>
                    <a:pt x="1424054" y="425250"/>
                  </a:lnTo>
                  <a:lnTo>
                    <a:pt x="1451171" y="403427"/>
                  </a:lnTo>
                  <a:lnTo>
                    <a:pt x="1482256" y="403229"/>
                  </a:lnTo>
                  <a:lnTo>
                    <a:pt x="1513341" y="402745"/>
                  </a:lnTo>
                  <a:lnTo>
                    <a:pt x="1544426" y="402136"/>
                  </a:lnTo>
                  <a:lnTo>
                    <a:pt x="1575510" y="401564"/>
                  </a:lnTo>
                  <a:lnTo>
                    <a:pt x="1602049" y="399413"/>
                  </a:lnTo>
                  <a:lnTo>
                    <a:pt x="1668849" y="399852"/>
                  </a:lnTo>
                  <a:lnTo>
                    <a:pt x="1696340" y="430586"/>
                  </a:lnTo>
                  <a:lnTo>
                    <a:pt x="1697254" y="449663"/>
                  </a:lnTo>
                  <a:lnTo>
                    <a:pt x="1697029" y="503328"/>
                  </a:lnTo>
                  <a:lnTo>
                    <a:pt x="1696424" y="556958"/>
                  </a:lnTo>
                  <a:lnTo>
                    <a:pt x="1695553" y="610567"/>
                  </a:lnTo>
                  <a:lnTo>
                    <a:pt x="1694524" y="664170"/>
                  </a:lnTo>
                  <a:lnTo>
                    <a:pt x="1693448" y="717779"/>
                  </a:lnTo>
                  <a:lnTo>
                    <a:pt x="1692437" y="771409"/>
                  </a:lnTo>
                  <a:lnTo>
                    <a:pt x="1691600" y="825075"/>
                  </a:lnTo>
                  <a:lnTo>
                    <a:pt x="1691903" y="838237"/>
                  </a:lnTo>
                  <a:lnTo>
                    <a:pt x="1693828" y="851244"/>
                  </a:lnTo>
                  <a:lnTo>
                    <a:pt x="1727744" y="877745"/>
                  </a:lnTo>
                  <a:lnTo>
                    <a:pt x="2120632" y="890404"/>
                  </a:lnTo>
                  <a:lnTo>
                    <a:pt x="2137978" y="890321"/>
                  </a:lnTo>
                  <a:lnTo>
                    <a:pt x="2180572" y="865922"/>
                  </a:lnTo>
                  <a:lnTo>
                    <a:pt x="2184006" y="844208"/>
                  </a:lnTo>
                  <a:lnTo>
                    <a:pt x="2183965" y="836783"/>
                  </a:lnTo>
                  <a:lnTo>
                    <a:pt x="2179962" y="790422"/>
                  </a:lnTo>
                  <a:lnTo>
                    <a:pt x="2174743" y="729642"/>
                  </a:lnTo>
                  <a:lnTo>
                    <a:pt x="2176397" y="671006"/>
                  </a:lnTo>
                  <a:lnTo>
                    <a:pt x="2193013" y="631082"/>
                  </a:lnTo>
                  <a:lnTo>
                    <a:pt x="2234659" y="620437"/>
                  </a:lnTo>
                  <a:lnTo>
                    <a:pt x="2286107" y="620482"/>
                  </a:lnTo>
                  <a:lnTo>
                    <a:pt x="2337537" y="620592"/>
                  </a:lnTo>
                  <a:lnTo>
                    <a:pt x="2388951" y="620737"/>
                  </a:lnTo>
                  <a:lnTo>
                    <a:pt x="2440355" y="620881"/>
                  </a:lnTo>
                  <a:lnTo>
                    <a:pt x="2491752" y="620992"/>
                  </a:lnTo>
                  <a:lnTo>
                    <a:pt x="2543144" y="621036"/>
                  </a:lnTo>
                  <a:lnTo>
                    <a:pt x="2563368" y="641394"/>
                  </a:lnTo>
                  <a:lnTo>
                    <a:pt x="2563210" y="695810"/>
                  </a:lnTo>
                  <a:lnTo>
                    <a:pt x="2562653" y="750215"/>
                  </a:lnTo>
                  <a:lnTo>
                    <a:pt x="2561872" y="804644"/>
                  </a:lnTo>
                  <a:lnTo>
                    <a:pt x="2561040" y="859136"/>
                  </a:lnTo>
                  <a:lnTo>
                    <a:pt x="2574435" y="896840"/>
                  </a:lnTo>
                  <a:lnTo>
                    <a:pt x="2608374" y="911493"/>
                  </a:lnTo>
                  <a:lnTo>
                    <a:pt x="2651094" y="912873"/>
                  </a:lnTo>
                  <a:lnTo>
                    <a:pt x="2690834" y="910761"/>
                  </a:lnTo>
                  <a:lnTo>
                    <a:pt x="2913366" y="906570"/>
                  </a:lnTo>
                  <a:lnTo>
                    <a:pt x="2959185" y="933111"/>
                  </a:lnTo>
                  <a:lnTo>
                    <a:pt x="2962097" y="968531"/>
                  </a:lnTo>
                  <a:lnTo>
                    <a:pt x="2958823" y="1006384"/>
                  </a:lnTo>
                  <a:lnTo>
                    <a:pt x="2956210" y="1035898"/>
                  </a:lnTo>
                  <a:lnTo>
                    <a:pt x="2956210" y="1536114"/>
                  </a:lnTo>
                  <a:lnTo>
                    <a:pt x="2954666" y="1544038"/>
                  </a:lnTo>
                  <a:lnTo>
                    <a:pt x="2950297" y="1550509"/>
                  </a:lnTo>
                  <a:lnTo>
                    <a:pt x="2943795" y="1554871"/>
                  </a:lnTo>
                  <a:lnTo>
                    <a:pt x="2935853" y="1556471"/>
                  </a:lnTo>
                  <a:lnTo>
                    <a:pt x="0" y="1556471"/>
                  </a:lnTo>
                </a:path>
              </a:pathLst>
            </a:custGeom>
            <a:ln w="1904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17592" y="4405502"/>
              <a:ext cx="420370" cy="345440"/>
            </a:xfrm>
            <a:custGeom>
              <a:avLst/>
              <a:gdLst/>
              <a:ahLst/>
              <a:cxnLst/>
              <a:rect l="l" t="t" r="r" b="b"/>
              <a:pathLst>
                <a:path w="420369" h="345439">
                  <a:moveTo>
                    <a:pt x="310748" y="345071"/>
                  </a:moveTo>
                  <a:lnTo>
                    <a:pt x="276085" y="339354"/>
                  </a:lnTo>
                  <a:lnTo>
                    <a:pt x="244046" y="326775"/>
                  </a:lnTo>
                  <a:lnTo>
                    <a:pt x="220511" y="314196"/>
                  </a:lnTo>
                  <a:lnTo>
                    <a:pt x="211359" y="308478"/>
                  </a:lnTo>
                  <a:lnTo>
                    <a:pt x="162129" y="293205"/>
                  </a:lnTo>
                  <a:lnTo>
                    <a:pt x="98158" y="280708"/>
                  </a:lnTo>
                  <a:lnTo>
                    <a:pt x="52624" y="262198"/>
                  </a:lnTo>
                  <a:lnTo>
                    <a:pt x="22862" y="238355"/>
                  </a:lnTo>
                  <a:lnTo>
                    <a:pt x="0" y="177396"/>
                  </a:lnTo>
                  <a:lnTo>
                    <a:pt x="1571" y="141641"/>
                  </a:lnTo>
                  <a:lnTo>
                    <a:pt x="16546" y="110218"/>
                  </a:lnTo>
                  <a:lnTo>
                    <a:pt x="44806" y="96736"/>
                  </a:lnTo>
                  <a:lnTo>
                    <a:pt x="78239" y="88545"/>
                  </a:lnTo>
                  <a:lnTo>
                    <a:pt x="108732" y="72998"/>
                  </a:lnTo>
                  <a:lnTo>
                    <a:pt x="128172" y="37444"/>
                  </a:lnTo>
                  <a:lnTo>
                    <a:pt x="136325" y="20375"/>
                  </a:lnTo>
                  <a:lnTo>
                    <a:pt x="151062" y="8750"/>
                  </a:lnTo>
                  <a:lnTo>
                    <a:pt x="171236" y="2111"/>
                  </a:lnTo>
                  <a:lnTo>
                    <a:pt x="195698" y="0"/>
                  </a:lnTo>
                  <a:lnTo>
                    <a:pt x="243520" y="5449"/>
                  </a:lnTo>
                  <a:lnTo>
                    <a:pt x="294672" y="20303"/>
                  </a:lnTo>
                  <a:lnTo>
                    <a:pt x="343536" y="42316"/>
                  </a:lnTo>
                  <a:lnTo>
                    <a:pt x="384492" y="69245"/>
                  </a:lnTo>
                  <a:lnTo>
                    <a:pt x="411921" y="98846"/>
                  </a:lnTo>
                  <a:lnTo>
                    <a:pt x="420129" y="133271"/>
                  </a:lnTo>
                  <a:lnTo>
                    <a:pt x="399591" y="152141"/>
                  </a:lnTo>
                  <a:lnTo>
                    <a:pt x="366009" y="162117"/>
                  </a:lnTo>
                  <a:lnTo>
                    <a:pt x="335089" y="169860"/>
                  </a:lnTo>
                  <a:lnTo>
                    <a:pt x="322532" y="182032"/>
                  </a:lnTo>
                  <a:lnTo>
                    <a:pt x="334834" y="203644"/>
                  </a:lnTo>
                  <a:lnTo>
                    <a:pt x="356402" y="229682"/>
                  </a:lnTo>
                  <a:lnTo>
                    <a:pt x="371036" y="264573"/>
                  </a:lnTo>
                  <a:lnTo>
                    <a:pt x="362536" y="312742"/>
                  </a:lnTo>
                  <a:lnTo>
                    <a:pt x="352874" y="327965"/>
                  </a:lnTo>
                  <a:lnTo>
                    <a:pt x="340596" y="337948"/>
                  </a:lnTo>
                  <a:lnTo>
                    <a:pt x="326341" y="343410"/>
                  </a:lnTo>
                  <a:lnTo>
                    <a:pt x="310748" y="345071"/>
                  </a:lnTo>
                  <a:close/>
                </a:path>
              </a:pathLst>
            </a:custGeom>
            <a:solidFill>
              <a:srgbClr val="7D9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48492" y="4385186"/>
              <a:ext cx="420370" cy="619125"/>
            </a:xfrm>
            <a:custGeom>
              <a:avLst/>
              <a:gdLst/>
              <a:ahLst/>
              <a:cxnLst/>
              <a:rect l="l" t="t" r="r" b="b"/>
              <a:pathLst>
                <a:path w="420369" h="619125">
                  <a:moveTo>
                    <a:pt x="211314" y="618590"/>
                  </a:moveTo>
                  <a:lnTo>
                    <a:pt x="211314" y="307398"/>
                  </a:lnTo>
                  <a:lnTo>
                    <a:pt x="230172" y="318630"/>
                  </a:lnTo>
                  <a:lnTo>
                    <a:pt x="274207" y="337711"/>
                  </a:lnTo>
                  <a:lnTo>
                    <a:pt x="324609" y="342721"/>
                  </a:lnTo>
                  <a:lnTo>
                    <a:pt x="362569" y="311740"/>
                  </a:lnTo>
                  <a:lnTo>
                    <a:pt x="371024" y="263562"/>
                  </a:lnTo>
                  <a:lnTo>
                    <a:pt x="356366" y="228728"/>
                  </a:lnTo>
                  <a:lnTo>
                    <a:pt x="334790" y="202761"/>
                  </a:lnTo>
                  <a:lnTo>
                    <a:pt x="322487" y="181184"/>
                  </a:lnTo>
                  <a:lnTo>
                    <a:pt x="335074" y="169004"/>
                  </a:lnTo>
                  <a:lnTo>
                    <a:pt x="366003" y="161237"/>
                  </a:lnTo>
                  <a:lnTo>
                    <a:pt x="399585" y="151226"/>
                  </a:lnTo>
                  <a:lnTo>
                    <a:pt x="420131" y="132314"/>
                  </a:lnTo>
                  <a:lnTo>
                    <a:pt x="411953" y="97843"/>
                  </a:lnTo>
                  <a:lnTo>
                    <a:pt x="387251" y="70552"/>
                  </a:lnTo>
                  <a:lnTo>
                    <a:pt x="350719" y="45373"/>
                  </a:lnTo>
                  <a:lnTo>
                    <a:pt x="306733" y="24055"/>
                  </a:lnTo>
                  <a:lnTo>
                    <a:pt x="259671" y="8348"/>
                  </a:lnTo>
                  <a:lnTo>
                    <a:pt x="213910" y="0"/>
                  </a:lnTo>
                  <a:lnTo>
                    <a:pt x="173827" y="759"/>
                  </a:lnTo>
                  <a:lnTo>
                    <a:pt x="143800" y="12375"/>
                  </a:lnTo>
                  <a:lnTo>
                    <a:pt x="128205" y="36597"/>
                  </a:lnTo>
                  <a:lnTo>
                    <a:pt x="108816" y="72142"/>
                  </a:lnTo>
                  <a:lnTo>
                    <a:pt x="78316" y="87670"/>
                  </a:lnTo>
                  <a:lnTo>
                    <a:pt x="44850" y="95838"/>
                  </a:lnTo>
                  <a:lnTo>
                    <a:pt x="16564" y="109301"/>
                  </a:lnTo>
                  <a:lnTo>
                    <a:pt x="1604" y="140715"/>
                  </a:lnTo>
                  <a:lnTo>
                    <a:pt x="0" y="176476"/>
                  </a:lnTo>
                  <a:lnTo>
                    <a:pt x="6189" y="208953"/>
                  </a:lnTo>
                  <a:lnTo>
                    <a:pt x="22836" y="237459"/>
                  </a:lnTo>
                  <a:lnTo>
                    <a:pt x="52605" y="261307"/>
                  </a:lnTo>
                  <a:lnTo>
                    <a:pt x="98158" y="279809"/>
                  </a:lnTo>
                  <a:lnTo>
                    <a:pt x="162162" y="292280"/>
                  </a:lnTo>
                </a:path>
              </a:pathLst>
            </a:custGeom>
            <a:ln w="1904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04976" y="4183378"/>
              <a:ext cx="1639570" cy="960119"/>
            </a:xfrm>
            <a:custGeom>
              <a:avLst/>
              <a:gdLst/>
              <a:ahLst/>
              <a:cxnLst/>
              <a:rect l="l" t="t" r="r" b="b"/>
              <a:pathLst>
                <a:path w="1639570" h="960120">
                  <a:moveTo>
                    <a:pt x="85916" y="960121"/>
                  </a:moveTo>
                  <a:lnTo>
                    <a:pt x="60681" y="930141"/>
                  </a:lnTo>
                  <a:lnTo>
                    <a:pt x="34573" y="887795"/>
                  </a:lnTo>
                  <a:lnTo>
                    <a:pt x="15236" y="842036"/>
                  </a:lnTo>
                  <a:lnTo>
                    <a:pt x="3464" y="793683"/>
                  </a:lnTo>
                  <a:lnTo>
                    <a:pt x="0" y="744068"/>
                  </a:lnTo>
                  <a:lnTo>
                    <a:pt x="4526" y="694619"/>
                  </a:lnTo>
                  <a:lnTo>
                    <a:pt x="16532" y="646355"/>
                  </a:lnTo>
                  <a:lnTo>
                    <a:pt x="35505" y="600297"/>
                  </a:lnTo>
                  <a:lnTo>
                    <a:pt x="60932" y="557466"/>
                  </a:lnTo>
                  <a:lnTo>
                    <a:pt x="92303" y="518883"/>
                  </a:lnTo>
                  <a:lnTo>
                    <a:pt x="129105" y="485569"/>
                  </a:lnTo>
                  <a:lnTo>
                    <a:pt x="170825" y="458543"/>
                  </a:lnTo>
                  <a:lnTo>
                    <a:pt x="216655" y="438303"/>
                  </a:lnTo>
                  <a:lnTo>
                    <a:pt x="264503" y="424464"/>
                  </a:lnTo>
                  <a:lnTo>
                    <a:pt x="313889" y="415994"/>
                  </a:lnTo>
                  <a:lnTo>
                    <a:pt x="364335" y="411860"/>
                  </a:lnTo>
                  <a:lnTo>
                    <a:pt x="415363" y="411030"/>
                  </a:lnTo>
                  <a:lnTo>
                    <a:pt x="466491" y="412471"/>
                  </a:lnTo>
                  <a:lnTo>
                    <a:pt x="517243" y="415149"/>
                  </a:lnTo>
                  <a:lnTo>
                    <a:pt x="568055" y="417901"/>
                  </a:lnTo>
                  <a:lnTo>
                    <a:pt x="619225" y="419468"/>
                  </a:lnTo>
                  <a:lnTo>
                    <a:pt x="670284" y="418811"/>
                  </a:lnTo>
                  <a:lnTo>
                    <a:pt x="720764" y="414895"/>
                  </a:lnTo>
                  <a:lnTo>
                    <a:pt x="770195" y="406681"/>
                  </a:lnTo>
                  <a:lnTo>
                    <a:pt x="818108" y="393134"/>
                  </a:lnTo>
                  <a:lnTo>
                    <a:pt x="864035" y="373215"/>
                  </a:lnTo>
                  <a:lnTo>
                    <a:pt x="901407" y="349029"/>
                  </a:lnTo>
                  <a:lnTo>
                    <a:pt x="934427" y="318373"/>
                  </a:lnTo>
                  <a:lnTo>
                    <a:pt x="961963" y="282678"/>
                  </a:lnTo>
                  <a:lnTo>
                    <a:pt x="982883" y="243380"/>
                  </a:lnTo>
                  <a:lnTo>
                    <a:pt x="996055" y="201911"/>
                  </a:lnTo>
                  <a:lnTo>
                    <a:pt x="1000345" y="159705"/>
                  </a:lnTo>
                  <a:lnTo>
                    <a:pt x="994623" y="118195"/>
                  </a:lnTo>
                  <a:lnTo>
                    <a:pt x="977755" y="78816"/>
                  </a:lnTo>
                  <a:lnTo>
                    <a:pt x="948778" y="44081"/>
                  </a:lnTo>
                  <a:lnTo>
                    <a:pt x="911486" y="19391"/>
                  </a:lnTo>
                  <a:lnTo>
                    <a:pt x="868543" y="4709"/>
                  </a:lnTo>
                  <a:lnTo>
                    <a:pt x="822611" y="0"/>
                  </a:lnTo>
                  <a:lnTo>
                    <a:pt x="776353" y="5227"/>
                  </a:lnTo>
                  <a:lnTo>
                    <a:pt x="732433" y="20357"/>
                  </a:lnTo>
                  <a:lnTo>
                    <a:pt x="693513" y="45352"/>
                  </a:lnTo>
                  <a:lnTo>
                    <a:pt x="661811" y="78529"/>
                  </a:lnTo>
                  <a:lnTo>
                    <a:pt x="637568" y="117126"/>
                  </a:lnTo>
                  <a:lnTo>
                    <a:pt x="620665" y="159780"/>
                  </a:lnTo>
                  <a:lnTo>
                    <a:pt x="610985" y="205131"/>
                  </a:lnTo>
                  <a:lnTo>
                    <a:pt x="608410" y="251817"/>
                  </a:lnTo>
                  <a:lnTo>
                    <a:pt x="612821" y="298479"/>
                  </a:lnTo>
                  <a:lnTo>
                    <a:pt x="624099" y="343755"/>
                  </a:lnTo>
                  <a:lnTo>
                    <a:pt x="641353" y="386566"/>
                  </a:lnTo>
                  <a:lnTo>
                    <a:pt x="663596" y="426852"/>
                  </a:lnTo>
                  <a:lnTo>
                    <a:pt x="690192" y="464604"/>
                  </a:lnTo>
                  <a:lnTo>
                    <a:pt x="720507" y="499813"/>
                  </a:lnTo>
                  <a:lnTo>
                    <a:pt x="753904" y="532472"/>
                  </a:lnTo>
                  <a:lnTo>
                    <a:pt x="789748" y="562570"/>
                  </a:lnTo>
                  <a:lnTo>
                    <a:pt x="827404" y="590101"/>
                  </a:lnTo>
                  <a:lnTo>
                    <a:pt x="867251" y="615624"/>
                  </a:lnTo>
                  <a:lnTo>
                    <a:pt x="908475" y="638641"/>
                  </a:lnTo>
                  <a:lnTo>
                    <a:pt x="950936" y="659156"/>
                  </a:lnTo>
                  <a:lnTo>
                    <a:pt x="994495" y="677174"/>
                  </a:lnTo>
                  <a:lnTo>
                    <a:pt x="1039012" y="692702"/>
                  </a:lnTo>
                  <a:lnTo>
                    <a:pt x="1084346" y="705743"/>
                  </a:lnTo>
                  <a:lnTo>
                    <a:pt x="1130358" y="716303"/>
                  </a:lnTo>
                  <a:lnTo>
                    <a:pt x="1176908" y="724387"/>
                  </a:lnTo>
                  <a:lnTo>
                    <a:pt x="1223856" y="730000"/>
                  </a:lnTo>
                  <a:lnTo>
                    <a:pt x="1271062" y="733146"/>
                  </a:lnTo>
                  <a:lnTo>
                    <a:pt x="1318386" y="733832"/>
                  </a:lnTo>
                  <a:lnTo>
                    <a:pt x="1365689" y="732062"/>
                  </a:lnTo>
                  <a:lnTo>
                    <a:pt x="1412830" y="727840"/>
                  </a:lnTo>
                  <a:lnTo>
                    <a:pt x="1459670" y="721173"/>
                  </a:lnTo>
                  <a:lnTo>
                    <a:pt x="1506069" y="712065"/>
                  </a:lnTo>
                  <a:lnTo>
                    <a:pt x="1551886" y="700521"/>
                  </a:lnTo>
                  <a:lnTo>
                    <a:pt x="1596983" y="686547"/>
                  </a:lnTo>
                  <a:lnTo>
                    <a:pt x="1639023" y="670960"/>
                  </a:lnTo>
                </a:path>
              </a:pathLst>
            </a:custGeom>
            <a:ln w="19049">
              <a:solidFill>
                <a:srgbClr val="5441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0" y="0"/>
            <a:ext cx="1310005" cy="1138555"/>
            <a:chOff x="0" y="0"/>
            <a:chExt cx="1310005" cy="1138555"/>
          </a:xfrm>
        </p:grpSpPr>
        <p:sp>
          <p:nvSpPr>
            <p:cNvPr id="10" name="object 10"/>
            <p:cNvSpPr/>
            <p:nvPr/>
          </p:nvSpPr>
          <p:spPr>
            <a:xfrm>
              <a:off x="0" y="0"/>
              <a:ext cx="1310005" cy="1138555"/>
            </a:xfrm>
            <a:custGeom>
              <a:avLst/>
              <a:gdLst/>
              <a:ahLst/>
              <a:cxnLst/>
              <a:rect l="l" t="t" r="r" b="b"/>
              <a:pathLst>
                <a:path w="1310005" h="1138555">
                  <a:moveTo>
                    <a:pt x="0" y="1137955"/>
                  </a:moveTo>
                  <a:lnTo>
                    <a:pt x="0" y="0"/>
                  </a:lnTo>
                  <a:lnTo>
                    <a:pt x="1217663" y="0"/>
                  </a:lnTo>
                  <a:lnTo>
                    <a:pt x="1265828" y="42656"/>
                  </a:lnTo>
                  <a:lnTo>
                    <a:pt x="1295306" y="84698"/>
                  </a:lnTo>
                  <a:lnTo>
                    <a:pt x="1309192" y="129021"/>
                  </a:lnTo>
                  <a:lnTo>
                    <a:pt x="1309637" y="136242"/>
                  </a:lnTo>
                  <a:lnTo>
                    <a:pt x="1309525" y="143464"/>
                  </a:lnTo>
                  <a:lnTo>
                    <a:pt x="1291664" y="189752"/>
                  </a:lnTo>
                  <a:lnTo>
                    <a:pt x="1268293" y="218155"/>
                  </a:lnTo>
                  <a:lnTo>
                    <a:pt x="1245289" y="254593"/>
                  </a:lnTo>
                  <a:lnTo>
                    <a:pt x="1230075" y="294860"/>
                  </a:lnTo>
                  <a:lnTo>
                    <a:pt x="1222655" y="337399"/>
                  </a:lnTo>
                  <a:lnTo>
                    <a:pt x="1223031" y="380657"/>
                  </a:lnTo>
                  <a:lnTo>
                    <a:pt x="1228360" y="412299"/>
                  </a:lnTo>
                  <a:lnTo>
                    <a:pt x="1237993" y="442855"/>
                  </a:lnTo>
                  <a:lnTo>
                    <a:pt x="1251911" y="471667"/>
                  </a:lnTo>
                  <a:lnTo>
                    <a:pt x="1270098" y="498077"/>
                  </a:lnTo>
                  <a:lnTo>
                    <a:pt x="1237711" y="509045"/>
                  </a:lnTo>
                  <a:lnTo>
                    <a:pt x="1213508" y="538661"/>
                  </a:lnTo>
                  <a:lnTo>
                    <a:pt x="1190413" y="573585"/>
                  </a:lnTo>
                  <a:lnTo>
                    <a:pt x="1161347" y="600473"/>
                  </a:lnTo>
                  <a:lnTo>
                    <a:pt x="1147931" y="605832"/>
                  </a:lnTo>
                  <a:lnTo>
                    <a:pt x="1133733" y="609314"/>
                  </a:lnTo>
                  <a:lnTo>
                    <a:pt x="1119340" y="612423"/>
                  </a:lnTo>
                  <a:lnTo>
                    <a:pt x="1105342" y="616662"/>
                  </a:lnTo>
                  <a:lnTo>
                    <a:pt x="1072036" y="641087"/>
                  </a:lnTo>
                  <a:lnTo>
                    <a:pt x="1053564" y="678541"/>
                  </a:lnTo>
                  <a:lnTo>
                    <a:pt x="1046707" y="723713"/>
                  </a:lnTo>
                  <a:lnTo>
                    <a:pt x="1048246" y="771294"/>
                  </a:lnTo>
                  <a:lnTo>
                    <a:pt x="1048999" y="778282"/>
                  </a:lnTo>
                  <a:lnTo>
                    <a:pt x="1049854" y="785182"/>
                  </a:lnTo>
                  <a:lnTo>
                    <a:pt x="1049999" y="786235"/>
                  </a:lnTo>
                  <a:lnTo>
                    <a:pt x="981723" y="786235"/>
                  </a:lnTo>
                  <a:lnTo>
                    <a:pt x="913079" y="811665"/>
                  </a:lnTo>
                  <a:lnTo>
                    <a:pt x="858729" y="860065"/>
                  </a:lnTo>
                  <a:lnTo>
                    <a:pt x="813445" y="918180"/>
                  </a:lnTo>
                  <a:lnTo>
                    <a:pt x="725093" y="1038816"/>
                  </a:lnTo>
                  <a:lnTo>
                    <a:pt x="718719" y="1047289"/>
                  </a:lnTo>
                  <a:lnTo>
                    <a:pt x="716734" y="1049664"/>
                  </a:lnTo>
                  <a:lnTo>
                    <a:pt x="325737" y="1049664"/>
                  </a:lnTo>
                  <a:lnTo>
                    <a:pt x="273919" y="1052795"/>
                  </a:lnTo>
                  <a:lnTo>
                    <a:pt x="222722" y="1060247"/>
                  </a:lnTo>
                  <a:lnTo>
                    <a:pt x="172370" y="1072872"/>
                  </a:lnTo>
                  <a:lnTo>
                    <a:pt x="128017" y="1088788"/>
                  </a:lnTo>
                  <a:lnTo>
                    <a:pt x="40154" y="1124631"/>
                  </a:lnTo>
                  <a:lnTo>
                    <a:pt x="0" y="1137955"/>
                  </a:lnTo>
                  <a:close/>
                </a:path>
                <a:path w="1310005" h="1138555">
                  <a:moveTo>
                    <a:pt x="1051798" y="798659"/>
                  </a:moveTo>
                  <a:lnTo>
                    <a:pt x="1017836" y="786873"/>
                  </a:lnTo>
                  <a:lnTo>
                    <a:pt x="981723" y="786235"/>
                  </a:lnTo>
                  <a:lnTo>
                    <a:pt x="1049999" y="786235"/>
                  </a:lnTo>
                  <a:lnTo>
                    <a:pt x="1050792" y="791979"/>
                  </a:lnTo>
                  <a:lnTo>
                    <a:pt x="1051798" y="798659"/>
                  </a:lnTo>
                  <a:close/>
                </a:path>
                <a:path w="1310005" h="1138555">
                  <a:moveTo>
                    <a:pt x="666511" y="1076311"/>
                  </a:moveTo>
                  <a:lnTo>
                    <a:pt x="650824" y="1076055"/>
                  </a:lnTo>
                  <a:lnTo>
                    <a:pt x="635184" y="1074530"/>
                  </a:lnTo>
                  <a:lnTo>
                    <a:pt x="482689" y="1057675"/>
                  </a:lnTo>
                  <a:lnTo>
                    <a:pt x="430346" y="1052957"/>
                  </a:lnTo>
                  <a:lnTo>
                    <a:pt x="377955" y="1050002"/>
                  </a:lnTo>
                  <a:lnTo>
                    <a:pt x="325737" y="1049664"/>
                  </a:lnTo>
                  <a:lnTo>
                    <a:pt x="716734" y="1049664"/>
                  </a:lnTo>
                  <a:lnTo>
                    <a:pt x="711919" y="1055426"/>
                  </a:lnTo>
                  <a:lnTo>
                    <a:pt x="704408" y="1062724"/>
                  </a:lnTo>
                  <a:lnTo>
                    <a:pt x="695899" y="1068675"/>
                  </a:lnTo>
                  <a:lnTo>
                    <a:pt x="681714" y="1074213"/>
                  </a:lnTo>
                  <a:lnTo>
                    <a:pt x="666511" y="1076311"/>
                  </a:lnTo>
                  <a:close/>
                </a:path>
              </a:pathLst>
            </a:custGeom>
            <a:solidFill>
              <a:srgbClr val="93A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703580" cy="941705"/>
            </a:xfrm>
            <a:custGeom>
              <a:avLst/>
              <a:gdLst/>
              <a:ahLst/>
              <a:cxnLst/>
              <a:rect l="l" t="t" r="r" b="b"/>
              <a:pathLst>
                <a:path w="703580" h="941705">
                  <a:moveTo>
                    <a:pt x="420266" y="687190"/>
                  </a:moveTo>
                  <a:lnTo>
                    <a:pt x="376000" y="687190"/>
                  </a:lnTo>
                  <a:lnTo>
                    <a:pt x="367715" y="681357"/>
                  </a:lnTo>
                  <a:lnTo>
                    <a:pt x="363886" y="673250"/>
                  </a:lnTo>
                  <a:lnTo>
                    <a:pt x="362221" y="663671"/>
                  </a:lnTo>
                  <a:lnTo>
                    <a:pt x="360576" y="653685"/>
                  </a:lnTo>
                  <a:lnTo>
                    <a:pt x="363549" y="634938"/>
                  </a:lnTo>
                  <a:lnTo>
                    <a:pt x="387775" y="582604"/>
                  </a:lnTo>
                  <a:lnTo>
                    <a:pt x="415003" y="552692"/>
                  </a:lnTo>
                  <a:lnTo>
                    <a:pt x="445205" y="526830"/>
                  </a:lnTo>
                  <a:lnTo>
                    <a:pt x="478620" y="505451"/>
                  </a:lnTo>
                  <a:lnTo>
                    <a:pt x="515484" y="488983"/>
                  </a:lnTo>
                  <a:lnTo>
                    <a:pt x="531975" y="485502"/>
                  </a:lnTo>
                  <a:lnTo>
                    <a:pt x="540039" y="483088"/>
                  </a:lnTo>
                  <a:lnTo>
                    <a:pt x="568841" y="447942"/>
                  </a:lnTo>
                  <a:lnTo>
                    <a:pt x="571750" y="422447"/>
                  </a:lnTo>
                  <a:lnTo>
                    <a:pt x="580154" y="399813"/>
                  </a:lnTo>
                  <a:lnTo>
                    <a:pt x="593298" y="379628"/>
                  </a:lnTo>
                  <a:lnTo>
                    <a:pt x="610428" y="361480"/>
                  </a:lnTo>
                  <a:lnTo>
                    <a:pt x="628565" y="351453"/>
                  </a:lnTo>
                  <a:lnTo>
                    <a:pt x="651457" y="347291"/>
                  </a:lnTo>
                  <a:lnTo>
                    <a:pt x="674451" y="349389"/>
                  </a:lnTo>
                  <a:lnTo>
                    <a:pt x="692894" y="358144"/>
                  </a:lnTo>
                  <a:lnTo>
                    <a:pt x="697778" y="362041"/>
                  </a:lnTo>
                  <a:lnTo>
                    <a:pt x="702384" y="370118"/>
                  </a:lnTo>
                  <a:lnTo>
                    <a:pt x="703030" y="376627"/>
                  </a:lnTo>
                  <a:lnTo>
                    <a:pt x="703027" y="379628"/>
                  </a:lnTo>
                  <a:lnTo>
                    <a:pt x="694974" y="441313"/>
                  </a:lnTo>
                  <a:lnTo>
                    <a:pt x="668324" y="497579"/>
                  </a:lnTo>
                  <a:lnTo>
                    <a:pt x="624248" y="530606"/>
                  </a:lnTo>
                  <a:lnTo>
                    <a:pt x="604501" y="533085"/>
                  </a:lnTo>
                  <a:lnTo>
                    <a:pt x="587917" y="535667"/>
                  </a:lnTo>
                  <a:lnTo>
                    <a:pt x="573227" y="542731"/>
                  </a:lnTo>
                  <a:lnTo>
                    <a:pt x="559430" y="551826"/>
                  </a:lnTo>
                  <a:lnTo>
                    <a:pt x="545526" y="560499"/>
                  </a:lnTo>
                  <a:lnTo>
                    <a:pt x="533391" y="568481"/>
                  </a:lnTo>
                  <a:lnTo>
                    <a:pt x="522135" y="578128"/>
                  </a:lnTo>
                  <a:lnTo>
                    <a:pt x="500570" y="599122"/>
                  </a:lnTo>
                  <a:lnTo>
                    <a:pt x="489649" y="609486"/>
                  </a:lnTo>
                  <a:lnTo>
                    <a:pt x="458795" y="641752"/>
                  </a:lnTo>
                  <a:lnTo>
                    <a:pt x="435809" y="671593"/>
                  </a:lnTo>
                  <a:lnTo>
                    <a:pt x="422906" y="686110"/>
                  </a:lnTo>
                  <a:lnTo>
                    <a:pt x="420266" y="687190"/>
                  </a:lnTo>
                  <a:close/>
                </a:path>
                <a:path w="703580" h="941705">
                  <a:moveTo>
                    <a:pt x="408043" y="692193"/>
                  </a:moveTo>
                  <a:lnTo>
                    <a:pt x="392024" y="691861"/>
                  </a:lnTo>
                  <a:lnTo>
                    <a:pt x="375861" y="687190"/>
                  </a:lnTo>
                  <a:lnTo>
                    <a:pt x="375742" y="687009"/>
                  </a:lnTo>
                  <a:lnTo>
                    <a:pt x="376000" y="687190"/>
                  </a:lnTo>
                  <a:lnTo>
                    <a:pt x="420266" y="687190"/>
                  </a:lnTo>
                  <a:lnTo>
                    <a:pt x="408043" y="692193"/>
                  </a:lnTo>
                  <a:close/>
                </a:path>
                <a:path w="703580" h="941705">
                  <a:moveTo>
                    <a:pt x="333579" y="90841"/>
                  </a:moveTo>
                  <a:lnTo>
                    <a:pt x="327461" y="88449"/>
                  </a:lnTo>
                  <a:lnTo>
                    <a:pt x="317611" y="83314"/>
                  </a:lnTo>
                  <a:lnTo>
                    <a:pt x="313711" y="76551"/>
                  </a:lnTo>
                  <a:lnTo>
                    <a:pt x="308071" y="75496"/>
                  </a:lnTo>
                  <a:lnTo>
                    <a:pt x="286839" y="39316"/>
                  </a:lnTo>
                  <a:lnTo>
                    <a:pt x="287103" y="31833"/>
                  </a:lnTo>
                  <a:lnTo>
                    <a:pt x="287198" y="29124"/>
                  </a:lnTo>
                  <a:lnTo>
                    <a:pt x="288159" y="18904"/>
                  </a:lnTo>
                  <a:lnTo>
                    <a:pt x="289371" y="8594"/>
                  </a:lnTo>
                  <a:lnTo>
                    <a:pt x="290283" y="0"/>
                  </a:lnTo>
                  <a:lnTo>
                    <a:pt x="404297" y="0"/>
                  </a:lnTo>
                  <a:lnTo>
                    <a:pt x="403562" y="5829"/>
                  </a:lnTo>
                  <a:lnTo>
                    <a:pt x="401591" y="13866"/>
                  </a:lnTo>
                  <a:lnTo>
                    <a:pt x="381851" y="65769"/>
                  </a:lnTo>
                  <a:lnTo>
                    <a:pt x="354554" y="84589"/>
                  </a:lnTo>
                  <a:lnTo>
                    <a:pt x="333579" y="90841"/>
                  </a:lnTo>
                  <a:close/>
                </a:path>
                <a:path w="703580" h="941705">
                  <a:moveTo>
                    <a:pt x="338857" y="925339"/>
                  </a:moveTo>
                  <a:lnTo>
                    <a:pt x="347969" y="919837"/>
                  </a:lnTo>
                  <a:lnTo>
                    <a:pt x="356961" y="914001"/>
                  </a:lnTo>
                  <a:lnTo>
                    <a:pt x="365796" y="907878"/>
                  </a:lnTo>
                  <a:lnTo>
                    <a:pt x="374433" y="901514"/>
                  </a:lnTo>
                  <a:lnTo>
                    <a:pt x="392082" y="889036"/>
                  </a:lnTo>
                  <a:lnTo>
                    <a:pt x="429463" y="866769"/>
                  </a:lnTo>
                  <a:lnTo>
                    <a:pt x="467047" y="846459"/>
                  </a:lnTo>
                  <a:lnTo>
                    <a:pt x="504808" y="828281"/>
                  </a:lnTo>
                  <a:lnTo>
                    <a:pt x="534305" y="815828"/>
                  </a:lnTo>
                  <a:lnTo>
                    <a:pt x="534503" y="815828"/>
                  </a:lnTo>
                  <a:lnTo>
                    <a:pt x="544527" y="814198"/>
                  </a:lnTo>
                  <a:lnTo>
                    <a:pt x="581943" y="841191"/>
                  </a:lnTo>
                  <a:lnTo>
                    <a:pt x="591155" y="871716"/>
                  </a:lnTo>
                  <a:lnTo>
                    <a:pt x="590729" y="875564"/>
                  </a:lnTo>
                  <a:lnTo>
                    <a:pt x="589354" y="885612"/>
                  </a:lnTo>
                  <a:lnTo>
                    <a:pt x="586881" y="895477"/>
                  </a:lnTo>
                  <a:lnTo>
                    <a:pt x="583343" y="905081"/>
                  </a:lnTo>
                  <a:lnTo>
                    <a:pt x="578777" y="914343"/>
                  </a:lnTo>
                  <a:lnTo>
                    <a:pt x="338857" y="925339"/>
                  </a:lnTo>
                  <a:close/>
                </a:path>
                <a:path w="703580" h="941705">
                  <a:moveTo>
                    <a:pt x="214025" y="424989"/>
                  </a:moveTo>
                  <a:lnTo>
                    <a:pt x="155360" y="408548"/>
                  </a:lnTo>
                  <a:lnTo>
                    <a:pt x="109454" y="390969"/>
                  </a:lnTo>
                  <a:lnTo>
                    <a:pt x="81591" y="362674"/>
                  </a:lnTo>
                  <a:lnTo>
                    <a:pt x="72402" y="323512"/>
                  </a:lnTo>
                  <a:lnTo>
                    <a:pt x="70966" y="309092"/>
                  </a:lnTo>
                  <a:lnTo>
                    <a:pt x="70953" y="308895"/>
                  </a:lnTo>
                  <a:lnTo>
                    <a:pt x="69543" y="301654"/>
                  </a:lnTo>
                  <a:lnTo>
                    <a:pt x="68917" y="298834"/>
                  </a:lnTo>
                  <a:lnTo>
                    <a:pt x="68417" y="296116"/>
                  </a:lnTo>
                  <a:lnTo>
                    <a:pt x="68145" y="293375"/>
                  </a:lnTo>
                  <a:lnTo>
                    <a:pt x="69556" y="270364"/>
                  </a:lnTo>
                  <a:lnTo>
                    <a:pt x="69602" y="269608"/>
                  </a:lnTo>
                  <a:lnTo>
                    <a:pt x="78127" y="247670"/>
                  </a:lnTo>
                  <a:lnTo>
                    <a:pt x="92789" y="229404"/>
                  </a:lnTo>
                  <a:lnTo>
                    <a:pt x="112658" y="216655"/>
                  </a:lnTo>
                  <a:lnTo>
                    <a:pt x="119563" y="214680"/>
                  </a:lnTo>
                  <a:lnTo>
                    <a:pt x="126507" y="215166"/>
                  </a:lnTo>
                  <a:lnTo>
                    <a:pt x="132879" y="217958"/>
                  </a:lnTo>
                  <a:lnTo>
                    <a:pt x="138070" y="222899"/>
                  </a:lnTo>
                  <a:lnTo>
                    <a:pt x="152947" y="238326"/>
                  </a:lnTo>
                  <a:lnTo>
                    <a:pt x="169910" y="250487"/>
                  </a:lnTo>
                  <a:lnTo>
                    <a:pt x="188217" y="260721"/>
                  </a:lnTo>
                  <a:lnTo>
                    <a:pt x="207125" y="270364"/>
                  </a:lnTo>
                  <a:lnTo>
                    <a:pt x="219209" y="277314"/>
                  </a:lnTo>
                  <a:lnTo>
                    <a:pt x="252532" y="302647"/>
                  </a:lnTo>
                  <a:lnTo>
                    <a:pt x="267753" y="337822"/>
                  </a:lnTo>
                  <a:lnTo>
                    <a:pt x="267354" y="343733"/>
                  </a:lnTo>
                  <a:lnTo>
                    <a:pt x="254657" y="379585"/>
                  </a:lnTo>
                  <a:lnTo>
                    <a:pt x="250151" y="390969"/>
                  </a:lnTo>
                  <a:lnTo>
                    <a:pt x="249389" y="400247"/>
                  </a:lnTo>
                  <a:lnTo>
                    <a:pt x="249129" y="403197"/>
                  </a:lnTo>
                  <a:lnTo>
                    <a:pt x="249344" y="405366"/>
                  </a:lnTo>
                  <a:lnTo>
                    <a:pt x="243838" y="407988"/>
                  </a:lnTo>
                  <a:lnTo>
                    <a:pt x="240400" y="409367"/>
                  </a:lnTo>
                  <a:lnTo>
                    <a:pt x="231703" y="414796"/>
                  </a:lnTo>
                  <a:lnTo>
                    <a:pt x="223272" y="420955"/>
                  </a:lnTo>
                  <a:lnTo>
                    <a:pt x="214025" y="424989"/>
                  </a:lnTo>
                  <a:close/>
                </a:path>
                <a:path w="703580" h="941705">
                  <a:moveTo>
                    <a:pt x="109454" y="390969"/>
                  </a:moveTo>
                  <a:lnTo>
                    <a:pt x="109099" y="390969"/>
                  </a:lnTo>
                  <a:lnTo>
                    <a:pt x="108905" y="390583"/>
                  </a:lnTo>
                  <a:lnTo>
                    <a:pt x="109454" y="390969"/>
                  </a:lnTo>
                  <a:close/>
                </a:path>
                <a:path w="703580" h="941705">
                  <a:moveTo>
                    <a:pt x="149170" y="745106"/>
                  </a:moveTo>
                  <a:lnTo>
                    <a:pt x="124262" y="738243"/>
                  </a:lnTo>
                  <a:lnTo>
                    <a:pt x="115735" y="734656"/>
                  </a:lnTo>
                  <a:lnTo>
                    <a:pt x="107026" y="731736"/>
                  </a:lnTo>
                  <a:lnTo>
                    <a:pt x="98145" y="729482"/>
                  </a:lnTo>
                  <a:lnTo>
                    <a:pt x="89102" y="727892"/>
                  </a:lnTo>
                  <a:lnTo>
                    <a:pt x="75631" y="724794"/>
                  </a:lnTo>
                  <a:lnTo>
                    <a:pt x="64490" y="719249"/>
                  </a:lnTo>
                  <a:lnTo>
                    <a:pt x="56124" y="710293"/>
                  </a:lnTo>
                  <a:lnTo>
                    <a:pt x="50978" y="696963"/>
                  </a:lnTo>
                  <a:lnTo>
                    <a:pt x="47980" y="686022"/>
                  </a:lnTo>
                  <a:lnTo>
                    <a:pt x="44235" y="675188"/>
                  </a:lnTo>
                  <a:lnTo>
                    <a:pt x="40196" y="664448"/>
                  </a:lnTo>
                  <a:lnTo>
                    <a:pt x="36318" y="653789"/>
                  </a:lnTo>
                  <a:lnTo>
                    <a:pt x="40463" y="652570"/>
                  </a:lnTo>
                  <a:lnTo>
                    <a:pt x="39125" y="646254"/>
                  </a:lnTo>
                  <a:lnTo>
                    <a:pt x="34768" y="621884"/>
                  </a:lnTo>
                  <a:lnTo>
                    <a:pt x="39981" y="595498"/>
                  </a:lnTo>
                  <a:lnTo>
                    <a:pt x="54832" y="549537"/>
                  </a:lnTo>
                  <a:lnTo>
                    <a:pt x="76281" y="517392"/>
                  </a:lnTo>
                  <a:lnTo>
                    <a:pt x="98593" y="509233"/>
                  </a:lnTo>
                  <a:lnTo>
                    <a:pt x="110239" y="513148"/>
                  </a:lnTo>
                  <a:lnTo>
                    <a:pt x="129713" y="524244"/>
                  </a:lnTo>
                  <a:lnTo>
                    <a:pt x="149478" y="535117"/>
                  </a:lnTo>
                  <a:lnTo>
                    <a:pt x="185664" y="562058"/>
                  </a:lnTo>
                  <a:lnTo>
                    <a:pt x="206558" y="606459"/>
                  </a:lnTo>
                  <a:lnTo>
                    <a:pt x="206841" y="609314"/>
                  </a:lnTo>
                  <a:lnTo>
                    <a:pt x="206553" y="612226"/>
                  </a:lnTo>
                  <a:lnTo>
                    <a:pt x="206961" y="616337"/>
                  </a:lnTo>
                  <a:lnTo>
                    <a:pt x="207211" y="617696"/>
                  </a:lnTo>
                  <a:lnTo>
                    <a:pt x="211554" y="626606"/>
                  </a:lnTo>
                  <a:lnTo>
                    <a:pt x="213466" y="634258"/>
                  </a:lnTo>
                  <a:lnTo>
                    <a:pt x="214214" y="641795"/>
                  </a:lnTo>
                  <a:lnTo>
                    <a:pt x="214140" y="657871"/>
                  </a:lnTo>
                  <a:lnTo>
                    <a:pt x="211473" y="673750"/>
                  </a:lnTo>
                  <a:lnTo>
                    <a:pt x="207364" y="689470"/>
                  </a:lnTo>
                  <a:lnTo>
                    <a:pt x="202962" y="705067"/>
                  </a:lnTo>
                  <a:lnTo>
                    <a:pt x="191492" y="727748"/>
                  </a:lnTo>
                  <a:lnTo>
                    <a:pt x="172571" y="741351"/>
                  </a:lnTo>
                  <a:lnTo>
                    <a:pt x="149170" y="745106"/>
                  </a:lnTo>
                  <a:close/>
                </a:path>
                <a:path w="703580" h="941705">
                  <a:moveTo>
                    <a:pt x="0" y="941310"/>
                  </a:moveTo>
                  <a:lnTo>
                    <a:pt x="0" y="935981"/>
                  </a:lnTo>
                  <a:lnTo>
                    <a:pt x="31099" y="924383"/>
                  </a:lnTo>
                  <a:lnTo>
                    <a:pt x="38755" y="920711"/>
                  </a:lnTo>
                  <a:lnTo>
                    <a:pt x="46238" y="915847"/>
                  </a:lnTo>
                  <a:lnTo>
                    <a:pt x="52784" y="910037"/>
                  </a:lnTo>
                  <a:lnTo>
                    <a:pt x="57629" y="903531"/>
                  </a:lnTo>
                  <a:lnTo>
                    <a:pt x="66617" y="889423"/>
                  </a:lnTo>
                  <a:lnTo>
                    <a:pt x="77106" y="876820"/>
                  </a:lnTo>
                  <a:lnTo>
                    <a:pt x="88722" y="865338"/>
                  </a:lnTo>
                  <a:lnTo>
                    <a:pt x="101092" y="854592"/>
                  </a:lnTo>
                  <a:lnTo>
                    <a:pt x="113631" y="843910"/>
                  </a:lnTo>
                  <a:lnTo>
                    <a:pt x="125905" y="832843"/>
                  </a:lnTo>
                  <a:lnTo>
                    <a:pt x="171646" y="799421"/>
                  </a:lnTo>
                  <a:lnTo>
                    <a:pt x="213405" y="775520"/>
                  </a:lnTo>
                  <a:lnTo>
                    <a:pt x="248746" y="758733"/>
                  </a:lnTo>
                  <a:lnTo>
                    <a:pt x="256232" y="756765"/>
                  </a:lnTo>
                  <a:lnTo>
                    <a:pt x="263690" y="754627"/>
                  </a:lnTo>
                  <a:lnTo>
                    <a:pt x="244803" y="773564"/>
                  </a:lnTo>
                  <a:lnTo>
                    <a:pt x="226125" y="792545"/>
                  </a:lnTo>
                  <a:lnTo>
                    <a:pt x="206579" y="810402"/>
                  </a:lnTo>
                  <a:lnTo>
                    <a:pt x="185086" y="825964"/>
                  </a:lnTo>
                  <a:lnTo>
                    <a:pt x="177658" y="831528"/>
                  </a:lnTo>
                  <a:lnTo>
                    <a:pt x="170876" y="838055"/>
                  </a:lnTo>
                  <a:lnTo>
                    <a:pt x="164272" y="844846"/>
                  </a:lnTo>
                  <a:lnTo>
                    <a:pt x="157376" y="851200"/>
                  </a:lnTo>
                  <a:lnTo>
                    <a:pt x="147642" y="859151"/>
                  </a:lnTo>
                  <a:lnTo>
                    <a:pt x="127798" y="874745"/>
                  </a:lnTo>
                  <a:lnTo>
                    <a:pt x="118083" y="882889"/>
                  </a:lnTo>
                  <a:lnTo>
                    <a:pt x="110122" y="890205"/>
                  </a:lnTo>
                  <a:lnTo>
                    <a:pt x="102405" y="897908"/>
                  </a:lnTo>
                  <a:lnTo>
                    <a:pt x="94808" y="905728"/>
                  </a:lnTo>
                  <a:lnTo>
                    <a:pt x="92765" y="907788"/>
                  </a:lnTo>
                  <a:lnTo>
                    <a:pt x="90620" y="910037"/>
                  </a:lnTo>
                  <a:lnTo>
                    <a:pt x="87331" y="913272"/>
                  </a:lnTo>
                  <a:lnTo>
                    <a:pt x="87314" y="913501"/>
                  </a:lnTo>
                  <a:lnTo>
                    <a:pt x="81526" y="919566"/>
                  </a:lnTo>
                  <a:lnTo>
                    <a:pt x="75762" y="925906"/>
                  </a:lnTo>
                  <a:lnTo>
                    <a:pt x="69906" y="932190"/>
                  </a:lnTo>
                  <a:lnTo>
                    <a:pt x="63721" y="938214"/>
                  </a:lnTo>
                  <a:lnTo>
                    <a:pt x="0" y="941310"/>
                  </a:lnTo>
                  <a:close/>
                </a:path>
              </a:pathLst>
            </a:custGeom>
            <a:solidFill>
              <a:srgbClr val="544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2947" y="0"/>
            <a:ext cx="3861052" cy="2762578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7687276" y="3013849"/>
            <a:ext cx="41275" cy="52705"/>
          </a:xfrm>
          <a:custGeom>
            <a:avLst/>
            <a:gdLst/>
            <a:ahLst/>
            <a:cxnLst/>
            <a:rect l="l" t="t" r="r" b="b"/>
            <a:pathLst>
              <a:path w="41275" h="52705">
                <a:moveTo>
                  <a:pt x="29188" y="52689"/>
                </a:moveTo>
                <a:lnTo>
                  <a:pt x="20456" y="52689"/>
                </a:lnTo>
                <a:lnTo>
                  <a:pt x="11686" y="49770"/>
                </a:lnTo>
                <a:lnTo>
                  <a:pt x="6125" y="43034"/>
                </a:lnTo>
                <a:lnTo>
                  <a:pt x="2902" y="34277"/>
                </a:lnTo>
                <a:lnTo>
                  <a:pt x="1147" y="25296"/>
                </a:lnTo>
                <a:lnTo>
                  <a:pt x="0" y="18361"/>
                </a:lnTo>
                <a:lnTo>
                  <a:pt x="549" y="11076"/>
                </a:lnTo>
                <a:lnTo>
                  <a:pt x="6237" y="5887"/>
                </a:lnTo>
                <a:lnTo>
                  <a:pt x="10178" y="1945"/>
                </a:lnTo>
                <a:lnTo>
                  <a:pt x="15317" y="0"/>
                </a:lnTo>
                <a:lnTo>
                  <a:pt x="20456" y="0"/>
                </a:lnTo>
                <a:lnTo>
                  <a:pt x="25546" y="0"/>
                </a:lnTo>
                <a:lnTo>
                  <a:pt x="30685" y="1945"/>
                </a:lnTo>
                <a:lnTo>
                  <a:pt x="34577" y="5887"/>
                </a:lnTo>
                <a:lnTo>
                  <a:pt x="40115" y="11326"/>
                </a:lnTo>
                <a:lnTo>
                  <a:pt x="40913" y="18012"/>
                </a:lnTo>
                <a:lnTo>
                  <a:pt x="39766" y="25296"/>
                </a:lnTo>
                <a:lnTo>
                  <a:pt x="39267" y="29787"/>
                </a:lnTo>
                <a:lnTo>
                  <a:pt x="38369" y="34178"/>
                </a:lnTo>
                <a:lnTo>
                  <a:pt x="36872" y="38369"/>
                </a:lnTo>
                <a:lnTo>
                  <a:pt x="34278" y="45005"/>
                </a:lnTo>
                <a:lnTo>
                  <a:pt x="29188" y="52689"/>
                </a:lnTo>
                <a:close/>
              </a:path>
            </a:pathLst>
          </a:custGeom>
          <a:solidFill>
            <a:srgbClr val="5441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37369" y="0"/>
            <a:ext cx="1832610" cy="950594"/>
          </a:xfrm>
          <a:custGeom>
            <a:avLst/>
            <a:gdLst/>
            <a:ahLst/>
            <a:cxnLst/>
            <a:rect l="l" t="t" r="r" b="b"/>
            <a:pathLst>
              <a:path w="1832610" h="950594">
                <a:moveTo>
                  <a:pt x="1774492" y="0"/>
                </a:moveTo>
                <a:lnTo>
                  <a:pt x="1790852" y="23772"/>
                </a:lnTo>
                <a:lnTo>
                  <a:pt x="1812464" y="68502"/>
                </a:lnTo>
                <a:lnTo>
                  <a:pt x="1826650" y="116205"/>
                </a:lnTo>
                <a:lnTo>
                  <a:pt x="1832604" y="165583"/>
                </a:lnTo>
                <a:lnTo>
                  <a:pt x="1830568" y="215199"/>
                </a:lnTo>
                <a:lnTo>
                  <a:pt x="1821003" y="264006"/>
                </a:lnTo>
                <a:lnTo>
                  <a:pt x="1804368" y="310960"/>
                </a:lnTo>
                <a:lnTo>
                  <a:pt x="1781125" y="355015"/>
                </a:lnTo>
                <a:lnTo>
                  <a:pt x="1751733" y="395126"/>
                </a:lnTo>
                <a:lnTo>
                  <a:pt x="1716652" y="430248"/>
                </a:lnTo>
                <a:lnTo>
                  <a:pt x="1676342" y="459336"/>
                </a:lnTo>
                <a:lnTo>
                  <a:pt x="1631587" y="481853"/>
                </a:lnTo>
                <a:lnTo>
                  <a:pt x="1584495" y="498079"/>
                </a:lnTo>
                <a:lnTo>
                  <a:pt x="1535597" y="509019"/>
                </a:lnTo>
                <a:lnTo>
                  <a:pt x="1485422" y="515682"/>
                </a:lnTo>
                <a:lnTo>
                  <a:pt x="1434501" y="519074"/>
                </a:lnTo>
                <a:lnTo>
                  <a:pt x="1383364" y="520204"/>
                </a:lnTo>
                <a:lnTo>
                  <a:pt x="1332541" y="520078"/>
                </a:lnTo>
                <a:lnTo>
                  <a:pt x="1281655" y="519882"/>
                </a:lnTo>
                <a:lnTo>
                  <a:pt x="1230471" y="520888"/>
                </a:lnTo>
                <a:lnTo>
                  <a:pt x="1179510" y="524109"/>
                </a:lnTo>
                <a:lnTo>
                  <a:pt x="1129291" y="530556"/>
                </a:lnTo>
                <a:lnTo>
                  <a:pt x="1080335" y="541242"/>
                </a:lnTo>
                <a:lnTo>
                  <a:pt x="1033163" y="557180"/>
                </a:lnTo>
                <a:lnTo>
                  <a:pt x="988295" y="579381"/>
                </a:lnTo>
                <a:lnTo>
                  <a:pt x="952186" y="605414"/>
                </a:lnTo>
                <a:lnTo>
                  <a:pt x="920748" y="637692"/>
                </a:lnTo>
                <a:lnTo>
                  <a:pt x="895040" y="674726"/>
                </a:lnTo>
                <a:lnTo>
                  <a:pt x="876121" y="715026"/>
                </a:lnTo>
                <a:lnTo>
                  <a:pt x="865050" y="757105"/>
                </a:lnTo>
                <a:lnTo>
                  <a:pt x="862886" y="799475"/>
                </a:lnTo>
                <a:lnTo>
                  <a:pt x="870687" y="840645"/>
                </a:lnTo>
                <a:lnTo>
                  <a:pt x="889512" y="879128"/>
                </a:lnTo>
                <a:lnTo>
                  <a:pt x="920198" y="912364"/>
                </a:lnTo>
                <a:lnTo>
                  <a:pt x="958684" y="935150"/>
                </a:lnTo>
                <a:lnTo>
                  <a:pt x="1002311" y="947657"/>
                </a:lnTo>
                <a:lnTo>
                  <a:pt x="1048422" y="950053"/>
                </a:lnTo>
                <a:lnTo>
                  <a:pt x="1094358" y="942508"/>
                </a:lnTo>
                <a:lnTo>
                  <a:pt x="1137463" y="925191"/>
                </a:lnTo>
                <a:lnTo>
                  <a:pt x="1175077" y="898272"/>
                </a:lnTo>
                <a:lnTo>
                  <a:pt x="1205072" y="863543"/>
                </a:lnTo>
                <a:lnTo>
                  <a:pt x="1227345" y="823776"/>
                </a:lnTo>
                <a:lnTo>
                  <a:pt x="1242083" y="780326"/>
                </a:lnTo>
                <a:lnTo>
                  <a:pt x="1249472" y="734545"/>
                </a:lnTo>
                <a:lnTo>
                  <a:pt x="1249698" y="687787"/>
                </a:lnTo>
                <a:lnTo>
                  <a:pt x="1242948" y="641405"/>
                </a:lnTo>
                <a:lnTo>
                  <a:pt x="1229408" y="596752"/>
                </a:lnTo>
                <a:lnTo>
                  <a:pt x="1210025" y="554860"/>
                </a:lnTo>
                <a:lnTo>
                  <a:pt x="1185786" y="515742"/>
                </a:lnTo>
                <a:lnTo>
                  <a:pt x="1157326" y="479373"/>
                </a:lnTo>
                <a:lnTo>
                  <a:pt x="1125281" y="445730"/>
                </a:lnTo>
                <a:lnTo>
                  <a:pt x="1090285" y="414790"/>
                </a:lnTo>
                <a:lnTo>
                  <a:pt x="1052973" y="386529"/>
                </a:lnTo>
                <a:lnTo>
                  <a:pt x="1013981" y="360924"/>
                </a:lnTo>
                <a:lnTo>
                  <a:pt x="972902" y="337435"/>
                </a:lnTo>
                <a:lnTo>
                  <a:pt x="930573" y="316518"/>
                </a:lnTo>
                <a:lnTo>
                  <a:pt x="887134" y="298161"/>
                </a:lnTo>
                <a:lnTo>
                  <a:pt x="842725" y="282353"/>
                </a:lnTo>
                <a:lnTo>
                  <a:pt x="797484" y="269081"/>
                </a:lnTo>
                <a:lnTo>
                  <a:pt x="751552" y="258333"/>
                </a:lnTo>
                <a:lnTo>
                  <a:pt x="705068" y="250098"/>
                </a:lnTo>
                <a:lnTo>
                  <a:pt x="658170" y="244363"/>
                </a:lnTo>
                <a:lnTo>
                  <a:pt x="610999" y="241115"/>
                </a:lnTo>
                <a:lnTo>
                  <a:pt x="563695" y="240344"/>
                </a:lnTo>
                <a:lnTo>
                  <a:pt x="516396" y="242036"/>
                </a:lnTo>
                <a:lnTo>
                  <a:pt x="469242" y="246181"/>
                </a:lnTo>
                <a:lnTo>
                  <a:pt x="422372" y="252765"/>
                </a:lnTo>
                <a:lnTo>
                  <a:pt x="375926" y="261777"/>
                </a:lnTo>
                <a:lnTo>
                  <a:pt x="330044" y="273205"/>
                </a:lnTo>
                <a:lnTo>
                  <a:pt x="284864" y="287036"/>
                </a:lnTo>
                <a:lnTo>
                  <a:pt x="240527" y="303259"/>
                </a:lnTo>
                <a:lnTo>
                  <a:pt x="197171" y="321861"/>
                </a:lnTo>
                <a:lnTo>
                  <a:pt x="154937" y="342831"/>
                </a:lnTo>
                <a:lnTo>
                  <a:pt x="113963" y="366156"/>
                </a:lnTo>
                <a:lnTo>
                  <a:pt x="74389" y="391824"/>
                </a:lnTo>
                <a:lnTo>
                  <a:pt x="36355" y="419823"/>
                </a:lnTo>
                <a:lnTo>
                  <a:pt x="0" y="450142"/>
                </a:lnTo>
              </a:path>
            </a:pathLst>
          </a:custGeom>
          <a:ln w="19049">
            <a:solidFill>
              <a:srgbClr val="5441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0887" y="1696422"/>
            <a:ext cx="33020" cy="565785"/>
          </a:xfrm>
          <a:custGeom>
            <a:avLst/>
            <a:gdLst/>
            <a:ahLst/>
            <a:cxnLst/>
            <a:rect l="l" t="t" r="r" b="b"/>
            <a:pathLst>
              <a:path w="33019" h="565785">
                <a:moveTo>
                  <a:pt x="19758" y="565759"/>
                </a:moveTo>
                <a:lnTo>
                  <a:pt x="13022" y="565759"/>
                </a:lnTo>
                <a:lnTo>
                  <a:pt x="9629" y="564112"/>
                </a:lnTo>
                <a:lnTo>
                  <a:pt x="7633" y="560819"/>
                </a:lnTo>
                <a:lnTo>
                  <a:pt x="5338" y="557027"/>
                </a:lnTo>
                <a:lnTo>
                  <a:pt x="2295" y="552886"/>
                </a:lnTo>
                <a:lnTo>
                  <a:pt x="1147" y="548445"/>
                </a:lnTo>
                <a:lnTo>
                  <a:pt x="0" y="544304"/>
                </a:lnTo>
                <a:lnTo>
                  <a:pt x="798" y="539813"/>
                </a:lnTo>
                <a:lnTo>
                  <a:pt x="948" y="535622"/>
                </a:lnTo>
                <a:lnTo>
                  <a:pt x="2095" y="506883"/>
                </a:lnTo>
                <a:lnTo>
                  <a:pt x="2614" y="493202"/>
                </a:lnTo>
                <a:lnTo>
                  <a:pt x="3099" y="479540"/>
                </a:lnTo>
                <a:lnTo>
                  <a:pt x="3520" y="465878"/>
                </a:lnTo>
                <a:lnTo>
                  <a:pt x="3841" y="452198"/>
                </a:lnTo>
                <a:lnTo>
                  <a:pt x="5438" y="345871"/>
                </a:lnTo>
                <a:lnTo>
                  <a:pt x="6010" y="318496"/>
                </a:lnTo>
                <a:lnTo>
                  <a:pt x="6754" y="291149"/>
                </a:lnTo>
                <a:lnTo>
                  <a:pt x="7564" y="263821"/>
                </a:lnTo>
                <a:lnTo>
                  <a:pt x="8332" y="236502"/>
                </a:lnTo>
                <a:lnTo>
                  <a:pt x="8848" y="209558"/>
                </a:lnTo>
                <a:lnTo>
                  <a:pt x="8981" y="182609"/>
                </a:lnTo>
                <a:lnTo>
                  <a:pt x="8964" y="155651"/>
                </a:lnTo>
                <a:lnTo>
                  <a:pt x="9031" y="128679"/>
                </a:lnTo>
                <a:lnTo>
                  <a:pt x="9579" y="6386"/>
                </a:lnTo>
                <a:lnTo>
                  <a:pt x="9579" y="2145"/>
                </a:lnTo>
                <a:lnTo>
                  <a:pt x="12972" y="0"/>
                </a:lnTo>
                <a:lnTo>
                  <a:pt x="16315" y="0"/>
                </a:lnTo>
                <a:lnTo>
                  <a:pt x="19658" y="0"/>
                </a:lnTo>
                <a:lnTo>
                  <a:pt x="23001" y="2145"/>
                </a:lnTo>
                <a:lnTo>
                  <a:pt x="23001" y="6386"/>
                </a:lnTo>
                <a:lnTo>
                  <a:pt x="24149" y="222182"/>
                </a:lnTo>
                <a:lnTo>
                  <a:pt x="24608" y="249499"/>
                </a:lnTo>
                <a:lnTo>
                  <a:pt x="25427" y="276811"/>
                </a:lnTo>
                <a:lnTo>
                  <a:pt x="26331" y="304113"/>
                </a:lnTo>
                <a:lnTo>
                  <a:pt x="27043" y="331402"/>
                </a:lnTo>
                <a:lnTo>
                  <a:pt x="27568" y="358374"/>
                </a:lnTo>
                <a:lnTo>
                  <a:pt x="27991" y="385332"/>
                </a:lnTo>
                <a:lnTo>
                  <a:pt x="28376" y="412281"/>
                </a:lnTo>
                <a:lnTo>
                  <a:pt x="28789" y="439225"/>
                </a:lnTo>
                <a:lnTo>
                  <a:pt x="29849" y="484559"/>
                </a:lnTo>
                <a:lnTo>
                  <a:pt x="31683" y="529884"/>
                </a:lnTo>
                <a:lnTo>
                  <a:pt x="31783" y="534624"/>
                </a:lnTo>
                <a:lnTo>
                  <a:pt x="32481" y="539564"/>
                </a:lnTo>
                <a:lnTo>
                  <a:pt x="32232" y="544204"/>
                </a:lnTo>
                <a:lnTo>
                  <a:pt x="31882" y="550541"/>
                </a:lnTo>
                <a:lnTo>
                  <a:pt x="28340" y="555630"/>
                </a:lnTo>
                <a:lnTo>
                  <a:pt x="25097" y="560819"/>
                </a:lnTo>
                <a:lnTo>
                  <a:pt x="23101" y="564112"/>
                </a:lnTo>
                <a:lnTo>
                  <a:pt x="19758" y="565759"/>
                </a:lnTo>
                <a:close/>
              </a:path>
            </a:pathLst>
          </a:custGeom>
          <a:solidFill>
            <a:srgbClr val="5441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23054" y="2075374"/>
            <a:ext cx="48895" cy="687705"/>
          </a:xfrm>
          <a:custGeom>
            <a:avLst/>
            <a:gdLst/>
            <a:ahLst/>
            <a:cxnLst/>
            <a:rect l="l" t="t" r="r" b="b"/>
            <a:pathLst>
              <a:path w="48894" h="687705">
                <a:moveTo>
                  <a:pt x="25047" y="687203"/>
                </a:moveTo>
                <a:lnTo>
                  <a:pt x="24398" y="687203"/>
                </a:lnTo>
                <a:lnTo>
                  <a:pt x="15155" y="685038"/>
                </a:lnTo>
                <a:lnTo>
                  <a:pt x="7110" y="679838"/>
                </a:lnTo>
                <a:lnTo>
                  <a:pt x="1609" y="672195"/>
                </a:lnTo>
                <a:lnTo>
                  <a:pt x="0" y="662705"/>
                </a:lnTo>
                <a:lnTo>
                  <a:pt x="3398" y="611454"/>
                </a:lnTo>
                <a:lnTo>
                  <a:pt x="5779" y="560114"/>
                </a:lnTo>
                <a:lnTo>
                  <a:pt x="7454" y="508729"/>
                </a:lnTo>
                <a:lnTo>
                  <a:pt x="8733" y="457342"/>
                </a:lnTo>
                <a:lnTo>
                  <a:pt x="9929" y="405995"/>
                </a:lnTo>
                <a:lnTo>
                  <a:pt x="11126" y="355174"/>
                </a:lnTo>
                <a:lnTo>
                  <a:pt x="12201" y="304374"/>
                </a:lnTo>
                <a:lnTo>
                  <a:pt x="13151" y="253593"/>
                </a:lnTo>
                <a:lnTo>
                  <a:pt x="13974" y="202829"/>
                </a:lnTo>
                <a:lnTo>
                  <a:pt x="14669" y="152079"/>
                </a:lnTo>
                <a:lnTo>
                  <a:pt x="16415" y="7833"/>
                </a:lnTo>
                <a:lnTo>
                  <a:pt x="16465" y="2644"/>
                </a:lnTo>
                <a:lnTo>
                  <a:pt x="20456" y="0"/>
                </a:lnTo>
                <a:lnTo>
                  <a:pt x="24448" y="0"/>
                </a:lnTo>
                <a:lnTo>
                  <a:pt x="28440" y="0"/>
                </a:lnTo>
                <a:lnTo>
                  <a:pt x="32431" y="2644"/>
                </a:lnTo>
                <a:lnTo>
                  <a:pt x="32481" y="7833"/>
                </a:lnTo>
                <a:lnTo>
                  <a:pt x="33035" y="58884"/>
                </a:lnTo>
                <a:lnTo>
                  <a:pt x="33559" y="109949"/>
                </a:lnTo>
                <a:lnTo>
                  <a:pt x="34098" y="161023"/>
                </a:lnTo>
                <a:lnTo>
                  <a:pt x="34696" y="212102"/>
                </a:lnTo>
                <a:lnTo>
                  <a:pt x="35400" y="263183"/>
                </a:lnTo>
                <a:lnTo>
                  <a:pt x="36253" y="314261"/>
                </a:lnTo>
                <a:lnTo>
                  <a:pt x="37301" y="365332"/>
                </a:lnTo>
                <a:lnTo>
                  <a:pt x="38588" y="416391"/>
                </a:lnTo>
                <a:lnTo>
                  <a:pt x="40160" y="467434"/>
                </a:lnTo>
                <a:lnTo>
                  <a:pt x="42061" y="518458"/>
                </a:lnTo>
                <a:lnTo>
                  <a:pt x="43389" y="554518"/>
                </a:lnTo>
                <a:lnTo>
                  <a:pt x="44786" y="590600"/>
                </a:lnTo>
                <a:lnTo>
                  <a:pt x="46530" y="626674"/>
                </a:lnTo>
                <a:lnTo>
                  <a:pt x="48897" y="662705"/>
                </a:lnTo>
                <a:lnTo>
                  <a:pt x="47275" y="671837"/>
                </a:lnTo>
                <a:lnTo>
                  <a:pt x="41911" y="679669"/>
                </a:lnTo>
                <a:lnTo>
                  <a:pt x="34078" y="685144"/>
                </a:lnTo>
                <a:lnTo>
                  <a:pt x="25047" y="687203"/>
                </a:lnTo>
                <a:close/>
              </a:path>
            </a:pathLst>
          </a:custGeom>
          <a:solidFill>
            <a:srgbClr val="5441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407" y="2431225"/>
            <a:ext cx="55880" cy="76200"/>
          </a:xfrm>
          <a:custGeom>
            <a:avLst/>
            <a:gdLst/>
            <a:ahLst/>
            <a:cxnLst/>
            <a:rect l="l" t="t" r="r" b="b"/>
            <a:pathLst>
              <a:path w="55880" h="76200">
                <a:moveTo>
                  <a:pt x="38269" y="75590"/>
                </a:moveTo>
                <a:lnTo>
                  <a:pt x="26893" y="75590"/>
                </a:lnTo>
                <a:lnTo>
                  <a:pt x="19159" y="72098"/>
                </a:lnTo>
                <a:lnTo>
                  <a:pt x="15966" y="65162"/>
                </a:lnTo>
                <a:lnTo>
                  <a:pt x="7284" y="46103"/>
                </a:lnTo>
                <a:lnTo>
                  <a:pt x="4191" y="39466"/>
                </a:lnTo>
                <a:lnTo>
                  <a:pt x="2444" y="33928"/>
                </a:lnTo>
                <a:lnTo>
                  <a:pt x="3043" y="27841"/>
                </a:lnTo>
                <a:lnTo>
                  <a:pt x="1895" y="22702"/>
                </a:lnTo>
                <a:lnTo>
                  <a:pt x="1147" y="17413"/>
                </a:lnTo>
                <a:lnTo>
                  <a:pt x="0" y="4290"/>
                </a:lnTo>
                <a:lnTo>
                  <a:pt x="6536" y="0"/>
                </a:lnTo>
                <a:lnTo>
                  <a:pt x="16415" y="0"/>
                </a:lnTo>
                <a:lnTo>
                  <a:pt x="19708" y="1047"/>
                </a:lnTo>
                <a:lnTo>
                  <a:pt x="22203" y="3193"/>
                </a:lnTo>
                <a:lnTo>
                  <a:pt x="25446" y="6187"/>
                </a:lnTo>
                <a:lnTo>
                  <a:pt x="28440" y="9280"/>
                </a:lnTo>
                <a:lnTo>
                  <a:pt x="31284" y="12623"/>
                </a:lnTo>
                <a:lnTo>
                  <a:pt x="38400" y="18572"/>
                </a:lnTo>
                <a:lnTo>
                  <a:pt x="44019" y="26538"/>
                </a:lnTo>
                <a:lnTo>
                  <a:pt x="48685" y="35279"/>
                </a:lnTo>
                <a:lnTo>
                  <a:pt x="52938" y="43558"/>
                </a:lnTo>
                <a:lnTo>
                  <a:pt x="55497" y="51593"/>
                </a:lnTo>
                <a:lnTo>
                  <a:pt x="54965" y="59786"/>
                </a:lnTo>
                <a:lnTo>
                  <a:pt x="51486" y="67175"/>
                </a:lnTo>
                <a:lnTo>
                  <a:pt x="45204" y="72796"/>
                </a:lnTo>
                <a:lnTo>
                  <a:pt x="42061" y="74642"/>
                </a:lnTo>
                <a:lnTo>
                  <a:pt x="38269" y="75590"/>
                </a:lnTo>
                <a:close/>
              </a:path>
            </a:pathLst>
          </a:custGeom>
          <a:solidFill>
            <a:srgbClr val="5441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39997" y="2557310"/>
            <a:ext cx="37465" cy="52069"/>
          </a:xfrm>
          <a:custGeom>
            <a:avLst/>
            <a:gdLst/>
            <a:ahLst/>
            <a:cxnLst/>
            <a:rect l="l" t="t" r="r" b="b"/>
            <a:pathLst>
              <a:path w="37465" h="52069">
                <a:moveTo>
                  <a:pt x="19209" y="51641"/>
                </a:moveTo>
                <a:lnTo>
                  <a:pt x="18710" y="51641"/>
                </a:lnTo>
                <a:lnTo>
                  <a:pt x="11696" y="49994"/>
                </a:lnTo>
                <a:lnTo>
                  <a:pt x="5482" y="46028"/>
                </a:lnTo>
                <a:lnTo>
                  <a:pt x="1204" y="40190"/>
                </a:lnTo>
                <a:lnTo>
                  <a:pt x="0" y="32930"/>
                </a:lnTo>
                <a:lnTo>
                  <a:pt x="548" y="27142"/>
                </a:lnTo>
                <a:lnTo>
                  <a:pt x="798" y="21005"/>
                </a:lnTo>
                <a:lnTo>
                  <a:pt x="2195" y="15367"/>
                </a:lnTo>
                <a:lnTo>
                  <a:pt x="3991" y="8232"/>
                </a:lnTo>
                <a:lnTo>
                  <a:pt x="9929" y="0"/>
                </a:lnTo>
                <a:lnTo>
                  <a:pt x="18211" y="0"/>
                </a:lnTo>
                <a:lnTo>
                  <a:pt x="18710" y="0"/>
                </a:lnTo>
                <a:lnTo>
                  <a:pt x="28573" y="3714"/>
                </a:lnTo>
                <a:lnTo>
                  <a:pt x="33922" y="12049"/>
                </a:lnTo>
                <a:lnTo>
                  <a:pt x="36342" y="22593"/>
                </a:lnTo>
                <a:lnTo>
                  <a:pt x="37421" y="32930"/>
                </a:lnTo>
                <a:lnTo>
                  <a:pt x="36266" y="39874"/>
                </a:lnTo>
                <a:lnTo>
                  <a:pt x="32151" y="45859"/>
                </a:lnTo>
                <a:lnTo>
                  <a:pt x="26117" y="50057"/>
                </a:lnTo>
                <a:lnTo>
                  <a:pt x="19209" y="51641"/>
                </a:lnTo>
                <a:close/>
              </a:path>
            </a:pathLst>
          </a:custGeom>
          <a:solidFill>
            <a:srgbClr val="5441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8001" y="3013849"/>
            <a:ext cx="41275" cy="52705"/>
          </a:xfrm>
          <a:custGeom>
            <a:avLst/>
            <a:gdLst/>
            <a:ahLst/>
            <a:cxnLst/>
            <a:rect l="l" t="t" r="r" b="b"/>
            <a:pathLst>
              <a:path w="41275" h="52705">
                <a:moveTo>
                  <a:pt x="29188" y="52689"/>
                </a:moveTo>
                <a:lnTo>
                  <a:pt x="20456" y="52689"/>
                </a:lnTo>
                <a:lnTo>
                  <a:pt x="11686" y="49770"/>
                </a:lnTo>
                <a:lnTo>
                  <a:pt x="6124" y="43034"/>
                </a:lnTo>
                <a:lnTo>
                  <a:pt x="2901" y="34277"/>
                </a:lnTo>
                <a:lnTo>
                  <a:pt x="1147" y="25296"/>
                </a:lnTo>
                <a:lnTo>
                  <a:pt x="0" y="18361"/>
                </a:lnTo>
                <a:lnTo>
                  <a:pt x="548" y="11076"/>
                </a:lnTo>
                <a:lnTo>
                  <a:pt x="6236" y="5887"/>
                </a:lnTo>
                <a:lnTo>
                  <a:pt x="10178" y="1945"/>
                </a:lnTo>
                <a:lnTo>
                  <a:pt x="15317" y="0"/>
                </a:lnTo>
                <a:lnTo>
                  <a:pt x="20456" y="0"/>
                </a:lnTo>
                <a:lnTo>
                  <a:pt x="25546" y="0"/>
                </a:lnTo>
                <a:lnTo>
                  <a:pt x="30685" y="1945"/>
                </a:lnTo>
                <a:lnTo>
                  <a:pt x="34577" y="5887"/>
                </a:lnTo>
                <a:lnTo>
                  <a:pt x="40115" y="11326"/>
                </a:lnTo>
                <a:lnTo>
                  <a:pt x="40913" y="18012"/>
                </a:lnTo>
                <a:lnTo>
                  <a:pt x="39766" y="25296"/>
                </a:lnTo>
                <a:lnTo>
                  <a:pt x="39267" y="29787"/>
                </a:lnTo>
                <a:lnTo>
                  <a:pt x="38369" y="34178"/>
                </a:lnTo>
                <a:lnTo>
                  <a:pt x="36872" y="38369"/>
                </a:lnTo>
                <a:lnTo>
                  <a:pt x="34277" y="45005"/>
                </a:lnTo>
                <a:lnTo>
                  <a:pt x="29188" y="52689"/>
                </a:lnTo>
                <a:close/>
              </a:path>
            </a:pathLst>
          </a:custGeom>
          <a:solidFill>
            <a:srgbClr val="5441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918125" y="2032256"/>
            <a:ext cx="1313815" cy="6692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70"/>
              </a:spcBef>
            </a:pPr>
            <a:r>
              <a:rPr sz="2100" spc="-10" dirty="0">
                <a:solidFill>
                  <a:srgbClr val="434343"/>
                </a:solidFill>
                <a:latin typeface="Century Gothic"/>
                <a:cs typeface="Century Gothic"/>
              </a:rPr>
              <a:t>Read</a:t>
            </a:r>
            <a:r>
              <a:rPr sz="2100" spc="-125" dirty="0">
                <a:solidFill>
                  <a:srgbClr val="434343"/>
                </a:solidFill>
                <a:latin typeface="Century Gothic"/>
                <a:cs typeface="Century Gothic"/>
              </a:rPr>
              <a:t> </a:t>
            </a:r>
            <a:r>
              <a:rPr sz="2100" spc="30" dirty="0">
                <a:solidFill>
                  <a:srgbClr val="434343"/>
                </a:solidFill>
                <a:latin typeface="Century Gothic"/>
                <a:cs typeface="Century Gothic"/>
              </a:rPr>
              <a:t>the </a:t>
            </a:r>
            <a:r>
              <a:rPr sz="2100" spc="-10" dirty="0">
                <a:solidFill>
                  <a:srgbClr val="434343"/>
                </a:solidFill>
                <a:latin typeface="Century Gothic"/>
                <a:cs typeface="Century Gothic"/>
              </a:rPr>
              <a:t>following:</a:t>
            </a:r>
            <a:endParaRPr sz="21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241425" y="998847"/>
            <a:ext cx="2144395" cy="93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114" dirty="0"/>
              <a:t>Urban</a:t>
            </a:r>
            <a:r>
              <a:rPr spc="-310" dirty="0"/>
              <a:t> </a:t>
            </a:r>
            <a:r>
              <a:rPr spc="90" dirty="0"/>
              <a:t>Heat </a:t>
            </a:r>
            <a:r>
              <a:rPr spc="215" dirty="0"/>
              <a:t>Islands</a:t>
            </a:r>
          </a:p>
        </p:txBody>
      </p:sp>
      <p:pic>
        <p:nvPicPr>
          <p:cNvPr id="22" name="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69337" y="1754249"/>
            <a:ext cx="2786724" cy="27867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9525" y="3378973"/>
            <a:ext cx="9163050" cy="1774189"/>
            <a:chOff x="-9525" y="3378973"/>
            <a:chExt cx="9163050" cy="1774189"/>
          </a:xfrm>
        </p:grpSpPr>
        <p:sp>
          <p:nvSpPr>
            <p:cNvPr id="3" name="object 3"/>
            <p:cNvSpPr/>
            <p:nvPr/>
          </p:nvSpPr>
          <p:spPr>
            <a:xfrm>
              <a:off x="0" y="3771748"/>
              <a:ext cx="9144000" cy="1372235"/>
            </a:xfrm>
            <a:custGeom>
              <a:avLst/>
              <a:gdLst/>
              <a:ahLst/>
              <a:cxnLst/>
              <a:rect l="l" t="t" r="r" b="b"/>
              <a:pathLst>
                <a:path w="9144000" h="1372235">
                  <a:moveTo>
                    <a:pt x="9143999" y="1371751"/>
                  </a:moveTo>
                  <a:lnTo>
                    <a:pt x="0" y="1371751"/>
                  </a:lnTo>
                  <a:lnTo>
                    <a:pt x="0" y="104045"/>
                  </a:lnTo>
                  <a:lnTo>
                    <a:pt x="200121" y="61376"/>
                  </a:lnTo>
                  <a:lnTo>
                    <a:pt x="297714" y="42131"/>
                  </a:lnTo>
                  <a:lnTo>
                    <a:pt x="346575" y="33348"/>
                  </a:lnTo>
                  <a:lnTo>
                    <a:pt x="395466" y="25302"/>
                  </a:lnTo>
                  <a:lnTo>
                    <a:pt x="444378" y="18127"/>
                  </a:lnTo>
                  <a:lnTo>
                    <a:pt x="493300" y="11958"/>
                  </a:lnTo>
                  <a:lnTo>
                    <a:pt x="542223" y="6926"/>
                  </a:lnTo>
                  <a:lnTo>
                    <a:pt x="591137" y="3167"/>
                  </a:lnTo>
                  <a:lnTo>
                    <a:pt x="640033" y="814"/>
                  </a:lnTo>
                  <a:lnTo>
                    <a:pt x="688900" y="0"/>
                  </a:lnTo>
                  <a:lnTo>
                    <a:pt x="743472" y="1066"/>
                  </a:lnTo>
                  <a:lnTo>
                    <a:pt x="797999" y="4406"/>
                  </a:lnTo>
                  <a:lnTo>
                    <a:pt x="852436" y="10233"/>
                  </a:lnTo>
                  <a:lnTo>
                    <a:pt x="906739" y="18760"/>
                  </a:lnTo>
                  <a:lnTo>
                    <a:pt x="958980" y="29450"/>
                  </a:lnTo>
                  <a:lnTo>
                    <a:pt x="1010685" y="42131"/>
                  </a:lnTo>
                  <a:lnTo>
                    <a:pt x="1062904" y="56496"/>
                  </a:lnTo>
                  <a:lnTo>
                    <a:pt x="1260659" y="115245"/>
                  </a:lnTo>
                  <a:lnTo>
                    <a:pt x="1307907" y="127974"/>
                  </a:lnTo>
                  <a:lnTo>
                    <a:pt x="1355189" y="139331"/>
                  </a:lnTo>
                  <a:lnTo>
                    <a:pt x="1402533" y="148895"/>
                  </a:lnTo>
                  <a:lnTo>
                    <a:pt x="1449965" y="156247"/>
                  </a:lnTo>
                  <a:lnTo>
                    <a:pt x="1497513" y="160966"/>
                  </a:lnTo>
                  <a:lnTo>
                    <a:pt x="1545201" y="162632"/>
                  </a:lnTo>
                  <a:lnTo>
                    <a:pt x="2660500" y="162632"/>
                  </a:lnTo>
                  <a:lnTo>
                    <a:pt x="2811304" y="229624"/>
                  </a:lnTo>
                  <a:lnTo>
                    <a:pt x="2857737" y="249694"/>
                  </a:lnTo>
                  <a:lnTo>
                    <a:pt x="2904283" y="269050"/>
                  </a:lnTo>
                  <a:lnTo>
                    <a:pt x="2950968" y="287422"/>
                  </a:lnTo>
                  <a:lnTo>
                    <a:pt x="2997819" y="304537"/>
                  </a:lnTo>
                  <a:lnTo>
                    <a:pt x="3044863" y="320126"/>
                  </a:lnTo>
                  <a:lnTo>
                    <a:pt x="3093155" y="334214"/>
                  </a:lnTo>
                  <a:lnTo>
                    <a:pt x="3141729" y="346486"/>
                  </a:lnTo>
                  <a:lnTo>
                    <a:pt x="3190565" y="357022"/>
                  </a:lnTo>
                  <a:lnTo>
                    <a:pt x="3239644" y="365900"/>
                  </a:lnTo>
                  <a:lnTo>
                    <a:pt x="3288947" y="373197"/>
                  </a:lnTo>
                  <a:lnTo>
                    <a:pt x="3338454" y="378993"/>
                  </a:lnTo>
                  <a:lnTo>
                    <a:pt x="3388146" y="383364"/>
                  </a:lnTo>
                  <a:lnTo>
                    <a:pt x="3438004" y="386390"/>
                  </a:lnTo>
                  <a:lnTo>
                    <a:pt x="3488008" y="388148"/>
                  </a:lnTo>
                  <a:lnTo>
                    <a:pt x="3538138" y="388717"/>
                  </a:lnTo>
                  <a:lnTo>
                    <a:pt x="6864106" y="388717"/>
                  </a:lnTo>
                  <a:lnTo>
                    <a:pt x="6941696" y="411482"/>
                  </a:lnTo>
                  <a:lnTo>
                    <a:pt x="6991588" y="425459"/>
                  </a:lnTo>
                  <a:lnTo>
                    <a:pt x="7041511" y="438741"/>
                  </a:lnTo>
                  <a:lnTo>
                    <a:pt x="7091418" y="451147"/>
                  </a:lnTo>
                  <a:lnTo>
                    <a:pt x="7141265" y="462493"/>
                  </a:lnTo>
                  <a:lnTo>
                    <a:pt x="7191006" y="472596"/>
                  </a:lnTo>
                  <a:lnTo>
                    <a:pt x="7240596" y="481273"/>
                  </a:lnTo>
                  <a:lnTo>
                    <a:pt x="7289990" y="488340"/>
                  </a:lnTo>
                  <a:lnTo>
                    <a:pt x="7339143" y="493615"/>
                  </a:lnTo>
                  <a:lnTo>
                    <a:pt x="7388009" y="496914"/>
                  </a:lnTo>
                  <a:lnTo>
                    <a:pt x="7436543" y="498055"/>
                  </a:lnTo>
                  <a:lnTo>
                    <a:pt x="9143999" y="498055"/>
                  </a:lnTo>
                  <a:lnTo>
                    <a:pt x="9143999" y="835532"/>
                  </a:lnTo>
                  <a:lnTo>
                    <a:pt x="9120705" y="873357"/>
                  </a:lnTo>
                  <a:lnTo>
                    <a:pt x="9098032" y="913509"/>
                  </a:lnTo>
                  <a:lnTo>
                    <a:pt x="9077906" y="953950"/>
                  </a:lnTo>
                  <a:lnTo>
                    <a:pt x="9061047" y="994603"/>
                  </a:lnTo>
                  <a:lnTo>
                    <a:pt x="9048173" y="1035388"/>
                  </a:lnTo>
                  <a:lnTo>
                    <a:pt x="9040003" y="1076227"/>
                  </a:lnTo>
                  <a:lnTo>
                    <a:pt x="9037257" y="1117042"/>
                  </a:lnTo>
                  <a:lnTo>
                    <a:pt x="9040655" y="1157752"/>
                  </a:lnTo>
                  <a:lnTo>
                    <a:pt x="9050914" y="1198281"/>
                  </a:lnTo>
                  <a:lnTo>
                    <a:pt x="9068754" y="1238548"/>
                  </a:lnTo>
                  <a:lnTo>
                    <a:pt x="9094895" y="1278476"/>
                  </a:lnTo>
                  <a:lnTo>
                    <a:pt x="9127285" y="1315559"/>
                  </a:lnTo>
                  <a:lnTo>
                    <a:pt x="9143999" y="1331979"/>
                  </a:lnTo>
                  <a:lnTo>
                    <a:pt x="9143999" y="1371751"/>
                  </a:lnTo>
                  <a:close/>
                </a:path>
                <a:path w="9144000" h="1372235">
                  <a:moveTo>
                    <a:pt x="9143999" y="498055"/>
                  </a:moveTo>
                  <a:lnTo>
                    <a:pt x="7436543" y="498055"/>
                  </a:lnTo>
                  <a:lnTo>
                    <a:pt x="7489874" y="496573"/>
                  </a:lnTo>
                  <a:lnTo>
                    <a:pt x="7542686" y="491964"/>
                  </a:lnTo>
                  <a:lnTo>
                    <a:pt x="7594915" y="483983"/>
                  </a:lnTo>
                  <a:lnTo>
                    <a:pt x="7646495" y="472386"/>
                  </a:lnTo>
                  <a:lnTo>
                    <a:pt x="7697363" y="456928"/>
                  </a:lnTo>
                  <a:lnTo>
                    <a:pt x="7747454" y="437365"/>
                  </a:lnTo>
                  <a:lnTo>
                    <a:pt x="7796702" y="413452"/>
                  </a:lnTo>
                  <a:lnTo>
                    <a:pt x="7841277" y="387354"/>
                  </a:lnTo>
                  <a:lnTo>
                    <a:pt x="7883909" y="358380"/>
                  </a:lnTo>
                  <a:lnTo>
                    <a:pt x="7925017" y="327142"/>
                  </a:lnTo>
                  <a:lnTo>
                    <a:pt x="7965022" y="294251"/>
                  </a:lnTo>
                  <a:lnTo>
                    <a:pt x="8004343" y="260320"/>
                  </a:lnTo>
                  <a:lnTo>
                    <a:pt x="8082615" y="191783"/>
                  </a:lnTo>
                  <a:lnTo>
                    <a:pt x="8122406" y="158401"/>
                  </a:lnTo>
                  <a:lnTo>
                    <a:pt x="8163192" y="126425"/>
                  </a:lnTo>
                  <a:lnTo>
                    <a:pt x="8204588" y="97236"/>
                  </a:lnTo>
                  <a:lnTo>
                    <a:pt x="8248292" y="70577"/>
                  </a:lnTo>
                  <a:lnTo>
                    <a:pt x="8293874" y="47162"/>
                  </a:lnTo>
                  <a:lnTo>
                    <a:pt x="8340908" y="27705"/>
                  </a:lnTo>
                  <a:lnTo>
                    <a:pt x="8388963" y="12923"/>
                  </a:lnTo>
                  <a:lnTo>
                    <a:pt x="8437613" y="3529"/>
                  </a:lnTo>
                  <a:lnTo>
                    <a:pt x="8486427" y="239"/>
                  </a:lnTo>
                  <a:lnTo>
                    <a:pt x="8514402" y="1402"/>
                  </a:lnTo>
                  <a:lnTo>
                    <a:pt x="8569724" y="11077"/>
                  </a:lnTo>
                  <a:lnTo>
                    <a:pt x="8643800" y="41757"/>
                  </a:lnTo>
                  <a:lnTo>
                    <a:pt x="8687502" y="69448"/>
                  </a:lnTo>
                  <a:lnTo>
                    <a:pt x="8729318" y="100650"/>
                  </a:lnTo>
                  <a:lnTo>
                    <a:pt x="8770497" y="133102"/>
                  </a:lnTo>
                  <a:lnTo>
                    <a:pt x="8812289" y="164544"/>
                  </a:lnTo>
                  <a:lnTo>
                    <a:pt x="8876761" y="200725"/>
                  </a:lnTo>
                  <a:lnTo>
                    <a:pt x="8912518" y="215109"/>
                  </a:lnTo>
                  <a:lnTo>
                    <a:pt x="8949900" y="227601"/>
                  </a:lnTo>
                  <a:lnTo>
                    <a:pt x="8988361" y="238637"/>
                  </a:lnTo>
                  <a:lnTo>
                    <a:pt x="9027360" y="248650"/>
                  </a:lnTo>
                  <a:lnTo>
                    <a:pt x="9104798" y="267353"/>
                  </a:lnTo>
                  <a:lnTo>
                    <a:pt x="9142150" y="276912"/>
                  </a:lnTo>
                  <a:lnTo>
                    <a:pt x="9143999" y="277444"/>
                  </a:lnTo>
                  <a:lnTo>
                    <a:pt x="9143999" y="498055"/>
                  </a:lnTo>
                  <a:close/>
                </a:path>
                <a:path w="9144000" h="1372235">
                  <a:moveTo>
                    <a:pt x="2660500" y="162632"/>
                  </a:moveTo>
                  <a:lnTo>
                    <a:pt x="1545201" y="162632"/>
                  </a:lnTo>
                  <a:lnTo>
                    <a:pt x="1567341" y="162265"/>
                  </a:lnTo>
                  <a:lnTo>
                    <a:pt x="1589504" y="161124"/>
                  </a:lnTo>
                  <a:lnTo>
                    <a:pt x="1611711" y="159154"/>
                  </a:lnTo>
                  <a:lnTo>
                    <a:pt x="1634394" y="156247"/>
                  </a:lnTo>
                  <a:lnTo>
                    <a:pt x="1634260" y="156247"/>
                  </a:lnTo>
                  <a:lnTo>
                    <a:pt x="1680397" y="147451"/>
                  </a:lnTo>
                  <a:lnTo>
                    <a:pt x="1726079" y="135492"/>
                  </a:lnTo>
                  <a:lnTo>
                    <a:pt x="1771233" y="121265"/>
                  </a:lnTo>
                  <a:lnTo>
                    <a:pt x="1816059" y="105616"/>
                  </a:lnTo>
                  <a:lnTo>
                    <a:pt x="1905532" y="73432"/>
                  </a:lnTo>
                  <a:lnTo>
                    <a:pt x="1950579" y="58585"/>
                  </a:lnTo>
                  <a:lnTo>
                    <a:pt x="1996102" y="45696"/>
                  </a:lnTo>
                  <a:lnTo>
                    <a:pt x="2042300" y="35609"/>
                  </a:lnTo>
                  <a:lnTo>
                    <a:pt x="2071362" y="31029"/>
                  </a:lnTo>
                  <a:lnTo>
                    <a:pt x="2101402" y="27705"/>
                  </a:lnTo>
                  <a:lnTo>
                    <a:pt x="2102169" y="27705"/>
                  </a:lnTo>
                  <a:lnTo>
                    <a:pt x="2129126" y="25947"/>
                  </a:lnTo>
                  <a:lnTo>
                    <a:pt x="2159287" y="25302"/>
                  </a:lnTo>
                  <a:lnTo>
                    <a:pt x="2156953" y="25302"/>
                  </a:lnTo>
                  <a:lnTo>
                    <a:pt x="2205558" y="26962"/>
                  </a:lnTo>
                  <a:lnTo>
                    <a:pt x="2252997" y="31668"/>
                  </a:lnTo>
                  <a:lnTo>
                    <a:pt x="2300196" y="39182"/>
                  </a:lnTo>
                  <a:lnTo>
                    <a:pt x="2347182" y="49232"/>
                  </a:lnTo>
                  <a:lnTo>
                    <a:pt x="2393983" y="61546"/>
                  </a:lnTo>
                  <a:lnTo>
                    <a:pt x="2440626" y="75856"/>
                  </a:lnTo>
                  <a:lnTo>
                    <a:pt x="2487136" y="91888"/>
                  </a:lnTo>
                  <a:lnTo>
                    <a:pt x="2533543" y="109373"/>
                  </a:lnTo>
                  <a:lnTo>
                    <a:pt x="2579707" y="127974"/>
                  </a:lnTo>
                  <a:lnTo>
                    <a:pt x="2626150" y="147618"/>
                  </a:lnTo>
                  <a:lnTo>
                    <a:pt x="2660500" y="162632"/>
                  </a:lnTo>
                  <a:close/>
                </a:path>
                <a:path w="9144000" h="1372235">
                  <a:moveTo>
                    <a:pt x="6864106" y="388717"/>
                  </a:moveTo>
                  <a:lnTo>
                    <a:pt x="3538138" y="388717"/>
                  </a:lnTo>
                  <a:lnTo>
                    <a:pt x="3591029" y="388148"/>
                  </a:lnTo>
                  <a:lnTo>
                    <a:pt x="3589263" y="388148"/>
                  </a:lnTo>
                  <a:lnTo>
                    <a:pt x="3638623" y="386611"/>
                  </a:lnTo>
                  <a:lnTo>
                    <a:pt x="3688991" y="384097"/>
                  </a:lnTo>
                  <a:lnTo>
                    <a:pt x="3739417" y="380714"/>
                  </a:lnTo>
                  <a:lnTo>
                    <a:pt x="3789884" y="376542"/>
                  </a:lnTo>
                  <a:lnTo>
                    <a:pt x="3840371" y="371659"/>
                  </a:lnTo>
                  <a:lnTo>
                    <a:pt x="3890861" y="366144"/>
                  </a:lnTo>
                  <a:lnTo>
                    <a:pt x="3941335" y="360077"/>
                  </a:lnTo>
                  <a:lnTo>
                    <a:pt x="4042959" y="346486"/>
                  </a:lnTo>
                  <a:lnTo>
                    <a:pt x="4592209" y="264757"/>
                  </a:lnTo>
                  <a:lnTo>
                    <a:pt x="4793023" y="238865"/>
                  </a:lnTo>
                  <a:lnTo>
                    <a:pt x="4943997" y="221991"/>
                  </a:lnTo>
                  <a:lnTo>
                    <a:pt x="5095143" y="207781"/>
                  </a:lnTo>
                  <a:lnTo>
                    <a:pt x="5195940" y="200000"/>
                  </a:lnTo>
                  <a:lnTo>
                    <a:pt x="5296721" y="193725"/>
                  </a:lnTo>
                  <a:lnTo>
                    <a:pt x="5397448" y="189084"/>
                  </a:lnTo>
                  <a:lnTo>
                    <a:pt x="5498083" y="186205"/>
                  </a:lnTo>
                  <a:lnTo>
                    <a:pt x="5598591" y="185217"/>
                  </a:lnTo>
                  <a:lnTo>
                    <a:pt x="5648609" y="185466"/>
                  </a:lnTo>
                  <a:lnTo>
                    <a:pt x="5696000" y="186205"/>
                  </a:lnTo>
                  <a:lnTo>
                    <a:pt x="5697547" y="186205"/>
                  </a:lnTo>
                  <a:lnTo>
                    <a:pt x="5750300" y="187597"/>
                  </a:lnTo>
                  <a:lnTo>
                    <a:pt x="5800769" y="189493"/>
                  </a:lnTo>
                  <a:lnTo>
                    <a:pt x="5851179" y="191966"/>
                  </a:lnTo>
                  <a:lnTo>
                    <a:pt x="5901526" y="195035"/>
                  </a:lnTo>
                  <a:lnTo>
                    <a:pt x="5951805" y="198714"/>
                  </a:lnTo>
                  <a:lnTo>
                    <a:pt x="6002012" y="203021"/>
                  </a:lnTo>
                  <a:lnTo>
                    <a:pt x="6052141" y="207971"/>
                  </a:lnTo>
                  <a:lnTo>
                    <a:pt x="6102188" y="213582"/>
                  </a:lnTo>
                  <a:lnTo>
                    <a:pt x="6152148" y="219869"/>
                  </a:lnTo>
                  <a:lnTo>
                    <a:pt x="6202016" y="226850"/>
                  </a:lnTo>
                  <a:lnTo>
                    <a:pt x="6251788" y="234540"/>
                  </a:lnTo>
                  <a:lnTo>
                    <a:pt x="6301458" y="242956"/>
                  </a:lnTo>
                  <a:lnTo>
                    <a:pt x="6351023" y="252114"/>
                  </a:lnTo>
                  <a:lnTo>
                    <a:pt x="6400477" y="262030"/>
                  </a:lnTo>
                  <a:lnTo>
                    <a:pt x="6449815" y="272722"/>
                  </a:lnTo>
                  <a:lnTo>
                    <a:pt x="6499034" y="284205"/>
                  </a:lnTo>
                  <a:lnTo>
                    <a:pt x="6548127" y="296496"/>
                  </a:lnTo>
                  <a:lnTo>
                    <a:pt x="6597091" y="309611"/>
                  </a:lnTo>
                  <a:lnTo>
                    <a:pt x="6645506" y="323315"/>
                  </a:lnTo>
                  <a:lnTo>
                    <a:pt x="6864106" y="388717"/>
                  </a:lnTo>
                  <a:close/>
                </a:path>
              </a:pathLst>
            </a:custGeom>
            <a:solidFill>
              <a:srgbClr val="E4C3B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3438334"/>
              <a:ext cx="2913380" cy="1557020"/>
            </a:xfrm>
            <a:custGeom>
              <a:avLst/>
              <a:gdLst/>
              <a:ahLst/>
              <a:cxnLst/>
              <a:rect l="l" t="t" r="r" b="b"/>
              <a:pathLst>
                <a:path w="2913380" h="1557020">
                  <a:moveTo>
                    <a:pt x="2886956" y="1556396"/>
                  </a:moveTo>
                  <a:lnTo>
                    <a:pt x="0" y="1556396"/>
                  </a:lnTo>
                  <a:lnTo>
                    <a:pt x="0" y="945086"/>
                  </a:lnTo>
                  <a:lnTo>
                    <a:pt x="1351" y="945214"/>
                  </a:lnTo>
                  <a:lnTo>
                    <a:pt x="11187" y="946389"/>
                  </a:lnTo>
                  <a:lnTo>
                    <a:pt x="22556" y="947675"/>
                  </a:lnTo>
                  <a:lnTo>
                    <a:pt x="34899" y="948713"/>
                  </a:lnTo>
                  <a:lnTo>
                    <a:pt x="47654" y="949139"/>
                  </a:lnTo>
                  <a:lnTo>
                    <a:pt x="67606" y="947611"/>
                  </a:lnTo>
                  <a:lnTo>
                    <a:pt x="84776" y="942004"/>
                  </a:lnTo>
                  <a:lnTo>
                    <a:pt x="96807" y="930784"/>
                  </a:lnTo>
                  <a:lnTo>
                    <a:pt x="101341" y="912416"/>
                  </a:lnTo>
                  <a:lnTo>
                    <a:pt x="99433" y="880292"/>
                  </a:lnTo>
                  <a:lnTo>
                    <a:pt x="96056" y="836442"/>
                  </a:lnTo>
                  <a:lnTo>
                    <a:pt x="94730" y="788701"/>
                  </a:lnTo>
                  <a:lnTo>
                    <a:pt x="98976" y="744901"/>
                  </a:lnTo>
                  <a:lnTo>
                    <a:pt x="112313" y="712877"/>
                  </a:lnTo>
                  <a:lnTo>
                    <a:pt x="138263" y="700461"/>
                  </a:lnTo>
                  <a:lnTo>
                    <a:pt x="139128" y="700461"/>
                  </a:lnTo>
                  <a:lnTo>
                    <a:pt x="139594" y="700528"/>
                  </a:lnTo>
                  <a:lnTo>
                    <a:pt x="266993" y="704985"/>
                  </a:lnTo>
                  <a:lnTo>
                    <a:pt x="276880" y="705445"/>
                  </a:lnTo>
                  <a:lnTo>
                    <a:pt x="288207" y="706066"/>
                  </a:lnTo>
                  <a:lnTo>
                    <a:pt x="300569" y="706613"/>
                  </a:lnTo>
                  <a:lnTo>
                    <a:pt x="341339" y="705166"/>
                  </a:lnTo>
                  <a:lnTo>
                    <a:pt x="383446" y="684563"/>
                  </a:lnTo>
                  <a:lnTo>
                    <a:pt x="389669" y="660878"/>
                  </a:lnTo>
                  <a:lnTo>
                    <a:pt x="388214" y="605953"/>
                  </a:lnTo>
                  <a:lnTo>
                    <a:pt x="386794" y="551028"/>
                  </a:lnTo>
                  <a:lnTo>
                    <a:pt x="385396" y="496104"/>
                  </a:lnTo>
                  <a:lnTo>
                    <a:pt x="384008" y="441179"/>
                  </a:lnTo>
                  <a:lnTo>
                    <a:pt x="382617" y="386255"/>
                  </a:lnTo>
                  <a:lnTo>
                    <a:pt x="382384" y="376529"/>
                  </a:lnTo>
                  <a:lnTo>
                    <a:pt x="382600" y="366779"/>
                  </a:lnTo>
                  <a:lnTo>
                    <a:pt x="383590" y="357104"/>
                  </a:lnTo>
                  <a:lnTo>
                    <a:pt x="424520" y="322773"/>
                  </a:lnTo>
                  <a:lnTo>
                    <a:pt x="445817" y="321590"/>
                  </a:lnTo>
                  <a:lnTo>
                    <a:pt x="474039" y="322796"/>
                  </a:lnTo>
                  <a:lnTo>
                    <a:pt x="503995" y="325449"/>
                  </a:lnTo>
                  <a:lnTo>
                    <a:pt x="534001" y="328102"/>
                  </a:lnTo>
                  <a:lnTo>
                    <a:pt x="587762" y="327573"/>
                  </a:lnTo>
                  <a:lnTo>
                    <a:pt x="621227" y="309184"/>
                  </a:lnTo>
                  <a:lnTo>
                    <a:pt x="625773" y="289524"/>
                  </a:lnTo>
                  <a:lnTo>
                    <a:pt x="622380" y="66992"/>
                  </a:lnTo>
                  <a:lnTo>
                    <a:pt x="622272" y="56884"/>
                  </a:lnTo>
                  <a:lnTo>
                    <a:pt x="636123" y="13671"/>
                  </a:lnTo>
                  <a:lnTo>
                    <a:pt x="687643" y="199"/>
                  </a:lnTo>
                  <a:lnTo>
                    <a:pt x="704050" y="709"/>
                  </a:lnTo>
                  <a:lnTo>
                    <a:pt x="720008" y="1829"/>
                  </a:lnTo>
                  <a:lnTo>
                    <a:pt x="734719" y="2950"/>
                  </a:lnTo>
                  <a:lnTo>
                    <a:pt x="747384" y="3459"/>
                  </a:lnTo>
                  <a:lnTo>
                    <a:pt x="791788" y="3464"/>
                  </a:lnTo>
                  <a:lnTo>
                    <a:pt x="835765" y="3501"/>
                  </a:lnTo>
                  <a:lnTo>
                    <a:pt x="879741" y="3599"/>
                  </a:lnTo>
                  <a:lnTo>
                    <a:pt x="923680" y="3791"/>
                  </a:lnTo>
                  <a:lnTo>
                    <a:pt x="924212" y="3791"/>
                  </a:lnTo>
                  <a:lnTo>
                    <a:pt x="943363" y="3199"/>
                  </a:lnTo>
                  <a:lnTo>
                    <a:pt x="963654" y="1895"/>
                  </a:lnTo>
                  <a:lnTo>
                    <a:pt x="984433" y="592"/>
                  </a:lnTo>
                  <a:lnTo>
                    <a:pt x="1037190" y="2534"/>
                  </a:lnTo>
                  <a:lnTo>
                    <a:pt x="1082224" y="32725"/>
                  </a:lnTo>
                  <a:lnTo>
                    <a:pt x="1088999" y="66992"/>
                  </a:lnTo>
                  <a:lnTo>
                    <a:pt x="1088446" y="119197"/>
                  </a:lnTo>
                  <a:lnTo>
                    <a:pt x="1087895" y="171402"/>
                  </a:lnTo>
                  <a:lnTo>
                    <a:pt x="1087349" y="223607"/>
                  </a:lnTo>
                  <a:lnTo>
                    <a:pt x="1086805" y="275812"/>
                  </a:lnTo>
                  <a:lnTo>
                    <a:pt x="1086264" y="328018"/>
                  </a:lnTo>
                  <a:lnTo>
                    <a:pt x="1085727" y="380225"/>
                  </a:lnTo>
                  <a:lnTo>
                    <a:pt x="1085191" y="432433"/>
                  </a:lnTo>
                  <a:lnTo>
                    <a:pt x="1084657" y="484641"/>
                  </a:lnTo>
                  <a:lnTo>
                    <a:pt x="1084125" y="536851"/>
                  </a:lnTo>
                  <a:lnTo>
                    <a:pt x="1083595" y="589062"/>
                  </a:lnTo>
                  <a:lnTo>
                    <a:pt x="1083066" y="641275"/>
                  </a:lnTo>
                  <a:lnTo>
                    <a:pt x="1082537" y="693489"/>
                  </a:lnTo>
                  <a:lnTo>
                    <a:pt x="1081482" y="797923"/>
                  </a:lnTo>
                  <a:lnTo>
                    <a:pt x="1085686" y="826079"/>
                  </a:lnTo>
                  <a:lnTo>
                    <a:pt x="1098546" y="841997"/>
                  </a:lnTo>
                  <a:lnTo>
                    <a:pt x="1119090" y="849284"/>
                  </a:lnTo>
                  <a:lnTo>
                    <a:pt x="1146346" y="851544"/>
                  </a:lnTo>
                  <a:lnTo>
                    <a:pt x="1178478" y="852452"/>
                  </a:lnTo>
                  <a:lnTo>
                    <a:pt x="1242743" y="854294"/>
                  </a:lnTo>
                  <a:lnTo>
                    <a:pt x="1274876" y="855203"/>
                  </a:lnTo>
                  <a:lnTo>
                    <a:pt x="1282576" y="855513"/>
                  </a:lnTo>
                  <a:lnTo>
                    <a:pt x="1290975" y="855935"/>
                  </a:lnTo>
                  <a:lnTo>
                    <a:pt x="1299873" y="856307"/>
                  </a:lnTo>
                  <a:lnTo>
                    <a:pt x="1346084" y="851361"/>
                  </a:lnTo>
                  <a:lnTo>
                    <a:pt x="1373535" y="819411"/>
                  </a:lnTo>
                  <a:lnTo>
                    <a:pt x="1375331" y="791270"/>
                  </a:lnTo>
                  <a:lnTo>
                    <a:pt x="1374903" y="736914"/>
                  </a:lnTo>
                  <a:lnTo>
                    <a:pt x="1374096" y="628151"/>
                  </a:lnTo>
                  <a:lnTo>
                    <a:pt x="1373668" y="573794"/>
                  </a:lnTo>
                  <a:lnTo>
                    <a:pt x="1370464" y="531776"/>
                  </a:lnTo>
                  <a:lnTo>
                    <a:pt x="1367747" y="475151"/>
                  </a:lnTo>
                  <a:lnTo>
                    <a:pt x="1375109" y="425287"/>
                  </a:lnTo>
                  <a:lnTo>
                    <a:pt x="1402142" y="403552"/>
                  </a:lnTo>
                  <a:lnTo>
                    <a:pt x="1433265" y="403343"/>
                  </a:lnTo>
                  <a:lnTo>
                    <a:pt x="1464369" y="402828"/>
                  </a:lnTo>
                  <a:lnTo>
                    <a:pt x="1495461" y="402176"/>
                  </a:lnTo>
                  <a:lnTo>
                    <a:pt x="1526547" y="401556"/>
                  </a:lnTo>
                  <a:lnTo>
                    <a:pt x="1539121" y="400765"/>
                  </a:lnTo>
                  <a:lnTo>
                    <a:pt x="1555137" y="399219"/>
                  </a:lnTo>
                  <a:lnTo>
                    <a:pt x="1573174" y="397711"/>
                  </a:lnTo>
                  <a:lnTo>
                    <a:pt x="1591810" y="397032"/>
                  </a:lnTo>
                  <a:lnTo>
                    <a:pt x="1607602" y="397748"/>
                  </a:lnTo>
                  <a:lnTo>
                    <a:pt x="1645449" y="421404"/>
                  </a:lnTo>
                  <a:lnTo>
                    <a:pt x="1648424" y="449788"/>
                  </a:lnTo>
                  <a:lnTo>
                    <a:pt x="1648191" y="503407"/>
                  </a:lnTo>
                  <a:lnTo>
                    <a:pt x="1647569" y="557013"/>
                  </a:lnTo>
                  <a:lnTo>
                    <a:pt x="1646675" y="610615"/>
                  </a:lnTo>
                  <a:lnTo>
                    <a:pt x="1645625" y="664225"/>
                  </a:lnTo>
                  <a:lnTo>
                    <a:pt x="1644536" y="717851"/>
                  </a:lnTo>
                  <a:lnTo>
                    <a:pt x="1643523" y="771506"/>
                  </a:lnTo>
                  <a:lnTo>
                    <a:pt x="1642703" y="825199"/>
                  </a:lnTo>
                  <a:lnTo>
                    <a:pt x="1642989" y="838344"/>
                  </a:lnTo>
                  <a:lnTo>
                    <a:pt x="1644940" y="851319"/>
                  </a:lnTo>
                  <a:lnTo>
                    <a:pt x="1678829" y="877711"/>
                  </a:lnTo>
                  <a:lnTo>
                    <a:pt x="2071735" y="890329"/>
                  </a:lnTo>
                  <a:lnTo>
                    <a:pt x="2074263" y="890462"/>
                  </a:lnTo>
                  <a:lnTo>
                    <a:pt x="2079386" y="890462"/>
                  </a:lnTo>
                  <a:lnTo>
                    <a:pt x="2095047" y="889638"/>
                  </a:lnTo>
                  <a:lnTo>
                    <a:pt x="2131543" y="865847"/>
                  </a:lnTo>
                  <a:lnTo>
                    <a:pt x="2134985" y="844002"/>
                  </a:lnTo>
                  <a:lnTo>
                    <a:pt x="2134936" y="836575"/>
                  </a:lnTo>
                  <a:lnTo>
                    <a:pt x="2131020" y="790301"/>
                  </a:lnTo>
                  <a:lnTo>
                    <a:pt x="2125813" y="729575"/>
                  </a:lnTo>
                  <a:lnTo>
                    <a:pt x="2127479" y="670958"/>
                  </a:lnTo>
                  <a:lnTo>
                    <a:pt x="2144183" y="631007"/>
                  </a:lnTo>
                  <a:lnTo>
                    <a:pt x="2185829" y="620363"/>
                  </a:lnTo>
                  <a:lnTo>
                    <a:pt x="2237221" y="620407"/>
                  </a:lnTo>
                  <a:lnTo>
                    <a:pt x="2288613" y="620518"/>
                  </a:lnTo>
                  <a:lnTo>
                    <a:pt x="2391397" y="620806"/>
                  </a:lnTo>
                  <a:lnTo>
                    <a:pt x="2442789" y="620917"/>
                  </a:lnTo>
                  <a:lnTo>
                    <a:pt x="2494181" y="620962"/>
                  </a:lnTo>
                  <a:lnTo>
                    <a:pt x="2514538" y="641319"/>
                  </a:lnTo>
                  <a:lnTo>
                    <a:pt x="2514324" y="695678"/>
                  </a:lnTo>
                  <a:lnTo>
                    <a:pt x="2513773" y="750074"/>
                  </a:lnTo>
                  <a:lnTo>
                    <a:pt x="2513023" y="804495"/>
                  </a:lnTo>
                  <a:lnTo>
                    <a:pt x="2512210" y="858928"/>
                  </a:lnTo>
                  <a:lnTo>
                    <a:pt x="2518078" y="886766"/>
                  </a:lnTo>
                  <a:lnTo>
                    <a:pt x="2534554" y="903252"/>
                  </a:lnTo>
                  <a:lnTo>
                    <a:pt x="2558303" y="911131"/>
                  </a:lnTo>
                  <a:lnTo>
                    <a:pt x="2585988" y="913148"/>
                  </a:lnTo>
                  <a:lnTo>
                    <a:pt x="2600914" y="912789"/>
                  </a:lnTo>
                  <a:lnTo>
                    <a:pt x="2615534" y="911975"/>
                  </a:lnTo>
                  <a:lnTo>
                    <a:pt x="2629369" y="911099"/>
                  </a:lnTo>
                  <a:lnTo>
                    <a:pt x="2641937" y="910553"/>
                  </a:lnTo>
                  <a:lnTo>
                    <a:pt x="2864470" y="906562"/>
                  </a:lnTo>
                  <a:lnTo>
                    <a:pt x="2866332" y="906495"/>
                  </a:lnTo>
                  <a:lnTo>
                    <a:pt x="2878440" y="906495"/>
                  </a:lnTo>
                  <a:lnTo>
                    <a:pt x="2886823" y="907027"/>
                  </a:lnTo>
                  <a:lnTo>
                    <a:pt x="2894407" y="910686"/>
                  </a:lnTo>
                  <a:lnTo>
                    <a:pt x="2910316" y="932989"/>
                  </a:lnTo>
                  <a:lnTo>
                    <a:pt x="2913209" y="968465"/>
                  </a:lnTo>
                  <a:lnTo>
                    <a:pt x="2909927" y="1006335"/>
                  </a:lnTo>
                  <a:lnTo>
                    <a:pt x="2907313" y="1035823"/>
                  </a:lnTo>
                  <a:lnTo>
                    <a:pt x="2907313" y="1536239"/>
                  </a:lnTo>
                  <a:lnTo>
                    <a:pt x="2905723" y="1544047"/>
                  </a:lnTo>
                  <a:lnTo>
                    <a:pt x="2901375" y="1550459"/>
                  </a:lnTo>
                  <a:lnTo>
                    <a:pt x="2894908" y="1554800"/>
                  </a:lnTo>
                  <a:lnTo>
                    <a:pt x="2886956" y="1556396"/>
                  </a:lnTo>
                  <a:close/>
                </a:path>
              </a:pathLst>
            </a:custGeom>
            <a:solidFill>
              <a:srgbClr val="B884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3388498"/>
              <a:ext cx="2962275" cy="1557020"/>
            </a:xfrm>
            <a:custGeom>
              <a:avLst/>
              <a:gdLst/>
              <a:ahLst/>
              <a:cxnLst/>
              <a:rect l="l" t="t" r="r" b="b"/>
              <a:pathLst>
                <a:path w="2962275" h="1557020">
                  <a:moveTo>
                    <a:pt x="0" y="738274"/>
                  </a:moveTo>
                  <a:lnTo>
                    <a:pt x="13322" y="744982"/>
                  </a:lnTo>
                  <a:lnTo>
                    <a:pt x="25566" y="780368"/>
                  </a:lnTo>
                  <a:lnTo>
                    <a:pt x="23272" y="815234"/>
                  </a:lnTo>
                  <a:lnTo>
                    <a:pt x="19687" y="863460"/>
                  </a:lnTo>
                  <a:lnTo>
                    <a:pt x="20804" y="909940"/>
                  </a:lnTo>
                  <a:lnTo>
                    <a:pt x="32618" y="939567"/>
                  </a:lnTo>
                  <a:lnTo>
                    <a:pt x="37408" y="943559"/>
                  </a:lnTo>
                  <a:lnTo>
                    <a:pt x="44061" y="944490"/>
                  </a:lnTo>
                  <a:lnTo>
                    <a:pt x="50181" y="945155"/>
                  </a:lnTo>
                  <a:lnTo>
                    <a:pt x="78950" y="948359"/>
                  </a:lnTo>
                  <a:lnTo>
                    <a:pt x="111885" y="948332"/>
                  </a:lnTo>
                  <a:lnTo>
                    <a:pt x="138982" y="938550"/>
                  </a:lnTo>
                  <a:lnTo>
                    <a:pt x="150238" y="912491"/>
                  </a:lnTo>
                  <a:lnTo>
                    <a:pt x="148317" y="880024"/>
                  </a:lnTo>
                  <a:lnTo>
                    <a:pt x="144940" y="835778"/>
                  </a:lnTo>
                  <a:lnTo>
                    <a:pt x="143685" y="787728"/>
                  </a:lnTo>
                  <a:lnTo>
                    <a:pt x="148129" y="743852"/>
                  </a:lnTo>
                  <a:lnTo>
                    <a:pt x="161849" y="712129"/>
                  </a:lnTo>
                  <a:lnTo>
                    <a:pt x="188424" y="700536"/>
                  </a:lnTo>
                  <a:lnTo>
                    <a:pt x="316023" y="704860"/>
                  </a:lnTo>
                  <a:lnTo>
                    <a:pt x="351243" y="706653"/>
                  </a:lnTo>
                  <a:lnTo>
                    <a:pt x="391963" y="704935"/>
                  </a:lnTo>
                  <a:lnTo>
                    <a:pt x="425349" y="692202"/>
                  </a:lnTo>
                  <a:lnTo>
                    <a:pt x="438565" y="660953"/>
                  </a:lnTo>
                  <a:lnTo>
                    <a:pt x="431447" y="386329"/>
                  </a:lnTo>
                  <a:lnTo>
                    <a:pt x="431298" y="376488"/>
                  </a:lnTo>
                  <a:lnTo>
                    <a:pt x="450925" y="328867"/>
                  </a:lnTo>
                  <a:lnTo>
                    <a:pt x="481119" y="321958"/>
                  </a:lnTo>
                  <a:lnTo>
                    <a:pt x="520145" y="322525"/>
                  </a:lnTo>
                  <a:lnTo>
                    <a:pt x="563062" y="326339"/>
                  </a:lnTo>
                  <a:lnTo>
                    <a:pt x="604929" y="329174"/>
                  </a:lnTo>
                  <a:lnTo>
                    <a:pt x="640802" y="326802"/>
                  </a:lnTo>
                  <a:lnTo>
                    <a:pt x="665741" y="314998"/>
                  </a:lnTo>
                  <a:lnTo>
                    <a:pt x="674802" y="289533"/>
                  </a:lnTo>
                  <a:lnTo>
                    <a:pt x="671276" y="67000"/>
                  </a:lnTo>
                  <a:lnTo>
                    <a:pt x="671215" y="56847"/>
                  </a:lnTo>
                  <a:lnTo>
                    <a:pt x="696411" y="6593"/>
                  </a:lnTo>
                  <a:lnTo>
                    <a:pt x="729438" y="315"/>
                  </a:lnTo>
                  <a:lnTo>
                    <a:pt x="765882" y="1584"/>
                  </a:lnTo>
                  <a:lnTo>
                    <a:pt x="796813" y="3534"/>
                  </a:lnTo>
                  <a:lnTo>
                    <a:pt x="840759" y="3479"/>
                  </a:lnTo>
                  <a:lnTo>
                    <a:pt x="884687" y="3500"/>
                  </a:lnTo>
                  <a:lnTo>
                    <a:pt x="928602" y="3571"/>
                  </a:lnTo>
                  <a:lnTo>
                    <a:pt x="972510" y="3667"/>
                  </a:lnTo>
                  <a:lnTo>
                    <a:pt x="1014797" y="1681"/>
                  </a:lnTo>
                  <a:lnTo>
                    <a:pt x="1058949" y="0"/>
                  </a:lnTo>
                  <a:lnTo>
                    <a:pt x="1098495" y="5630"/>
                  </a:lnTo>
                  <a:lnTo>
                    <a:pt x="1126968" y="25583"/>
                  </a:lnTo>
                  <a:lnTo>
                    <a:pt x="1137896" y="66867"/>
                  </a:lnTo>
                  <a:lnTo>
                    <a:pt x="1137366" y="119073"/>
                  </a:lnTo>
                  <a:lnTo>
                    <a:pt x="1136830" y="171280"/>
                  </a:lnTo>
                  <a:lnTo>
                    <a:pt x="1136290" y="223490"/>
                  </a:lnTo>
                  <a:lnTo>
                    <a:pt x="1135747" y="275702"/>
                  </a:lnTo>
                  <a:lnTo>
                    <a:pt x="1135201" y="327916"/>
                  </a:lnTo>
                  <a:lnTo>
                    <a:pt x="1134653" y="380131"/>
                  </a:lnTo>
                  <a:lnTo>
                    <a:pt x="1134104" y="432349"/>
                  </a:lnTo>
                  <a:lnTo>
                    <a:pt x="1133556" y="484569"/>
                  </a:lnTo>
                  <a:lnTo>
                    <a:pt x="1133008" y="536791"/>
                  </a:lnTo>
                  <a:lnTo>
                    <a:pt x="1132462" y="589015"/>
                  </a:lnTo>
                  <a:lnTo>
                    <a:pt x="1131918" y="641241"/>
                  </a:lnTo>
                  <a:lnTo>
                    <a:pt x="1131378" y="693469"/>
                  </a:lnTo>
                  <a:lnTo>
                    <a:pt x="1130843" y="745699"/>
                  </a:lnTo>
                  <a:lnTo>
                    <a:pt x="1130312" y="797932"/>
                  </a:lnTo>
                  <a:lnTo>
                    <a:pt x="1134584" y="826103"/>
                  </a:lnTo>
                  <a:lnTo>
                    <a:pt x="1168052" y="849217"/>
                  </a:lnTo>
                  <a:lnTo>
                    <a:pt x="1227505" y="852441"/>
                  </a:lnTo>
                  <a:lnTo>
                    <a:pt x="1291689" y="854310"/>
                  </a:lnTo>
                  <a:lnTo>
                    <a:pt x="1323706" y="855144"/>
                  </a:lnTo>
                  <a:lnTo>
                    <a:pt x="1349447" y="856335"/>
                  </a:lnTo>
                  <a:lnTo>
                    <a:pt x="1403123" y="847613"/>
                  </a:lnTo>
                  <a:lnTo>
                    <a:pt x="1423771" y="810089"/>
                  </a:lnTo>
                  <a:lnTo>
                    <a:pt x="1424233" y="800642"/>
                  </a:lnTo>
                  <a:lnTo>
                    <a:pt x="1424228" y="791146"/>
                  </a:lnTo>
                  <a:lnTo>
                    <a:pt x="1423849" y="736848"/>
                  </a:lnTo>
                  <a:lnTo>
                    <a:pt x="1423438" y="682532"/>
                  </a:lnTo>
                  <a:lnTo>
                    <a:pt x="1423040" y="628203"/>
                  </a:lnTo>
                  <a:lnTo>
                    <a:pt x="1422698" y="573869"/>
                  </a:lnTo>
                  <a:lnTo>
                    <a:pt x="1419466" y="531763"/>
                  </a:lnTo>
                  <a:lnTo>
                    <a:pt x="1416702" y="475126"/>
                  </a:lnTo>
                  <a:lnTo>
                    <a:pt x="1424054" y="425250"/>
                  </a:lnTo>
                  <a:lnTo>
                    <a:pt x="1451171" y="403427"/>
                  </a:lnTo>
                  <a:lnTo>
                    <a:pt x="1482256" y="403229"/>
                  </a:lnTo>
                  <a:lnTo>
                    <a:pt x="1513341" y="402745"/>
                  </a:lnTo>
                  <a:lnTo>
                    <a:pt x="1544426" y="402136"/>
                  </a:lnTo>
                  <a:lnTo>
                    <a:pt x="1575510" y="401564"/>
                  </a:lnTo>
                  <a:lnTo>
                    <a:pt x="1602049" y="399413"/>
                  </a:lnTo>
                  <a:lnTo>
                    <a:pt x="1668849" y="399852"/>
                  </a:lnTo>
                  <a:lnTo>
                    <a:pt x="1696340" y="430586"/>
                  </a:lnTo>
                  <a:lnTo>
                    <a:pt x="1697254" y="449663"/>
                  </a:lnTo>
                  <a:lnTo>
                    <a:pt x="1697029" y="503328"/>
                  </a:lnTo>
                  <a:lnTo>
                    <a:pt x="1696424" y="556958"/>
                  </a:lnTo>
                  <a:lnTo>
                    <a:pt x="1695553" y="610567"/>
                  </a:lnTo>
                  <a:lnTo>
                    <a:pt x="1694524" y="664170"/>
                  </a:lnTo>
                  <a:lnTo>
                    <a:pt x="1693448" y="717779"/>
                  </a:lnTo>
                  <a:lnTo>
                    <a:pt x="1692437" y="771409"/>
                  </a:lnTo>
                  <a:lnTo>
                    <a:pt x="1691600" y="825075"/>
                  </a:lnTo>
                  <a:lnTo>
                    <a:pt x="1691903" y="838237"/>
                  </a:lnTo>
                  <a:lnTo>
                    <a:pt x="1693828" y="851244"/>
                  </a:lnTo>
                  <a:lnTo>
                    <a:pt x="1727744" y="877745"/>
                  </a:lnTo>
                  <a:lnTo>
                    <a:pt x="2120632" y="890404"/>
                  </a:lnTo>
                  <a:lnTo>
                    <a:pt x="2137978" y="890321"/>
                  </a:lnTo>
                  <a:lnTo>
                    <a:pt x="2180572" y="865922"/>
                  </a:lnTo>
                  <a:lnTo>
                    <a:pt x="2184006" y="844208"/>
                  </a:lnTo>
                  <a:lnTo>
                    <a:pt x="2183965" y="836783"/>
                  </a:lnTo>
                  <a:lnTo>
                    <a:pt x="2179962" y="790422"/>
                  </a:lnTo>
                  <a:lnTo>
                    <a:pt x="2174743" y="729642"/>
                  </a:lnTo>
                  <a:lnTo>
                    <a:pt x="2176397" y="671006"/>
                  </a:lnTo>
                  <a:lnTo>
                    <a:pt x="2193013" y="631082"/>
                  </a:lnTo>
                  <a:lnTo>
                    <a:pt x="2234659" y="620437"/>
                  </a:lnTo>
                  <a:lnTo>
                    <a:pt x="2286107" y="620482"/>
                  </a:lnTo>
                  <a:lnTo>
                    <a:pt x="2337537" y="620592"/>
                  </a:lnTo>
                  <a:lnTo>
                    <a:pt x="2388951" y="620737"/>
                  </a:lnTo>
                  <a:lnTo>
                    <a:pt x="2440355" y="620881"/>
                  </a:lnTo>
                  <a:lnTo>
                    <a:pt x="2491752" y="620992"/>
                  </a:lnTo>
                  <a:lnTo>
                    <a:pt x="2543144" y="621036"/>
                  </a:lnTo>
                  <a:lnTo>
                    <a:pt x="2563368" y="641394"/>
                  </a:lnTo>
                  <a:lnTo>
                    <a:pt x="2563210" y="695810"/>
                  </a:lnTo>
                  <a:lnTo>
                    <a:pt x="2562653" y="750215"/>
                  </a:lnTo>
                  <a:lnTo>
                    <a:pt x="2561872" y="804644"/>
                  </a:lnTo>
                  <a:lnTo>
                    <a:pt x="2561040" y="859136"/>
                  </a:lnTo>
                  <a:lnTo>
                    <a:pt x="2574435" y="896840"/>
                  </a:lnTo>
                  <a:lnTo>
                    <a:pt x="2608374" y="911493"/>
                  </a:lnTo>
                  <a:lnTo>
                    <a:pt x="2651094" y="912873"/>
                  </a:lnTo>
                  <a:lnTo>
                    <a:pt x="2690834" y="910761"/>
                  </a:lnTo>
                  <a:lnTo>
                    <a:pt x="2913366" y="906570"/>
                  </a:lnTo>
                  <a:lnTo>
                    <a:pt x="2959185" y="933111"/>
                  </a:lnTo>
                  <a:lnTo>
                    <a:pt x="2962097" y="968531"/>
                  </a:lnTo>
                  <a:lnTo>
                    <a:pt x="2958823" y="1006384"/>
                  </a:lnTo>
                  <a:lnTo>
                    <a:pt x="2956210" y="1035898"/>
                  </a:lnTo>
                  <a:lnTo>
                    <a:pt x="2956210" y="1536114"/>
                  </a:lnTo>
                  <a:lnTo>
                    <a:pt x="2954666" y="1544038"/>
                  </a:lnTo>
                  <a:lnTo>
                    <a:pt x="2950297" y="1550509"/>
                  </a:lnTo>
                  <a:lnTo>
                    <a:pt x="2943795" y="1554871"/>
                  </a:lnTo>
                  <a:lnTo>
                    <a:pt x="2935853" y="1556471"/>
                  </a:lnTo>
                  <a:lnTo>
                    <a:pt x="0" y="1556471"/>
                  </a:lnTo>
                </a:path>
              </a:pathLst>
            </a:custGeom>
            <a:ln w="1904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017592" y="4405502"/>
              <a:ext cx="420370" cy="345440"/>
            </a:xfrm>
            <a:custGeom>
              <a:avLst/>
              <a:gdLst/>
              <a:ahLst/>
              <a:cxnLst/>
              <a:rect l="l" t="t" r="r" b="b"/>
              <a:pathLst>
                <a:path w="420369" h="345439">
                  <a:moveTo>
                    <a:pt x="310748" y="345071"/>
                  </a:moveTo>
                  <a:lnTo>
                    <a:pt x="276085" y="339354"/>
                  </a:lnTo>
                  <a:lnTo>
                    <a:pt x="244046" y="326775"/>
                  </a:lnTo>
                  <a:lnTo>
                    <a:pt x="220511" y="314196"/>
                  </a:lnTo>
                  <a:lnTo>
                    <a:pt x="211359" y="308478"/>
                  </a:lnTo>
                  <a:lnTo>
                    <a:pt x="162129" y="293205"/>
                  </a:lnTo>
                  <a:lnTo>
                    <a:pt x="98158" y="280708"/>
                  </a:lnTo>
                  <a:lnTo>
                    <a:pt x="52624" y="262198"/>
                  </a:lnTo>
                  <a:lnTo>
                    <a:pt x="22862" y="238355"/>
                  </a:lnTo>
                  <a:lnTo>
                    <a:pt x="0" y="177396"/>
                  </a:lnTo>
                  <a:lnTo>
                    <a:pt x="1571" y="141641"/>
                  </a:lnTo>
                  <a:lnTo>
                    <a:pt x="16546" y="110218"/>
                  </a:lnTo>
                  <a:lnTo>
                    <a:pt x="44806" y="96736"/>
                  </a:lnTo>
                  <a:lnTo>
                    <a:pt x="78239" y="88545"/>
                  </a:lnTo>
                  <a:lnTo>
                    <a:pt x="108732" y="72998"/>
                  </a:lnTo>
                  <a:lnTo>
                    <a:pt x="128172" y="37444"/>
                  </a:lnTo>
                  <a:lnTo>
                    <a:pt x="136325" y="20375"/>
                  </a:lnTo>
                  <a:lnTo>
                    <a:pt x="151062" y="8750"/>
                  </a:lnTo>
                  <a:lnTo>
                    <a:pt x="171236" y="2111"/>
                  </a:lnTo>
                  <a:lnTo>
                    <a:pt x="195698" y="0"/>
                  </a:lnTo>
                  <a:lnTo>
                    <a:pt x="243520" y="5449"/>
                  </a:lnTo>
                  <a:lnTo>
                    <a:pt x="294672" y="20303"/>
                  </a:lnTo>
                  <a:lnTo>
                    <a:pt x="343536" y="42316"/>
                  </a:lnTo>
                  <a:lnTo>
                    <a:pt x="384492" y="69245"/>
                  </a:lnTo>
                  <a:lnTo>
                    <a:pt x="411921" y="98846"/>
                  </a:lnTo>
                  <a:lnTo>
                    <a:pt x="420129" y="133271"/>
                  </a:lnTo>
                  <a:lnTo>
                    <a:pt x="399591" y="152141"/>
                  </a:lnTo>
                  <a:lnTo>
                    <a:pt x="366009" y="162117"/>
                  </a:lnTo>
                  <a:lnTo>
                    <a:pt x="335089" y="169860"/>
                  </a:lnTo>
                  <a:lnTo>
                    <a:pt x="322532" y="182032"/>
                  </a:lnTo>
                  <a:lnTo>
                    <a:pt x="334834" y="203644"/>
                  </a:lnTo>
                  <a:lnTo>
                    <a:pt x="356402" y="229682"/>
                  </a:lnTo>
                  <a:lnTo>
                    <a:pt x="371036" y="264573"/>
                  </a:lnTo>
                  <a:lnTo>
                    <a:pt x="362536" y="312742"/>
                  </a:lnTo>
                  <a:lnTo>
                    <a:pt x="352874" y="327965"/>
                  </a:lnTo>
                  <a:lnTo>
                    <a:pt x="340596" y="337948"/>
                  </a:lnTo>
                  <a:lnTo>
                    <a:pt x="326341" y="343410"/>
                  </a:lnTo>
                  <a:lnTo>
                    <a:pt x="310748" y="345071"/>
                  </a:lnTo>
                  <a:close/>
                </a:path>
              </a:pathLst>
            </a:custGeom>
            <a:solidFill>
              <a:srgbClr val="7D9A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48492" y="4385186"/>
              <a:ext cx="420370" cy="619125"/>
            </a:xfrm>
            <a:custGeom>
              <a:avLst/>
              <a:gdLst/>
              <a:ahLst/>
              <a:cxnLst/>
              <a:rect l="l" t="t" r="r" b="b"/>
              <a:pathLst>
                <a:path w="420369" h="619125">
                  <a:moveTo>
                    <a:pt x="211314" y="618590"/>
                  </a:moveTo>
                  <a:lnTo>
                    <a:pt x="211314" y="307398"/>
                  </a:lnTo>
                  <a:lnTo>
                    <a:pt x="230172" y="318630"/>
                  </a:lnTo>
                  <a:lnTo>
                    <a:pt x="274207" y="337711"/>
                  </a:lnTo>
                  <a:lnTo>
                    <a:pt x="324609" y="342721"/>
                  </a:lnTo>
                  <a:lnTo>
                    <a:pt x="362569" y="311740"/>
                  </a:lnTo>
                  <a:lnTo>
                    <a:pt x="371024" y="263562"/>
                  </a:lnTo>
                  <a:lnTo>
                    <a:pt x="356366" y="228728"/>
                  </a:lnTo>
                  <a:lnTo>
                    <a:pt x="334790" y="202761"/>
                  </a:lnTo>
                  <a:lnTo>
                    <a:pt x="322487" y="181184"/>
                  </a:lnTo>
                  <a:lnTo>
                    <a:pt x="335074" y="169004"/>
                  </a:lnTo>
                  <a:lnTo>
                    <a:pt x="366003" y="161237"/>
                  </a:lnTo>
                  <a:lnTo>
                    <a:pt x="399585" y="151226"/>
                  </a:lnTo>
                  <a:lnTo>
                    <a:pt x="420131" y="132314"/>
                  </a:lnTo>
                  <a:lnTo>
                    <a:pt x="411953" y="97843"/>
                  </a:lnTo>
                  <a:lnTo>
                    <a:pt x="387251" y="70552"/>
                  </a:lnTo>
                  <a:lnTo>
                    <a:pt x="350719" y="45373"/>
                  </a:lnTo>
                  <a:lnTo>
                    <a:pt x="306733" y="24055"/>
                  </a:lnTo>
                  <a:lnTo>
                    <a:pt x="259671" y="8348"/>
                  </a:lnTo>
                  <a:lnTo>
                    <a:pt x="213910" y="0"/>
                  </a:lnTo>
                  <a:lnTo>
                    <a:pt x="173827" y="759"/>
                  </a:lnTo>
                  <a:lnTo>
                    <a:pt x="143800" y="12375"/>
                  </a:lnTo>
                  <a:lnTo>
                    <a:pt x="128205" y="36597"/>
                  </a:lnTo>
                  <a:lnTo>
                    <a:pt x="108816" y="72142"/>
                  </a:lnTo>
                  <a:lnTo>
                    <a:pt x="78316" y="87670"/>
                  </a:lnTo>
                  <a:lnTo>
                    <a:pt x="44850" y="95838"/>
                  </a:lnTo>
                  <a:lnTo>
                    <a:pt x="16564" y="109301"/>
                  </a:lnTo>
                  <a:lnTo>
                    <a:pt x="1604" y="140715"/>
                  </a:lnTo>
                  <a:lnTo>
                    <a:pt x="0" y="176476"/>
                  </a:lnTo>
                  <a:lnTo>
                    <a:pt x="6189" y="208953"/>
                  </a:lnTo>
                  <a:lnTo>
                    <a:pt x="22836" y="237459"/>
                  </a:lnTo>
                  <a:lnTo>
                    <a:pt x="52605" y="261307"/>
                  </a:lnTo>
                  <a:lnTo>
                    <a:pt x="98158" y="279809"/>
                  </a:lnTo>
                  <a:lnTo>
                    <a:pt x="162162" y="292280"/>
                  </a:lnTo>
                </a:path>
              </a:pathLst>
            </a:custGeom>
            <a:ln w="19049">
              <a:solidFill>
                <a:srgbClr val="43434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04976" y="4183378"/>
              <a:ext cx="1639570" cy="960119"/>
            </a:xfrm>
            <a:custGeom>
              <a:avLst/>
              <a:gdLst/>
              <a:ahLst/>
              <a:cxnLst/>
              <a:rect l="l" t="t" r="r" b="b"/>
              <a:pathLst>
                <a:path w="1639570" h="960120">
                  <a:moveTo>
                    <a:pt x="85916" y="960121"/>
                  </a:moveTo>
                  <a:lnTo>
                    <a:pt x="60681" y="930141"/>
                  </a:lnTo>
                  <a:lnTo>
                    <a:pt x="34573" y="887795"/>
                  </a:lnTo>
                  <a:lnTo>
                    <a:pt x="15236" y="842036"/>
                  </a:lnTo>
                  <a:lnTo>
                    <a:pt x="3464" y="793683"/>
                  </a:lnTo>
                  <a:lnTo>
                    <a:pt x="0" y="744068"/>
                  </a:lnTo>
                  <a:lnTo>
                    <a:pt x="4526" y="694619"/>
                  </a:lnTo>
                  <a:lnTo>
                    <a:pt x="16532" y="646355"/>
                  </a:lnTo>
                  <a:lnTo>
                    <a:pt x="35505" y="600297"/>
                  </a:lnTo>
                  <a:lnTo>
                    <a:pt x="60932" y="557466"/>
                  </a:lnTo>
                  <a:lnTo>
                    <a:pt x="92303" y="518883"/>
                  </a:lnTo>
                  <a:lnTo>
                    <a:pt x="129105" y="485569"/>
                  </a:lnTo>
                  <a:lnTo>
                    <a:pt x="170825" y="458543"/>
                  </a:lnTo>
                  <a:lnTo>
                    <a:pt x="216655" y="438303"/>
                  </a:lnTo>
                  <a:lnTo>
                    <a:pt x="264503" y="424464"/>
                  </a:lnTo>
                  <a:lnTo>
                    <a:pt x="313889" y="415994"/>
                  </a:lnTo>
                  <a:lnTo>
                    <a:pt x="364335" y="411860"/>
                  </a:lnTo>
                  <a:lnTo>
                    <a:pt x="415363" y="411030"/>
                  </a:lnTo>
                  <a:lnTo>
                    <a:pt x="466491" y="412471"/>
                  </a:lnTo>
                  <a:lnTo>
                    <a:pt x="517243" y="415149"/>
                  </a:lnTo>
                  <a:lnTo>
                    <a:pt x="568055" y="417901"/>
                  </a:lnTo>
                  <a:lnTo>
                    <a:pt x="619225" y="419468"/>
                  </a:lnTo>
                  <a:lnTo>
                    <a:pt x="670284" y="418811"/>
                  </a:lnTo>
                  <a:lnTo>
                    <a:pt x="720764" y="414895"/>
                  </a:lnTo>
                  <a:lnTo>
                    <a:pt x="770195" y="406681"/>
                  </a:lnTo>
                  <a:lnTo>
                    <a:pt x="818108" y="393134"/>
                  </a:lnTo>
                  <a:lnTo>
                    <a:pt x="864035" y="373215"/>
                  </a:lnTo>
                  <a:lnTo>
                    <a:pt x="901407" y="349029"/>
                  </a:lnTo>
                  <a:lnTo>
                    <a:pt x="934427" y="318373"/>
                  </a:lnTo>
                  <a:lnTo>
                    <a:pt x="961963" y="282678"/>
                  </a:lnTo>
                  <a:lnTo>
                    <a:pt x="982883" y="243380"/>
                  </a:lnTo>
                  <a:lnTo>
                    <a:pt x="996055" y="201911"/>
                  </a:lnTo>
                  <a:lnTo>
                    <a:pt x="1000345" y="159705"/>
                  </a:lnTo>
                  <a:lnTo>
                    <a:pt x="994623" y="118195"/>
                  </a:lnTo>
                  <a:lnTo>
                    <a:pt x="977755" y="78816"/>
                  </a:lnTo>
                  <a:lnTo>
                    <a:pt x="948778" y="44081"/>
                  </a:lnTo>
                  <a:lnTo>
                    <a:pt x="911486" y="19391"/>
                  </a:lnTo>
                  <a:lnTo>
                    <a:pt x="868543" y="4709"/>
                  </a:lnTo>
                  <a:lnTo>
                    <a:pt x="822611" y="0"/>
                  </a:lnTo>
                  <a:lnTo>
                    <a:pt x="776353" y="5227"/>
                  </a:lnTo>
                  <a:lnTo>
                    <a:pt x="732433" y="20357"/>
                  </a:lnTo>
                  <a:lnTo>
                    <a:pt x="693513" y="45352"/>
                  </a:lnTo>
                  <a:lnTo>
                    <a:pt x="661811" y="78529"/>
                  </a:lnTo>
                  <a:lnTo>
                    <a:pt x="637568" y="117126"/>
                  </a:lnTo>
                  <a:lnTo>
                    <a:pt x="620665" y="159780"/>
                  </a:lnTo>
                  <a:lnTo>
                    <a:pt x="610985" y="205131"/>
                  </a:lnTo>
                  <a:lnTo>
                    <a:pt x="608410" y="251817"/>
                  </a:lnTo>
                  <a:lnTo>
                    <a:pt x="612821" y="298479"/>
                  </a:lnTo>
                  <a:lnTo>
                    <a:pt x="624099" y="343755"/>
                  </a:lnTo>
                  <a:lnTo>
                    <a:pt x="641353" y="386566"/>
                  </a:lnTo>
                  <a:lnTo>
                    <a:pt x="663596" y="426852"/>
                  </a:lnTo>
                  <a:lnTo>
                    <a:pt x="690192" y="464604"/>
                  </a:lnTo>
                  <a:lnTo>
                    <a:pt x="720507" y="499813"/>
                  </a:lnTo>
                  <a:lnTo>
                    <a:pt x="753904" y="532472"/>
                  </a:lnTo>
                  <a:lnTo>
                    <a:pt x="789748" y="562570"/>
                  </a:lnTo>
                  <a:lnTo>
                    <a:pt x="827404" y="590101"/>
                  </a:lnTo>
                  <a:lnTo>
                    <a:pt x="867251" y="615624"/>
                  </a:lnTo>
                  <a:lnTo>
                    <a:pt x="908475" y="638641"/>
                  </a:lnTo>
                  <a:lnTo>
                    <a:pt x="950936" y="659156"/>
                  </a:lnTo>
                  <a:lnTo>
                    <a:pt x="994495" y="677174"/>
                  </a:lnTo>
                  <a:lnTo>
                    <a:pt x="1039012" y="692702"/>
                  </a:lnTo>
                  <a:lnTo>
                    <a:pt x="1084346" y="705743"/>
                  </a:lnTo>
                  <a:lnTo>
                    <a:pt x="1130358" y="716303"/>
                  </a:lnTo>
                  <a:lnTo>
                    <a:pt x="1176908" y="724387"/>
                  </a:lnTo>
                  <a:lnTo>
                    <a:pt x="1223856" y="730000"/>
                  </a:lnTo>
                  <a:lnTo>
                    <a:pt x="1271062" y="733146"/>
                  </a:lnTo>
                  <a:lnTo>
                    <a:pt x="1318386" y="733832"/>
                  </a:lnTo>
                  <a:lnTo>
                    <a:pt x="1365689" y="732062"/>
                  </a:lnTo>
                  <a:lnTo>
                    <a:pt x="1412830" y="727840"/>
                  </a:lnTo>
                  <a:lnTo>
                    <a:pt x="1459670" y="721173"/>
                  </a:lnTo>
                  <a:lnTo>
                    <a:pt x="1506069" y="712065"/>
                  </a:lnTo>
                  <a:lnTo>
                    <a:pt x="1551886" y="700521"/>
                  </a:lnTo>
                  <a:lnTo>
                    <a:pt x="1596983" y="686547"/>
                  </a:lnTo>
                  <a:lnTo>
                    <a:pt x="1639023" y="670960"/>
                  </a:lnTo>
                </a:path>
              </a:pathLst>
            </a:custGeom>
            <a:ln w="19049">
              <a:solidFill>
                <a:srgbClr val="54413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0" y="0"/>
            <a:ext cx="1310005" cy="1138555"/>
            <a:chOff x="0" y="0"/>
            <a:chExt cx="1310005" cy="1138555"/>
          </a:xfrm>
        </p:grpSpPr>
        <p:sp>
          <p:nvSpPr>
            <p:cNvPr id="10" name="object 10"/>
            <p:cNvSpPr/>
            <p:nvPr/>
          </p:nvSpPr>
          <p:spPr>
            <a:xfrm>
              <a:off x="0" y="0"/>
              <a:ext cx="1310005" cy="1138555"/>
            </a:xfrm>
            <a:custGeom>
              <a:avLst/>
              <a:gdLst/>
              <a:ahLst/>
              <a:cxnLst/>
              <a:rect l="l" t="t" r="r" b="b"/>
              <a:pathLst>
                <a:path w="1310005" h="1138555">
                  <a:moveTo>
                    <a:pt x="0" y="1137955"/>
                  </a:moveTo>
                  <a:lnTo>
                    <a:pt x="0" y="0"/>
                  </a:lnTo>
                  <a:lnTo>
                    <a:pt x="1217663" y="0"/>
                  </a:lnTo>
                  <a:lnTo>
                    <a:pt x="1265828" y="42656"/>
                  </a:lnTo>
                  <a:lnTo>
                    <a:pt x="1295306" y="84698"/>
                  </a:lnTo>
                  <a:lnTo>
                    <a:pt x="1309192" y="129021"/>
                  </a:lnTo>
                  <a:lnTo>
                    <a:pt x="1309637" y="136242"/>
                  </a:lnTo>
                  <a:lnTo>
                    <a:pt x="1309525" y="143464"/>
                  </a:lnTo>
                  <a:lnTo>
                    <a:pt x="1291664" y="189752"/>
                  </a:lnTo>
                  <a:lnTo>
                    <a:pt x="1268293" y="218155"/>
                  </a:lnTo>
                  <a:lnTo>
                    <a:pt x="1245289" y="254593"/>
                  </a:lnTo>
                  <a:lnTo>
                    <a:pt x="1230075" y="294860"/>
                  </a:lnTo>
                  <a:lnTo>
                    <a:pt x="1222655" y="337399"/>
                  </a:lnTo>
                  <a:lnTo>
                    <a:pt x="1223031" y="380657"/>
                  </a:lnTo>
                  <a:lnTo>
                    <a:pt x="1228360" y="412299"/>
                  </a:lnTo>
                  <a:lnTo>
                    <a:pt x="1237993" y="442855"/>
                  </a:lnTo>
                  <a:lnTo>
                    <a:pt x="1251911" y="471667"/>
                  </a:lnTo>
                  <a:lnTo>
                    <a:pt x="1270098" y="498077"/>
                  </a:lnTo>
                  <a:lnTo>
                    <a:pt x="1237711" y="509045"/>
                  </a:lnTo>
                  <a:lnTo>
                    <a:pt x="1213508" y="538661"/>
                  </a:lnTo>
                  <a:lnTo>
                    <a:pt x="1190413" y="573585"/>
                  </a:lnTo>
                  <a:lnTo>
                    <a:pt x="1161347" y="600473"/>
                  </a:lnTo>
                  <a:lnTo>
                    <a:pt x="1147931" y="605832"/>
                  </a:lnTo>
                  <a:lnTo>
                    <a:pt x="1133733" y="609314"/>
                  </a:lnTo>
                  <a:lnTo>
                    <a:pt x="1119340" y="612423"/>
                  </a:lnTo>
                  <a:lnTo>
                    <a:pt x="1105342" y="616662"/>
                  </a:lnTo>
                  <a:lnTo>
                    <a:pt x="1072036" y="641087"/>
                  </a:lnTo>
                  <a:lnTo>
                    <a:pt x="1053564" y="678541"/>
                  </a:lnTo>
                  <a:lnTo>
                    <a:pt x="1046707" y="723713"/>
                  </a:lnTo>
                  <a:lnTo>
                    <a:pt x="1048246" y="771294"/>
                  </a:lnTo>
                  <a:lnTo>
                    <a:pt x="1048999" y="778282"/>
                  </a:lnTo>
                  <a:lnTo>
                    <a:pt x="1049854" y="785182"/>
                  </a:lnTo>
                  <a:lnTo>
                    <a:pt x="1049999" y="786235"/>
                  </a:lnTo>
                  <a:lnTo>
                    <a:pt x="981723" y="786235"/>
                  </a:lnTo>
                  <a:lnTo>
                    <a:pt x="913079" y="811665"/>
                  </a:lnTo>
                  <a:lnTo>
                    <a:pt x="858729" y="860065"/>
                  </a:lnTo>
                  <a:lnTo>
                    <a:pt x="813445" y="918180"/>
                  </a:lnTo>
                  <a:lnTo>
                    <a:pt x="725093" y="1038816"/>
                  </a:lnTo>
                  <a:lnTo>
                    <a:pt x="718719" y="1047289"/>
                  </a:lnTo>
                  <a:lnTo>
                    <a:pt x="716734" y="1049664"/>
                  </a:lnTo>
                  <a:lnTo>
                    <a:pt x="325737" y="1049664"/>
                  </a:lnTo>
                  <a:lnTo>
                    <a:pt x="273919" y="1052795"/>
                  </a:lnTo>
                  <a:lnTo>
                    <a:pt x="222722" y="1060247"/>
                  </a:lnTo>
                  <a:lnTo>
                    <a:pt x="172370" y="1072872"/>
                  </a:lnTo>
                  <a:lnTo>
                    <a:pt x="128017" y="1088788"/>
                  </a:lnTo>
                  <a:lnTo>
                    <a:pt x="40154" y="1124631"/>
                  </a:lnTo>
                  <a:lnTo>
                    <a:pt x="0" y="1137955"/>
                  </a:lnTo>
                  <a:close/>
                </a:path>
                <a:path w="1310005" h="1138555">
                  <a:moveTo>
                    <a:pt x="1051798" y="798659"/>
                  </a:moveTo>
                  <a:lnTo>
                    <a:pt x="1017836" y="786873"/>
                  </a:lnTo>
                  <a:lnTo>
                    <a:pt x="981723" y="786235"/>
                  </a:lnTo>
                  <a:lnTo>
                    <a:pt x="1049999" y="786235"/>
                  </a:lnTo>
                  <a:lnTo>
                    <a:pt x="1050792" y="791979"/>
                  </a:lnTo>
                  <a:lnTo>
                    <a:pt x="1051798" y="798659"/>
                  </a:lnTo>
                  <a:close/>
                </a:path>
                <a:path w="1310005" h="1138555">
                  <a:moveTo>
                    <a:pt x="666511" y="1076311"/>
                  </a:moveTo>
                  <a:lnTo>
                    <a:pt x="650824" y="1076055"/>
                  </a:lnTo>
                  <a:lnTo>
                    <a:pt x="635184" y="1074530"/>
                  </a:lnTo>
                  <a:lnTo>
                    <a:pt x="482689" y="1057675"/>
                  </a:lnTo>
                  <a:lnTo>
                    <a:pt x="430346" y="1052957"/>
                  </a:lnTo>
                  <a:lnTo>
                    <a:pt x="377955" y="1050002"/>
                  </a:lnTo>
                  <a:lnTo>
                    <a:pt x="325737" y="1049664"/>
                  </a:lnTo>
                  <a:lnTo>
                    <a:pt x="716734" y="1049664"/>
                  </a:lnTo>
                  <a:lnTo>
                    <a:pt x="711919" y="1055426"/>
                  </a:lnTo>
                  <a:lnTo>
                    <a:pt x="704408" y="1062724"/>
                  </a:lnTo>
                  <a:lnTo>
                    <a:pt x="695899" y="1068675"/>
                  </a:lnTo>
                  <a:lnTo>
                    <a:pt x="681714" y="1074213"/>
                  </a:lnTo>
                  <a:lnTo>
                    <a:pt x="666511" y="1076311"/>
                  </a:lnTo>
                  <a:close/>
                </a:path>
              </a:pathLst>
            </a:custGeom>
            <a:solidFill>
              <a:srgbClr val="93A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703580" cy="941705"/>
            </a:xfrm>
            <a:custGeom>
              <a:avLst/>
              <a:gdLst/>
              <a:ahLst/>
              <a:cxnLst/>
              <a:rect l="l" t="t" r="r" b="b"/>
              <a:pathLst>
                <a:path w="703580" h="941705">
                  <a:moveTo>
                    <a:pt x="420266" y="687190"/>
                  </a:moveTo>
                  <a:lnTo>
                    <a:pt x="376000" y="687190"/>
                  </a:lnTo>
                  <a:lnTo>
                    <a:pt x="367715" y="681357"/>
                  </a:lnTo>
                  <a:lnTo>
                    <a:pt x="363886" y="673250"/>
                  </a:lnTo>
                  <a:lnTo>
                    <a:pt x="362221" y="663671"/>
                  </a:lnTo>
                  <a:lnTo>
                    <a:pt x="360576" y="653685"/>
                  </a:lnTo>
                  <a:lnTo>
                    <a:pt x="363549" y="634938"/>
                  </a:lnTo>
                  <a:lnTo>
                    <a:pt x="387775" y="582604"/>
                  </a:lnTo>
                  <a:lnTo>
                    <a:pt x="415003" y="552692"/>
                  </a:lnTo>
                  <a:lnTo>
                    <a:pt x="445205" y="526830"/>
                  </a:lnTo>
                  <a:lnTo>
                    <a:pt x="478620" y="505451"/>
                  </a:lnTo>
                  <a:lnTo>
                    <a:pt x="515484" y="488983"/>
                  </a:lnTo>
                  <a:lnTo>
                    <a:pt x="531975" y="485502"/>
                  </a:lnTo>
                  <a:lnTo>
                    <a:pt x="540039" y="483088"/>
                  </a:lnTo>
                  <a:lnTo>
                    <a:pt x="568841" y="447942"/>
                  </a:lnTo>
                  <a:lnTo>
                    <a:pt x="571750" y="422447"/>
                  </a:lnTo>
                  <a:lnTo>
                    <a:pt x="580154" y="399813"/>
                  </a:lnTo>
                  <a:lnTo>
                    <a:pt x="593298" y="379628"/>
                  </a:lnTo>
                  <a:lnTo>
                    <a:pt x="610428" y="361480"/>
                  </a:lnTo>
                  <a:lnTo>
                    <a:pt x="628565" y="351453"/>
                  </a:lnTo>
                  <a:lnTo>
                    <a:pt x="651457" y="347291"/>
                  </a:lnTo>
                  <a:lnTo>
                    <a:pt x="674451" y="349389"/>
                  </a:lnTo>
                  <a:lnTo>
                    <a:pt x="692894" y="358144"/>
                  </a:lnTo>
                  <a:lnTo>
                    <a:pt x="697778" y="362041"/>
                  </a:lnTo>
                  <a:lnTo>
                    <a:pt x="702384" y="370118"/>
                  </a:lnTo>
                  <a:lnTo>
                    <a:pt x="703030" y="376627"/>
                  </a:lnTo>
                  <a:lnTo>
                    <a:pt x="703027" y="379628"/>
                  </a:lnTo>
                  <a:lnTo>
                    <a:pt x="694974" y="441313"/>
                  </a:lnTo>
                  <a:lnTo>
                    <a:pt x="668324" y="497579"/>
                  </a:lnTo>
                  <a:lnTo>
                    <a:pt x="624248" y="530606"/>
                  </a:lnTo>
                  <a:lnTo>
                    <a:pt x="604501" y="533085"/>
                  </a:lnTo>
                  <a:lnTo>
                    <a:pt x="587917" y="535667"/>
                  </a:lnTo>
                  <a:lnTo>
                    <a:pt x="573227" y="542731"/>
                  </a:lnTo>
                  <a:lnTo>
                    <a:pt x="559430" y="551826"/>
                  </a:lnTo>
                  <a:lnTo>
                    <a:pt x="545526" y="560499"/>
                  </a:lnTo>
                  <a:lnTo>
                    <a:pt x="533391" y="568481"/>
                  </a:lnTo>
                  <a:lnTo>
                    <a:pt x="522135" y="578128"/>
                  </a:lnTo>
                  <a:lnTo>
                    <a:pt x="500570" y="599122"/>
                  </a:lnTo>
                  <a:lnTo>
                    <a:pt x="489649" y="609486"/>
                  </a:lnTo>
                  <a:lnTo>
                    <a:pt x="458795" y="641752"/>
                  </a:lnTo>
                  <a:lnTo>
                    <a:pt x="435809" y="671593"/>
                  </a:lnTo>
                  <a:lnTo>
                    <a:pt x="422906" y="686110"/>
                  </a:lnTo>
                  <a:lnTo>
                    <a:pt x="420266" y="687190"/>
                  </a:lnTo>
                  <a:close/>
                </a:path>
                <a:path w="703580" h="941705">
                  <a:moveTo>
                    <a:pt x="408043" y="692193"/>
                  </a:moveTo>
                  <a:lnTo>
                    <a:pt x="392024" y="691861"/>
                  </a:lnTo>
                  <a:lnTo>
                    <a:pt x="375861" y="687190"/>
                  </a:lnTo>
                  <a:lnTo>
                    <a:pt x="375742" y="687009"/>
                  </a:lnTo>
                  <a:lnTo>
                    <a:pt x="376000" y="687190"/>
                  </a:lnTo>
                  <a:lnTo>
                    <a:pt x="420266" y="687190"/>
                  </a:lnTo>
                  <a:lnTo>
                    <a:pt x="408043" y="692193"/>
                  </a:lnTo>
                  <a:close/>
                </a:path>
                <a:path w="703580" h="941705">
                  <a:moveTo>
                    <a:pt x="333579" y="90841"/>
                  </a:moveTo>
                  <a:lnTo>
                    <a:pt x="327461" y="88449"/>
                  </a:lnTo>
                  <a:lnTo>
                    <a:pt x="317611" y="83314"/>
                  </a:lnTo>
                  <a:lnTo>
                    <a:pt x="313711" y="76551"/>
                  </a:lnTo>
                  <a:lnTo>
                    <a:pt x="308071" y="75496"/>
                  </a:lnTo>
                  <a:lnTo>
                    <a:pt x="286839" y="39316"/>
                  </a:lnTo>
                  <a:lnTo>
                    <a:pt x="287103" y="31833"/>
                  </a:lnTo>
                  <a:lnTo>
                    <a:pt x="287198" y="29124"/>
                  </a:lnTo>
                  <a:lnTo>
                    <a:pt x="288159" y="18904"/>
                  </a:lnTo>
                  <a:lnTo>
                    <a:pt x="289371" y="8594"/>
                  </a:lnTo>
                  <a:lnTo>
                    <a:pt x="290283" y="0"/>
                  </a:lnTo>
                  <a:lnTo>
                    <a:pt x="404297" y="0"/>
                  </a:lnTo>
                  <a:lnTo>
                    <a:pt x="403562" y="5829"/>
                  </a:lnTo>
                  <a:lnTo>
                    <a:pt x="401591" y="13866"/>
                  </a:lnTo>
                  <a:lnTo>
                    <a:pt x="381851" y="65769"/>
                  </a:lnTo>
                  <a:lnTo>
                    <a:pt x="354554" y="84589"/>
                  </a:lnTo>
                  <a:lnTo>
                    <a:pt x="333579" y="90841"/>
                  </a:lnTo>
                  <a:close/>
                </a:path>
                <a:path w="703580" h="941705">
                  <a:moveTo>
                    <a:pt x="338857" y="925339"/>
                  </a:moveTo>
                  <a:lnTo>
                    <a:pt x="347969" y="919837"/>
                  </a:lnTo>
                  <a:lnTo>
                    <a:pt x="356961" y="914001"/>
                  </a:lnTo>
                  <a:lnTo>
                    <a:pt x="365796" y="907878"/>
                  </a:lnTo>
                  <a:lnTo>
                    <a:pt x="374433" y="901514"/>
                  </a:lnTo>
                  <a:lnTo>
                    <a:pt x="392082" y="889036"/>
                  </a:lnTo>
                  <a:lnTo>
                    <a:pt x="429463" y="866769"/>
                  </a:lnTo>
                  <a:lnTo>
                    <a:pt x="467047" y="846459"/>
                  </a:lnTo>
                  <a:lnTo>
                    <a:pt x="504808" y="828281"/>
                  </a:lnTo>
                  <a:lnTo>
                    <a:pt x="534305" y="815828"/>
                  </a:lnTo>
                  <a:lnTo>
                    <a:pt x="534503" y="815828"/>
                  </a:lnTo>
                  <a:lnTo>
                    <a:pt x="544527" y="814198"/>
                  </a:lnTo>
                  <a:lnTo>
                    <a:pt x="581943" y="841191"/>
                  </a:lnTo>
                  <a:lnTo>
                    <a:pt x="591155" y="871716"/>
                  </a:lnTo>
                  <a:lnTo>
                    <a:pt x="590729" y="875564"/>
                  </a:lnTo>
                  <a:lnTo>
                    <a:pt x="589354" y="885612"/>
                  </a:lnTo>
                  <a:lnTo>
                    <a:pt x="586881" y="895477"/>
                  </a:lnTo>
                  <a:lnTo>
                    <a:pt x="583343" y="905081"/>
                  </a:lnTo>
                  <a:lnTo>
                    <a:pt x="578777" y="914343"/>
                  </a:lnTo>
                  <a:lnTo>
                    <a:pt x="338857" y="925339"/>
                  </a:lnTo>
                  <a:close/>
                </a:path>
                <a:path w="703580" h="941705">
                  <a:moveTo>
                    <a:pt x="214025" y="424989"/>
                  </a:moveTo>
                  <a:lnTo>
                    <a:pt x="155360" y="408548"/>
                  </a:lnTo>
                  <a:lnTo>
                    <a:pt x="109454" y="390969"/>
                  </a:lnTo>
                  <a:lnTo>
                    <a:pt x="81591" y="362674"/>
                  </a:lnTo>
                  <a:lnTo>
                    <a:pt x="72402" y="323512"/>
                  </a:lnTo>
                  <a:lnTo>
                    <a:pt x="70966" y="309092"/>
                  </a:lnTo>
                  <a:lnTo>
                    <a:pt x="70953" y="308895"/>
                  </a:lnTo>
                  <a:lnTo>
                    <a:pt x="69543" y="301654"/>
                  </a:lnTo>
                  <a:lnTo>
                    <a:pt x="68917" y="298834"/>
                  </a:lnTo>
                  <a:lnTo>
                    <a:pt x="68417" y="296116"/>
                  </a:lnTo>
                  <a:lnTo>
                    <a:pt x="68145" y="293375"/>
                  </a:lnTo>
                  <a:lnTo>
                    <a:pt x="69556" y="270364"/>
                  </a:lnTo>
                  <a:lnTo>
                    <a:pt x="69602" y="269608"/>
                  </a:lnTo>
                  <a:lnTo>
                    <a:pt x="78127" y="247670"/>
                  </a:lnTo>
                  <a:lnTo>
                    <a:pt x="92789" y="229404"/>
                  </a:lnTo>
                  <a:lnTo>
                    <a:pt x="112658" y="216655"/>
                  </a:lnTo>
                  <a:lnTo>
                    <a:pt x="119563" y="214680"/>
                  </a:lnTo>
                  <a:lnTo>
                    <a:pt x="126507" y="215166"/>
                  </a:lnTo>
                  <a:lnTo>
                    <a:pt x="132879" y="217958"/>
                  </a:lnTo>
                  <a:lnTo>
                    <a:pt x="138070" y="222899"/>
                  </a:lnTo>
                  <a:lnTo>
                    <a:pt x="152947" y="238326"/>
                  </a:lnTo>
                  <a:lnTo>
                    <a:pt x="169910" y="250487"/>
                  </a:lnTo>
                  <a:lnTo>
                    <a:pt x="188217" y="260721"/>
                  </a:lnTo>
                  <a:lnTo>
                    <a:pt x="207125" y="270364"/>
                  </a:lnTo>
                  <a:lnTo>
                    <a:pt x="219209" y="277314"/>
                  </a:lnTo>
                  <a:lnTo>
                    <a:pt x="252532" y="302647"/>
                  </a:lnTo>
                  <a:lnTo>
                    <a:pt x="267753" y="337822"/>
                  </a:lnTo>
                  <a:lnTo>
                    <a:pt x="267354" y="343733"/>
                  </a:lnTo>
                  <a:lnTo>
                    <a:pt x="254657" y="379585"/>
                  </a:lnTo>
                  <a:lnTo>
                    <a:pt x="250151" y="390969"/>
                  </a:lnTo>
                  <a:lnTo>
                    <a:pt x="249389" y="400247"/>
                  </a:lnTo>
                  <a:lnTo>
                    <a:pt x="249129" y="403197"/>
                  </a:lnTo>
                  <a:lnTo>
                    <a:pt x="249344" y="405366"/>
                  </a:lnTo>
                  <a:lnTo>
                    <a:pt x="243838" y="407988"/>
                  </a:lnTo>
                  <a:lnTo>
                    <a:pt x="240400" y="409367"/>
                  </a:lnTo>
                  <a:lnTo>
                    <a:pt x="231703" y="414796"/>
                  </a:lnTo>
                  <a:lnTo>
                    <a:pt x="223272" y="420955"/>
                  </a:lnTo>
                  <a:lnTo>
                    <a:pt x="214025" y="424989"/>
                  </a:lnTo>
                  <a:close/>
                </a:path>
                <a:path w="703580" h="941705">
                  <a:moveTo>
                    <a:pt x="109454" y="390969"/>
                  </a:moveTo>
                  <a:lnTo>
                    <a:pt x="109099" y="390969"/>
                  </a:lnTo>
                  <a:lnTo>
                    <a:pt x="108905" y="390583"/>
                  </a:lnTo>
                  <a:lnTo>
                    <a:pt x="109454" y="390969"/>
                  </a:lnTo>
                  <a:close/>
                </a:path>
                <a:path w="703580" h="941705">
                  <a:moveTo>
                    <a:pt x="149170" y="745106"/>
                  </a:moveTo>
                  <a:lnTo>
                    <a:pt x="124262" y="738243"/>
                  </a:lnTo>
                  <a:lnTo>
                    <a:pt x="115735" y="734656"/>
                  </a:lnTo>
                  <a:lnTo>
                    <a:pt x="107026" y="731736"/>
                  </a:lnTo>
                  <a:lnTo>
                    <a:pt x="98145" y="729482"/>
                  </a:lnTo>
                  <a:lnTo>
                    <a:pt x="89102" y="727892"/>
                  </a:lnTo>
                  <a:lnTo>
                    <a:pt x="75631" y="724794"/>
                  </a:lnTo>
                  <a:lnTo>
                    <a:pt x="64490" y="719249"/>
                  </a:lnTo>
                  <a:lnTo>
                    <a:pt x="56124" y="710293"/>
                  </a:lnTo>
                  <a:lnTo>
                    <a:pt x="50978" y="696963"/>
                  </a:lnTo>
                  <a:lnTo>
                    <a:pt x="47980" y="686022"/>
                  </a:lnTo>
                  <a:lnTo>
                    <a:pt x="44235" y="675188"/>
                  </a:lnTo>
                  <a:lnTo>
                    <a:pt x="40196" y="664448"/>
                  </a:lnTo>
                  <a:lnTo>
                    <a:pt x="36318" y="653789"/>
                  </a:lnTo>
                  <a:lnTo>
                    <a:pt x="40463" y="652570"/>
                  </a:lnTo>
                  <a:lnTo>
                    <a:pt x="39125" y="646254"/>
                  </a:lnTo>
                  <a:lnTo>
                    <a:pt x="34768" y="621884"/>
                  </a:lnTo>
                  <a:lnTo>
                    <a:pt x="39981" y="595498"/>
                  </a:lnTo>
                  <a:lnTo>
                    <a:pt x="54832" y="549537"/>
                  </a:lnTo>
                  <a:lnTo>
                    <a:pt x="76281" y="517392"/>
                  </a:lnTo>
                  <a:lnTo>
                    <a:pt x="98593" y="509233"/>
                  </a:lnTo>
                  <a:lnTo>
                    <a:pt x="110239" y="513148"/>
                  </a:lnTo>
                  <a:lnTo>
                    <a:pt x="129713" y="524244"/>
                  </a:lnTo>
                  <a:lnTo>
                    <a:pt x="149478" y="535117"/>
                  </a:lnTo>
                  <a:lnTo>
                    <a:pt x="185664" y="562058"/>
                  </a:lnTo>
                  <a:lnTo>
                    <a:pt x="206558" y="606459"/>
                  </a:lnTo>
                  <a:lnTo>
                    <a:pt x="206841" y="609314"/>
                  </a:lnTo>
                  <a:lnTo>
                    <a:pt x="206553" y="612226"/>
                  </a:lnTo>
                  <a:lnTo>
                    <a:pt x="206961" y="616337"/>
                  </a:lnTo>
                  <a:lnTo>
                    <a:pt x="207211" y="617696"/>
                  </a:lnTo>
                  <a:lnTo>
                    <a:pt x="211554" y="626606"/>
                  </a:lnTo>
                  <a:lnTo>
                    <a:pt x="213466" y="634258"/>
                  </a:lnTo>
                  <a:lnTo>
                    <a:pt x="214214" y="641795"/>
                  </a:lnTo>
                  <a:lnTo>
                    <a:pt x="214140" y="657871"/>
                  </a:lnTo>
                  <a:lnTo>
                    <a:pt x="211473" y="673750"/>
                  </a:lnTo>
                  <a:lnTo>
                    <a:pt x="207364" y="689470"/>
                  </a:lnTo>
                  <a:lnTo>
                    <a:pt x="202962" y="705067"/>
                  </a:lnTo>
                  <a:lnTo>
                    <a:pt x="191492" y="727748"/>
                  </a:lnTo>
                  <a:lnTo>
                    <a:pt x="172571" y="741351"/>
                  </a:lnTo>
                  <a:lnTo>
                    <a:pt x="149170" y="745106"/>
                  </a:lnTo>
                  <a:close/>
                </a:path>
                <a:path w="703580" h="941705">
                  <a:moveTo>
                    <a:pt x="0" y="941310"/>
                  </a:moveTo>
                  <a:lnTo>
                    <a:pt x="0" y="935981"/>
                  </a:lnTo>
                  <a:lnTo>
                    <a:pt x="31099" y="924383"/>
                  </a:lnTo>
                  <a:lnTo>
                    <a:pt x="38755" y="920711"/>
                  </a:lnTo>
                  <a:lnTo>
                    <a:pt x="46238" y="915847"/>
                  </a:lnTo>
                  <a:lnTo>
                    <a:pt x="52784" y="910037"/>
                  </a:lnTo>
                  <a:lnTo>
                    <a:pt x="57629" y="903531"/>
                  </a:lnTo>
                  <a:lnTo>
                    <a:pt x="66617" y="889423"/>
                  </a:lnTo>
                  <a:lnTo>
                    <a:pt x="77106" y="876820"/>
                  </a:lnTo>
                  <a:lnTo>
                    <a:pt x="88722" y="865338"/>
                  </a:lnTo>
                  <a:lnTo>
                    <a:pt x="101092" y="854592"/>
                  </a:lnTo>
                  <a:lnTo>
                    <a:pt x="113631" y="843910"/>
                  </a:lnTo>
                  <a:lnTo>
                    <a:pt x="125905" y="832843"/>
                  </a:lnTo>
                  <a:lnTo>
                    <a:pt x="171646" y="799421"/>
                  </a:lnTo>
                  <a:lnTo>
                    <a:pt x="213405" y="775520"/>
                  </a:lnTo>
                  <a:lnTo>
                    <a:pt x="248746" y="758733"/>
                  </a:lnTo>
                  <a:lnTo>
                    <a:pt x="256232" y="756765"/>
                  </a:lnTo>
                  <a:lnTo>
                    <a:pt x="263690" y="754627"/>
                  </a:lnTo>
                  <a:lnTo>
                    <a:pt x="244803" y="773564"/>
                  </a:lnTo>
                  <a:lnTo>
                    <a:pt x="226125" y="792545"/>
                  </a:lnTo>
                  <a:lnTo>
                    <a:pt x="206579" y="810402"/>
                  </a:lnTo>
                  <a:lnTo>
                    <a:pt x="185086" y="825964"/>
                  </a:lnTo>
                  <a:lnTo>
                    <a:pt x="177658" y="831528"/>
                  </a:lnTo>
                  <a:lnTo>
                    <a:pt x="170876" y="838055"/>
                  </a:lnTo>
                  <a:lnTo>
                    <a:pt x="164272" y="844846"/>
                  </a:lnTo>
                  <a:lnTo>
                    <a:pt x="157376" y="851200"/>
                  </a:lnTo>
                  <a:lnTo>
                    <a:pt x="147642" y="859151"/>
                  </a:lnTo>
                  <a:lnTo>
                    <a:pt x="127798" y="874745"/>
                  </a:lnTo>
                  <a:lnTo>
                    <a:pt x="118083" y="882889"/>
                  </a:lnTo>
                  <a:lnTo>
                    <a:pt x="110122" y="890205"/>
                  </a:lnTo>
                  <a:lnTo>
                    <a:pt x="102405" y="897908"/>
                  </a:lnTo>
                  <a:lnTo>
                    <a:pt x="94808" y="905728"/>
                  </a:lnTo>
                  <a:lnTo>
                    <a:pt x="92765" y="907788"/>
                  </a:lnTo>
                  <a:lnTo>
                    <a:pt x="90620" y="910037"/>
                  </a:lnTo>
                  <a:lnTo>
                    <a:pt x="87331" y="913272"/>
                  </a:lnTo>
                  <a:lnTo>
                    <a:pt x="87314" y="913501"/>
                  </a:lnTo>
                  <a:lnTo>
                    <a:pt x="81526" y="919566"/>
                  </a:lnTo>
                  <a:lnTo>
                    <a:pt x="75762" y="925906"/>
                  </a:lnTo>
                  <a:lnTo>
                    <a:pt x="69906" y="932190"/>
                  </a:lnTo>
                  <a:lnTo>
                    <a:pt x="63721" y="938214"/>
                  </a:lnTo>
                  <a:lnTo>
                    <a:pt x="0" y="941310"/>
                  </a:lnTo>
                  <a:close/>
                </a:path>
              </a:pathLst>
            </a:custGeom>
            <a:solidFill>
              <a:srgbClr val="5441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82947" y="0"/>
            <a:ext cx="3861052" cy="2762578"/>
          </a:xfrm>
          <a:prstGeom prst="rect">
            <a:avLst/>
          </a:prstGeom>
        </p:spPr>
      </p:pic>
      <p:sp>
        <p:nvSpPr>
          <p:cNvPr id="13" name="object 13"/>
          <p:cNvSpPr/>
          <p:nvPr/>
        </p:nvSpPr>
        <p:spPr>
          <a:xfrm>
            <a:off x="7687276" y="3013849"/>
            <a:ext cx="41275" cy="52705"/>
          </a:xfrm>
          <a:custGeom>
            <a:avLst/>
            <a:gdLst/>
            <a:ahLst/>
            <a:cxnLst/>
            <a:rect l="l" t="t" r="r" b="b"/>
            <a:pathLst>
              <a:path w="41275" h="52705">
                <a:moveTo>
                  <a:pt x="29188" y="52689"/>
                </a:moveTo>
                <a:lnTo>
                  <a:pt x="20456" y="52689"/>
                </a:lnTo>
                <a:lnTo>
                  <a:pt x="11686" y="49770"/>
                </a:lnTo>
                <a:lnTo>
                  <a:pt x="6125" y="43034"/>
                </a:lnTo>
                <a:lnTo>
                  <a:pt x="2902" y="34277"/>
                </a:lnTo>
                <a:lnTo>
                  <a:pt x="1147" y="25296"/>
                </a:lnTo>
                <a:lnTo>
                  <a:pt x="0" y="18361"/>
                </a:lnTo>
                <a:lnTo>
                  <a:pt x="549" y="11076"/>
                </a:lnTo>
                <a:lnTo>
                  <a:pt x="6237" y="5887"/>
                </a:lnTo>
                <a:lnTo>
                  <a:pt x="10178" y="1945"/>
                </a:lnTo>
                <a:lnTo>
                  <a:pt x="15317" y="0"/>
                </a:lnTo>
                <a:lnTo>
                  <a:pt x="20456" y="0"/>
                </a:lnTo>
                <a:lnTo>
                  <a:pt x="25546" y="0"/>
                </a:lnTo>
                <a:lnTo>
                  <a:pt x="30685" y="1945"/>
                </a:lnTo>
                <a:lnTo>
                  <a:pt x="34577" y="5887"/>
                </a:lnTo>
                <a:lnTo>
                  <a:pt x="40115" y="11326"/>
                </a:lnTo>
                <a:lnTo>
                  <a:pt x="40913" y="18012"/>
                </a:lnTo>
                <a:lnTo>
                  <a:pt x="39766" y="25296"/>
                </a:lnTo>
                <a:lnTo>
                  <a:pt x="39267" y="29787"/>
                </a:lnTo>
                <a:lnTo>
                  <a:pt x="38369" y="34178"/>
                </a:lnTo>
                <a:lnTo>
                  <a:pt x="36872" y="38369"/>
                </a:lnTo>
                <a:lnTo>
                  <a:pt x="34278" y="45005"/>
                </a:lnTo>
                <a:lnTo>
                  <a:pt x="29188" y="52689"/>
                </a:lnTo>
                <a:close/>
              </a:path>
            </a:pathLst>
          </a:custGeom>
          <a:solidFill>
            <a:srgbClr val="5441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37369" y="0"/>
            <a:ext cx="1832610" cy="950594"/>
          </a:xfrm>
          <a:custGeom>
            <a:avLst/>
            <a:gdLst/>
            <a:ahLst/>
            <a:cxnLst/>
            <a:rect l="l" t="t" r="r" b="b"/>
            <a:pathLst>
              <a:path w="1832610" h="950594">
                <a:moveTo>
                  <a:pt x="1774492" y="0"/>
                </a:moveTo>
                <a:lnTo>
                  <a:pt x="1790852" y="23772"/>
                </a:lnTo>
                <a:lnTo>
                  <a:pt x="1812464" y="68502"/>
                </a:lnTo>
                <a:lnTo>
                  <a:pt x="1826650" y="116205"/>
                </a:lnTo>
                <a:lnTo>
                  <a:pt x="1832604" y="165583"/>
                </a:lnTo>
                <a:lnTo>
                  <a:pt x="1830568" y="215199"/>
                </a:lnTo>
                <a:lnTo>
                  <a:pt x="1821003" y="264006"/>
                </a:lnTo>
                <a:lnTo>
                  <a:pt x="1804368" y="310960"/>
                </a:lnTo>
                <a:lnTo>
                  <a:pt x="1781125" y="355015"/>
                </a:lnTo>
                <a:lnTo>
                  <a:pt x="1751733" y="395126"/>
                </a:lnTo>
                <a:lnTo>
                  <a:pt x="1716652" y="430248"/>
                </a:lnTo>
                <a:lnTo>
                  <a:pt x="1676342" y="459336"/>
                </a:lnTo>
                <a:lnTo>
                  <a:pt x="1631587" y="481853"/>
                </a:lnTo>
                <a:lnTo>
                  <a:pt x="1584495" y="498079"/>
                </a:lnTo>
                <a:lnTo>
                  <a:pt x="1535597" y="509019"/>
                </a:lnTo>
                <a:lnTo>
                  <a:pt x="1485422" y="515682"/>
                </a:lnTo>
                <a:lnTo>
                  <a:pt x="1434501" y="519074"/>
                </a:lnTo>
                <a:lnTo>
                  <a:pt x="1383364" y="520204"/>
                </a:lnTo>
                <a:lnTo>
                  <a:pt x="1332541" y="520078"/>
                </a:lnTo>
                <a:lnTo>
                  <a:pt x="1281655" y="519882"/>
                </a:lnTo>
                <a:lnTo>
                  <a:pt x="1230471" y="520888"/>
                </a:lnTo>
                <a:lnTo>
                  <a:pt x="1179510" y="524109"/>
                </a:lnTo>
                <a:lnTo>
                  <a:pt x="1129291" y="530556"/>
                </a:lnTo>
                <a:lnTo>
                  <a:pt x="1080335" y="541242"/>
                </a:lnTo>
                <a:lnTo>
                  <a:pt x="1033163" y="557180"/>
                </a:lnTo>
                <a:lnTo>
                  <a:pt x="988295" y="579381"/>
                </a:lnTo>
                <a:lnTo>
                  <a:pt x="952186" y="605414"/>
                </a:lnTo>
                <a:lnTo>
                  <a:pt x="920748" y="637692"/>
                </a:lnTo>
                <a:lnTo>
                  <a:pt x="895040" y="674726"/>
                </a:lnTo>
                <a:lnTo>
                  <a:pt x="876121" y="715026"/>
                </a:lnTo>
                <a:lnTo>
                  <a:pt x="865050" y="757105"/>
                </a:lnTo>
                <a:lnTo>
                  <a:pt x="862886" y="799475"/>
                </a:lnTo>
                <a:lnTo>
                  <a:pt x="870687" y="840645"/>
                </a:lnTo>
                <a:lnTo>
                  <a:pt x="889512" y="879128"/>
                </a:lnTo>
                <a:lnTo>
                  <a:pt x="920198" y="912364"/>
                </a:lnTo>
                <a:lnTo>
                  <a:pt x="958684" y="935150"/>
                </a:lnTo>
                <a:lnTo>
                  <a:pt x="1002311" y="947657"/>
                </a:lnTo>
                <a:lnTo>
                  <a:pt x="1048422" y="950053"/>
                </a:lnTo>
                <a:lnTo>
                  <a:pt x="1094358" y="942508"/>
                </a:lnTo>
                <a:lnTo>
                  <a:pt x="1137463" y="925191"/>
                </a:lnTo>
                <a:lnTo>
                  <a:pt x="1175077" y="898272"/>
                </a:lnTo>
                <a:lnTo>
                  <a:pt x="1205072" y="863543"/>
                </a:lnTo>
                <a:lnTo>
                  <a:pt x="1227345" y="823776"/>
                </a:lnTo>
                <a:lnTo>
                  <a:pt x="1242083" y="780326"/>
                </a:lnTo>
                <a:lnTo>
                  <a:pt x="1249472" y="734545"/>
                </a:lnTo>
                <a:lnTo>
                  <a:pt x="1249698" y="687787"/>
                </a:lnTo>
                <a:lnTo>
                  <a:pt x="1242948" y="641405"/>
                </a:lnTo>
                <a:lnTo>
                  <a:pt x="1229408" y="596752"/>
                </a:lnTo>
                <a:lnTo>
                  <a:pt x="1210025" y="554860"/>
                </a:lnTo>
                <a:lnTo>
                  <a:pt x="1185786" y="515742"/>
                </a:lnTo>
                <a:lnTo>
                  <a:pt x="1157326" y="479373"/>
                </a:lnTo>
                <a:lnTo>
                  <a:pt x="1125281" y="445730"/>
                </a:lnTo>
                <a:lnTo>
                  <a:pt x="1090285" y="414790"/>
                </a:lnTo>
                <a:lnTo>
                  <a:pt x="1052973" y="386529"/>
                </a:lnTo>
                <a:lnTo>
                  <a:pt x="1013981" y="360924"/>
                </a:lnTo>
                <a:lnTo>
                  <a:pt x="972902" y="337435"/>
                </a:lnTo>
                <a:lnTo>
                  <a:pt x="930573" y="316518"/>
                </a:lnTo>
                <a:lnTo>
                  <a:pt x="887134" y="298161"/>
                </a:lnTo>
                <a:lnTo>
                  <a:pt x="842725" y="282353"/>
                </a:lnTo>
                <a:lnTo>
                  <a:pt x="797484" y="269081"/>
                </a:lnTo>
                <a:lnTo>
                  <a:pt x="751552" y="258333"/>
                </a:lnTo>
                <a:lnTo>
                  <a:pt x="705068" y="250098"/>
                </a:lnTo>
                <a:lnTo>
                  <a:pt x="658170" y="244363"/>
                </a:lnTo>
                <a:lnTo>
                  <a:pt x="610999" y="241115"/>
                </a:lnTo>
                <a:lnTo>
                  <a:pt x="563695" y="240344"/>
                </a:lnTo>
                <a:lnTo>
                  <a:pt x="516396" y="242036"/>
                </a:lnTo>
                <a:lnTo>
                  <a:pt x="469242" y="246181"/>
                </a:lnTo>
                <a:lnTo>
                  <a:pt x="422372" y="252765"/>
                </a:lnTo>
                <a:lnTo>
                  <a:pt x="375926" y="261777"/>
                </a:lnTo>
                <a:lnTo>
                  <a:pt x="330044" y="273205"/>
                </a:lnTo>
                <a:lnTo>
                  <a:pt x="284864" y="287036"/>
                </a:lnTo>
                <a:lnTo>
                  <a:pt x="240527" y="303259"/>
                </a:lnTo>
                <a:lnTo>
                  <a:pt x="197171" y="321861"/>
                </a:lnTo>
                <a:lnTo>
                  <a:pt x="154937" y="342831"/>
                </a:lnTo>
                <a:lnTo>
                  <a:pt x="113963" y="366156"/>
                </a:lnTo>
                <a:lnTo>
                  <a:pt x="74389" y="391824"/>
                </a:lnTo>
                <a:lnTo>
                  <a:pt x="36355" y="419823"/>
                </a:lnTo>
                <a:lnTo>
                  <a:pt x="0" y="450142"/>
                </a:lnTo>
              </a:path>
            </a:pathLst>
          </a:custGeom>
          <a:ln w="19049">
            <a:solidFill>
              <a:srgbClr val="54413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40887" y="1696422"/>
            <a:ext cx="33020" cy="565785"/>
          </a:xfrm>
          <a:custGeom>
            <a:avLst/>
            <a:gdLst/>
            <a:ahLst/>
            <a:cxnLst/>
            <a:rect l="l" t="t" r="r" b="b"/>
            <a:pathLst>
              <a:path w="33019" h="565785">
                <a:moveTo>
                  <a:pt x="19758" y="565759"/>
                </a:moveTo>
                <a:lnTo>
                  <a:pt x="13022" y="565759"/>
                </a:lnTo>
                <a:lnTo>
                  <a:pt x="9629" y="564112"/>
                </a:lnTo>
                <a:lnTo>
                  <a:pt x="7633" y="560819"/>
                </a:lnTo>
                <a:lnTo>
                  <a:pt x="5338" y="557027"/>
                </a:lnTo>
                <a:lnTo>
                  <a:pt x="2295" y="552886"/>
                </a:lnTo>
                <a:lnTo>
                  <a:pt x="1147" y="548445"/>
                </a:lnTo>
                <a:lnTo>
                  <a:pt x="0" y="544304"/>
                </a:lnTo>
                <a:lnTo>
                  <a:pt x="798" y="539813"/>
                </a:lnTo>
                <a:lnTo>
                  <a:pt x="948" y="535622"/>
                </a:lnTo>
                <a:lnTo>
                  <a:pt x="2095" y="506883"/>
                </a:lnTo>
                <a:lnTo>
                  <a:pt x="2614" y="493202"/>
                </a:lnTo>
                <a:lnTo>
                  <a:pt x="3099" y="479540"/>
                </a:lnTo>
                <a:lnTo>
                  <a:pt x="3520" y="465878"/>
                </a:lnTo>
                <a:lnTo>
                  <a:pt x="3841" y="452198"/>
                </a:lnTo>
                <a:lnTo>
                  <a:pt x="5438" y="345871"/>
                </a:lnTo>
                <a:lnTo>
                  <a:pt x="6010" y="318496"/>
                </a:lnTo>
                <a:lnTo>
                  <a:pt x="6754" y="291149"/>
                </a:lnTo>
                <a:lnTo>
                  <a:pt x="7564" y="263821"/>
                </a:lnTo>
                <a:lnTo>
                  <a:pt x="8332" y="236502"/>
                </a:lnTo>
                <a:lnTo>
                  <a:pt x="8848" y="209558"/>
                </a:lnTo>
                <a:lnTo>
                  <a:pt x="8981" y="182609"/>
                </a:lnTo>
                <a:lnTo>
                  <a:pt x="8964" y="155651"/>
                </a:lnTo>
                <a:lnTo>
                  <a:pt x="9031" y="128679"/>
                </a:lnTo>
                <a:lnTo>
                  <a:pt x="9579" y="6386"/>
                </a:lnTo>
                <a:lnTo>
                  <a:pt x="9579" y="2145"/>
                </a:lnTo>
                <a:lnTo>
                  <a:pt x="12972" y="0"/>
                </a:lnTo>
                <a:lnTo>
                  <a:pt x="16315" y="0"/>
                </a:lnTo>
                <a:lnTo>
                  <a:pt x="19658" y="0"/>
                </a:lnTo>
                <a:lnTo>
                  <a:pt x="23001" y="2145"/>
                </a:lnTo>
                <a:lnTo>
                  <a:pt x="23001" y="6386"/>
                </a:lnTo>
                <a:lnTo>
                  <a:pt x="24149" y="222182"/>
                </a:lnTo>
                <a:lnTo>
                  <a:pt x="24608" y="249499"/>
                </a:lnTo>
                <a:lnTo>
                  <a:pt x="25427" y="276811"/>
                </a:lnTo>
                <a:lnTo>
                  <a:pt x="26331" y="304113"/>
                </a:lnTo>
                <a:lnTo>
                  <a:pt x="27043" y="331402"/>
                </a:lnTo>
                <a:lnTo>
                  <a:pt x="27568" y="358374"/>
                </a:lnTo>
                <a:lnTo>
                  <a:pt x="27991" y="385332"/>
                </a:lnTo>
                <a:lnTo>
                  <a:pt x="28376" y="412281"/>
                </a:lnTo>
                <a:lnTo>
                  <a:pt x="28789" y="439225"/>
                </a:lnTo>
                <a:lnTo>
                  <a:pt x="29849" y="484559"/>
                </a:lnTo>
                <a:lnTo>
                  <a:pt x="31683" y="529884"/>
                </a:lnTo>
                <a:lnTo>
                  <a:pt x="31783" y="534624"/>
                </a:lnTo>
                <a:lnTo>
                  <a:pt x="32481" y="539564"/>
                </a:lnTo>
                <a:lnTo>
                  <a:pt x="32232" y="544204"/>
                </a:lnTo>
                <a:lnTo>
                  <a:pt x="31882" y="550541"/>
                </a:lnTo>
                <a:lnTo>
                  <a:pt x="28340" y="555630"/>
                </a:lnTo>
                <a:lnTo>
                  <a:pt x="25097" y="560819"/>
                </a:lnTo>
                <a:lnTo>
                  <a:pt x="23101" y="564112"/>
                </a:lnTo>
                <a:lnTo>
                  <a:pt x="19758" y="565759"/>
                </a:lnTo>
                <a:close/>
              </a:path>
            </a:pathLst>
          </a:custGeom>
          <a:solidFill>
            <a:srgbClr val="5441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23054" y="2075374"/>
            <a:ext cx="48895" cy="687705"/>
          </a:xfrm>
          <a:custGeom>
            <a:avLst/>
            <a:gdLst/>
            <a:ahLst/>
            <a:cxnLst/>
            <a:rect l="l" t="t" r="r" b="b"/>
            <a:pathLst>
              <a:path w="48894" h="687705">
                <a:moveTo>
                  <a:pt x="25047" y="687203"/>
                </a:moveTo>
                <a:lnTo>
                  <a:pt x="24398" y="687203"/>
                </a:lnTo>
                <a:lnTo>
                  <a:pt x="15155" y="685038"/>
                </a:lnTo>
                <a:lnTo>
                  <a:pt x="7110" y="679838"/>
                </a:lnTo>
                <a:lnTo>
                  <a:pt x="1609" y="672195"/>
                </a:lnTo>
                <a:lnTo>
                  <a:pt x="0" y="662705"/>
                </a:lnTo>
                <a:lnTo>
                  <a:pt x="3398" y="611454"/>
                </a:lnTo>
                <a:lnTo>
                  <a:pt x="5779" y="560114"/>
                </a:lnTo>
                <a:lnTo>
                  <a:pt x="7454" y="508729"/>
                </a:lnTo>
                <a:lnTo>
                  <a:pt x="8733" y="457342"/>
                </a:lnTo>
                <a:lnTo>
                  <a:pt x="9929" y="405995"/>
                </a:lnTo>
                <a:lnTo>
                  <a:pt x="11126" y="355174"/>
                </a:lnTo>
                <a:lnTo>
                  <a:pt x="12201" y="304374"/>
                </a:lnTo>
                <a:lnTo>
                  <a:pt x="13151" y="253593"/>
                </a:lnTo>
                <a:lnTo>
                  <a:pt x="13974" y="202829"/>
                </a:lnTo>
                <a:lnTo>
                  <a:pt x="14669" y="152079"/>
                </a:lnTo>
                <a:lnTo>
                  <a:pt x="16415" y="7833"/>
                </a:lnTo>
                <a:lnTo>
                  <a:pt x="16465" y="2644"/>
                </a:lnTo>
                <a:lnTo>
                  <a:pt x="20456" y="0"/>
                </a:lnTo>
                <a:lnTo>
                  <a:pt x="24448" y="0"/>
                </a:lnTo>
                <a:lnTo>
                  <a:pt x="28440" y="0"/>
                </a:lnTo>
                <a:lnTo>
                  <a:pt x="32431" y="2644"/>
                </a:lnTo>
                <a:lnTo>
                  <a:pt x="32481" y="7833"/>
                </a:lnTo>
                <a:lnTo>
                  <a:pt x="33035" y="58884"/>
                </a:lnTo>
                <a:lnTo>
                  <a:pt x="33559" y="109949"/>
                </a:lnTo>
                <a:lnTo>
                  <a:pt x="34098" y="161023"/>
                </a:lnTo>
                <a:lnTo>
                  <a:pt x="34696" y="212102"/>
                </a:lnTo>
                <a:lnTo>
                  <a:pt x="35400" y="263183"/>
                </a:lnTo>
                <a:lnTo>
                  <a:pt x="36253" y="314261"/>
                </a:lnTo>
                <a:lnTo>
                  <a:pt x="37301" y="365332"/>
                </a:lnTo>
                <a:lnTo>
                  <a:pt x="38588" y="416391"/>
                </a:lnTo>
                <a:lnTo>
                  <a:pt x="40160" y="467434"/>
                </a:lnTo>
                <a:lnTo>
                  <a:pt x="42061" y="518458"/>
                </a:lnTo>
                <a:lnTo>
                  <a:pt x="43389" y="554518"/>
                </a:lnTo>
                <a:lnTo>
                  <a:pt x="44786" y="590600"/>
                </a:lnTo>
                <a:lnTo>
                  <a:pt x="46530" y="626674"/>
                </a:lnTo>
                <a:lnTo>
                  <a:pt x="48897" y="662705"/>
                </a:lnTo>
                <a:lnTo>
                  <a:pt x="47275" y="671837"/>
                </a:lnTo>
                <a:lnTo>
                  <a:pt x="41911" y="679669"/>
                </a:lnTo>
                <a:lnTo>
                  <a:pt x="34078" y="685144"/>
                </a:lnTo>
                <a:lnTo>
                  <a:pt x="25047" y="687203"/>
                </a:lnTo>
                <a:close/>
              </a:path>
            </a:pathLst>
          </a:custGeom>
          <a:solidFill>
            <a:srgbClr val="5441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36407" y="2431225"/>
            <a:ext cx="55880" cy="76200"/>
          </a:xfrm>
          <a:custGeom>
            <a:avLst/>
            <a:gdLst/>
            <a:ahLst/>
            <a:cxnLst/>
            <a:rect l="l" t="t" r="r" b="b"/>
            <a:pathLst>
              <a:path w="55880" h="76200">
                <a:moveTo>
                  <a:pt x="38269" y="75590"/>
                </a:moveTo>
                <a:lnTo>
                  <a:pt x="26893" y="75590"/>
                </a:lnTo>
                <a:lnTo>
                  <a:pt x="19159" y="72098"/>
                </a:lnTo>
                <a:lnTo>
                  <a:pt x="15966" y="65162"/>
                </a:lnTo>
                <a:lnTo>
                  <a:pt x="7284" y="46103"/>
                </a:lnTo>
                <a:lnTo>
                  <a:pt x="4191" y="39466"/>
                </a:lnTo>
                <a:lnTo>
                  <a:pt x="2444" y="33928"/>
                </a:lnTo>
                <a:lnTo>
                  <a:pt x="3043" y="27841"/>
                </a:lnTo>
                <a:lnTo>
                  <a:pt x="1895" y="22702"/>
                </a:lnTo>
                <a:lnTo>
                  <a:pt x="1147" y="17413"/>
                </a:lnTo>
                <a:lnTo>
                  <a:pt x="0" y="4290"/>
                </a:lnTo>
                <a:lnTo>
                  <a:pt x="6536" y="0"/>
                </a:lnTo>
                <a:lnTo>
                  <a:pt x="16415" y="0"/>
                </a:lnTo>
                <a:lnTo>
                  <a:pt x="19708" y="1047"/>
                </a:lnTo>
                <a:lnTo>
                  <a:pt x="22203" y="3193"/>
                </a:lnTo>
                <a:lnTo>
                  <a:pt x="25446" y="6187"/>
                </a:lnTo>
                <a:lnTo>
                  <a:pt x="28440" y="9280"/>
                </a:lnTo>
                <a:lnTo>
                  <a:pt x="31284" y="12623"/>
                </a:lnTo>
                <a:lnTo>
                  <a:pt x="38400" y="18572"/>
                </a:lnTo>
                <a:lnTo>
                  <a:pt x="44019" y="26538"/>
                </a:lnTo>
                <a:lnTo>
                  <a:pt x="48685" y="35279"/>
                </a:lnTo>
                <a:lnTo>
                  <a:pt x="52938" y="43558"/>
                </a:lnTo>
                <a:lnTo>
                  <a:pt x="55497" y="51593"/>
                </a:lnTo>
                <a:lnTo>
                  <a:pt x="54965" y="59786"/>
                </a:lnTo>
                <a:lnTo>
                  <a:pt x="51486" y="67175"/>
                </a:lnTo>
                <a:lnTo>
                  <a:pt x="45204" y="72796"/>
                </a:lnTo>
                <a:lnTo>
                  <a:pt x="42061" y="74642"/>
                </a:lnTo>
                <a:lnTo>
                  <a:pt x="38269" y="75590"/>
                </a:lnTo>
                <a:close/>
              </a:path>
            </a:pathLst>
          </a:custGeom>
          <a:solidFill>
            <a:srgbClr val="5441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539997" y="2557310"/>
            <a:ext cx="37465" cy="52069"/>
          </a:xfrm>
          <a:custGeom>
            <a:avLst/>
            <a:gdLst/>
            <a:ahLst/>
            <a:cxnLst/>
            <a:rect l="l" t="t" r="r" b="b"/>
            <a:pathLst>
              <a:path w="37465" h="52069">
                <a:moveTo>
                  <a:pt x="19209" y="51641"/>
                </a:moveTo>
                <a:lnTo>
                  <a:pt x="18710" y="51641"/>
                </a:lnTo>
                <a:lnTo>
                  <a:pt x="11696" y="49994"/>
                </a:lnTo>
                <a:lnTo>
                  <a:pt x="5482" y="46028"/>
                </a:lnTo>
                <a:lnTo>
                  <a:pt x="1204" y="40190"/>
                </a:lnTo>
                <a:lnTo>
                  <a:pt x="0" y="32930"/>
                </a:lnTo>
                <a:lnTo>
                  <a:pt x="548" y="27142"/>
                </a:lnTo>
                <a:lnTo>
                  <a:pt x="798" y="21005"/>
                </a:lnTo>
                <a:lnTo>
                  <a:pt x="2195" y="15367"/>
                </a:lnTo>
                <a:lnTo>
                  <a:pt x="3991" y="8232"/>
                </a:lnTo>
                <a:lnTo>
                  <a:pt x="9929" y="0"/>
                </a:lnTo>
                <a:lnTo>
                  <a:pt x="18211" y="0"/>
                </a:lnTo>
                <a:lnTo>
                  <a:pt x="18710" y="0"/>
                </a:lnTo>
                <a:lnTo>
                  <a:pt x="28573" y="3714"/>
                </a:lnTo>
                <a:lnTo>
                  <a:pt x="33922" y="12049"/>
                </a:lnTo>
                <a:lnTo>
                  <a:pt x="36342" y="22593"/>
                </a:lnTo>
                <a:lnTo>
                  <a:pt x="37421" y="32930"/>
                </a:lnTo>
                <a:lnTo>
                  <a:pt x="36266" y="39874"/>
                </a:lnTo>
                <a:lnTo>
                  <a:pt x="32151" y="45859"/>
                </a:lnTo>
                <a:lnTo>
                  <a:pt x="26117" y="50057"/>
                </a:lnTo>
                <a:lnTo>
                  <a:pt x="19209" y="51641"/>
                </a:lnTo>
                <a:close/>
              </a:path>
            </a:pathLst>
          </a:custGeom>
          <a:solidFill>
            <a:srgbClr val="5441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58001" y="3013849"/>
            <a:ext cx="41275" cy="52705"/>
          </a:xfrm>
          <a:custGeom>
            <a:avLst/>
            <a:gdLst/>
            <a:ahLst/>
            <a:cxnLst/>
            <a:rect l="l" t="t" r="r" b="b"/>
            <a:pathLst>
              <a:path w="41275" h="52705">
                <a:moveTo>
                  <a:pt x="29188" y="52689"/>
                </a:moveTo>
                <a:lnTo>
                  <a:pt x="20456" y="52689"/>
                </a:lnTo>
                <a:lnTo>
                  <a:pt x="11686" y="49770"/>
                </a:lnTo>
                <a:lnTo>
                  <a:pt x="6124" y="43034"/>
                </a:lnTo>
                <a:lnTo>
                  <a:pt x="2901" y="34277"/>
                </a:lnTo>
                <a:lnTo>
                  <a:pt x="1147" y="25296"/>
                </a:lnTo>
                <a:lnTo>
                  <a:pt x="0" y="18361"/>
                </a:lnTo>
                <a:lnTo>
                  <a:pt x="548" y="11076"/>
                </a:lnTo>
                <a:lnTo>
                  <a:pt x="6236" y="5887"/>
                </a:lnTo>
                <a:lnTo>
                  <a:pt x="10178" y="1945"/>
                </a:lnTo>
                <a:lnTo>
                  <a:pt x="15317" y="0"/>
                </a:lnTo>
                <a:lnTo>
                  <a:pt x="20456" y="0"/>
                </a:lnTo>
                <a:lnTo>
                  <a:pt x="25546" y="0"/>
                </a:lnTo>
                <a:lnTo>
                  <a:pt x="30685" y="1945"/>
                </a:lnTo>
                <a:lnTo>
                  <a:pt x="34577" y="5887"/>
                </a:lnTo>
                <a:lnTo>
                  <a:pt x="40115" y="11326"/>
                </a:lnTo>
                <a:lnTo>
                  <a:pt x="40913" y="18012"/>
                </a:lnTo>
                <a:lnTo>
                  <a:pt x="39766" y="25296"/>
                </a:lnTo>
                <a:lnTo>
                  <a:pt x="39267" y="29787"/>
                </a:lnTo>
                <a:lnTo>
                  <a:pt x="38369" y="34178"/>
                </a:lnTo>
                <a:lnTo>
                  <a:pt x="36872" y="38369"/>
                </a:lnTo>
                <a:lnTo>
                  <a:pt x="34277" y="45005"/>
                </a:lnTo>
                <a:lnTo>
                  <a:pt x="29188" y="52689"/>
                </a:lnTo>
                <a:close/>
              </a:path>
            </a:pathLst>
          </a:custGeom>
          <a:solidFill>
            <a:srgbClr val="5441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800549" y="1588515"/>
            <a:ext cx="5203190" cy="2159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marR="346710" indent="-345440">
              <a:lnSpc>
                <a:spcPct val="100000"/>
              </a:lnSpc>
              <a:spcBef>
                <a:spcPts val="100"/>
              </a:spcBef>
              <a:buClr>
                <a:srgbClr val="7D9A8D"/>
              </a:buClr>
              <a:buSzPct val="90000"/>
              <a:buFont typeface="Gill Sans MT"/>
              <a:buChar char="-"/>
              <a:tabLst>
                <a:tab pos="469900" algn="l"/>
              </a:tabLst>
            </a:pPr>
            <a:r>
              <a:rPr sz="2000" spc="100" dirty="0">
                <a:solidFill>
                  <a:srgbClr val="434343"/>
                </a:solidFill>
                <a:latin typeface="Century Gothic"/>
                <a:cs typeface="Century Gothic"/>
              </a:rPr>
              <a:t>The</a:t>
            </a:r>
            <a:r>
              <a:rPr sz="2000" spc="-20" dirty="0">
                <a:solidFill>
                  <a:srgbClr val="434343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434343"/>
                </a:solidFill>
                <a:latin typeface="Century Gothic"/>
                <a:cs typeface="Century Gothic"/>
              </a:rPr>
              <a:t>surface</a:t>
            </a:r>
            <a:r>
              <a:rPr sz="2000" spc="-20" dirty="0">
                <a:solidFill>
                  <a:srgbClr val="434343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434343"/>
                </a:solidFill>
                <a:latin typeface="Century Gothic"/>
                <a:cs typeface="Century Gothic"/>
              </a:rPr>
              <a:t>of</a:t>
            </a:r>
            <a:r>
              <a:rPr sz="2000" spc="-15" dirty="0">
                <a:solidFill>
                  <a:srgbClr val="434343"/>
                </a:solidFill>
                <a:latin typeface="Century Gothic"/>
                <a:cs typeface="Century Gothic"/>
              </a:rPr>
              <a:t> </a:t>
            </a:r>
            <a:r>
              <a:rPr sz="2000" spc="50" dirty="0">
                <a:solidFill>
                  <a:srgbClr val="434343"/>
                </a:solidFill>
                <a:latin typeface="Century Gothic"/>
                <a:cs typeface="Century Gothic"/>
              </a:rPr>
              <a:t>the</a:t>
            </a:r>
            <a:r>
              <a:rPr sz="2000" spc="-20" dirty="0">
                <a:solidFill>
                  <a:srgbClr val="434343"/>
                </a:solidFill>
                <a:latin typeface="Century Gothic"/>
                <a:cs typeface="Century Gothic"/>
              </a:rPr>
              <a:t> </a:t>
            </a:r>
            <a:r>
              <a:rPr sz="2000" spc="100" dirty="0">
                <a:solidFill>
                  <a:srgbClr val="434343"/>
                </a:solidFill>
                <a:latin typeface="Century Gothic"/>
                <a:cs typeface="Century Gothic"/>
              </a:rPr>
              <a:t>Earth</a:t>
            </a:r>
            <a:r>
              <a:rPr sz="2000" spc="-15" dirty="0">
                <a:solidFill>
                  <a:srgbClr val="434343"/>
                </a:solidFill>
                <a:latin typeface="Century Gothic"/>
                <a:cs typeface="Century Gothic"/>
              </a:rPr>
              <a:t> </a:t>
            </a:r>
            <a:r>
              <a:rPr sz="2000" spc="120" dirty="0">
                <a:solidFill>
                  <a:srgbClr val="434343"/>
                </a:solidFill>
                <a:latin typeface="Century Gothic"/>
                <a:cs typeface="Century Gothic"/>
              </a:rPr>
              <a:t>emits</a:t>
            </a:r>
            <a:r>
              <a:rPr sz="2000" spc="-20" dirty="0">
                <a:solidFill>
                  <a:srgbClr val="434343"/>
                </a:solidFill>
                <a:latin typeface="Century Gothic"/>
                <a:cs typeface="Century Gothic"/>
              </a:rPr>
              <a:t> </a:t>
            </a:r>
            <a:r>
              <a:rPr sz="2000" spc="-25" dirty="0">
                <a:solidFill>
                  <a:srgbClr val="434343"/>
                </a:solidFill>
                <a:latin typeface="Century Gothic"/>
                <a:cs typeface="Century Gothic"/>
              </a:rPr>
              <a:t>and </a:t>
            </a:r>
            <a:r>
              <a:rPr sz="2000" dirty="0">
                <a:solidFill>
                  <a:srgbClr val="434343"/>
                </a:solidFill>
                <a:latin typeface="Century Gothic"/>
                <a:cs typeface="Century Gothic"/>
              </a:rPr>
              <a:t>absorbs</a:t>
            </a:r>
            <a:r>
              <a:rPr sz="2000" spc="254" dirty="0">
                <a:solidFill>
                  <a:srgbClr val="434343"/>
                </a:solidFill>
                <a:latin typeface="Century Gothic"/>
                <a:cs typeface="Century Gothic"/>
              </a:rPr>
              <a:t> </a:t>
            </a:r>
            <a:r>
              <a:rPr sz="2000" spc="-10" dirty="0">
                <a:solidFill>
                  <a:srgbClr val="434343"/>
                </a:solidFill>
                <a:latin typeface="Century Gothic"/>
                <a:cs typeface="Century Gothic"/>
              </a:rPr>
              <a:t>energy</a:t>
            </a:r>
            <a:endParaRPr sz="2000">
              <a:latin typeface="Century Gothic"/>
              <a:cs typeface="Century Gothic"/>
            </a:endParaRPr>
          </a:p>
          <a:p>
            <a:pPr marL="469900" marR="224154" indent="-345440">
              <a:lnSpc>
                <a:spcPct val="100000"/>
              </a:lnSpc>
              <a:buClr>
                <a:srgbClr val="7D9A8D"/>
              </a:buClr>
              <a:buSzPct val="90000"/>
              <a:buFont typeface="Gill Sans MT"/>
              <a:buChar char="-"/>
              <a:tabLst>
                <a:tab pos="469900" algn="l"/>
              </a:tabLst>
            </a:pPr>
            <a:r>
              <a:rPr sz="2000" spc="100" dirty="0">
                <a:solidFill>
                  <a:srgbClr val="434343"/>
                </a:solidFill>
                <a:latin typeface="Century Gothic"/>
                <a:cs typeface="Century Gothic"/>
              </a:rPr>
              <a:t>Plants</a:t>
            </a:r>
            <a:r>
              <a:rPr sz="2000" spc="-55" dirty="0">
                <a:solidFill>
                  <a:srgbClr val="434343"/>
                </a:solidFill>
                <a:latin typeface="Century Gothic"/>
                <a:cs typeface="Century Gothic"/>
              </a:rPr>
              <a:t> </a:t>
            </a:r>
            <a:r>
              <a:rPr sz="2000" spc="-65" dirty="0">
                <a:solidFill>
                  <a:srgbClr val="434343"/>
                </a:solidFill>
                <a:latin typeface="Century Gothic"/>
                <a:cs typeface="Century Gothic"/>
              </a:rPr>
              <a:t>can</a:t>
            </a:r>
            <a:r>
              <a:rPr sz="2000" spc="-50" dirty="0">
                <a:solidFill>
                  <a:srgbClr val="434343"/>
                </a:solidFill>
                <a:latin typeface="Century Gothic"/>
                <a:cs typeface="Century Gothic"/>
              </a:rPr>
              <a:t> </a:t>
            </a:r>
            <a:r>
              <a:rPr sz="2000" spc="-40" dirty="0">
                <a:solidFill>
                  <a:srgbClr val="434343"/>
                </a:solidFill>
                <a:latin typeface="Century Gothic"/>
                <a:cs typeface="Century Gothic"/>
              </a:rPr>
              <a:t>cool</a:t>
            </a:r>
            <a:r>
              <a:rPr sz="2000" spc="-55" dirty="0">
                <a:solidFill>
                  <a:srgbClr val="434343"/>
                </a:solidFill>
                <a:latin typeface="Century Gothic"/>
                <a:cs typeface="Century Gothic"/>
              </a:rPr>
              <a:t> </a:t>
            </a:r>
            <a:r>
              <a:rPr sz="2000" spc="65" dirty="0">
                <a:solidFill>
                  <a:srgbClr val="434343"/>
                </a:solidFill>
                <a:latin typeface="Century Gothic"/>
                <a:cs typeface="Century Gothic"/>
              </a:rPr>
              <a:t>themselves</a:t>
            </a:r>
            <a:r>
              <a:rPr sz="2000" spc="-50" dirty="0">
                <a:solidFill>
                  <a:srgbClr val="434343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434343"/>
                </a:solidFill>
                <a:latin typeface="Century Gothic"/>
                <a:cs typeface="Century Gothic"/>
              </a:rPr>
              <a:t>and</a:t>
            </a:r>
            <a:r>
              <a:rPr sz="2000" spc="-55" dirty="0">
                <a:solidFill>
                  <a:srgbClr val="434343"/>
                </a:solidFill>
                <a:latin typeface="Century Gothic"/>
                <a:cs typeface="Century Gothic"/>
              </a:rPr>
              <a:t> </a:t>
            </a:r>
            <a:r>
              <a:rPr sz="2000" spc="25" dirty="0">
                <a:solidFill>
                  <a:srgbClr val="434343"/>
                </a:solidFill>
                <a:latin typeface="Century Gothic"/>
                <a:cs typeface="Century Gothic"/>
              </a:rPr>
              <a:t>the </a:t>
            </a:r>
            <a:r>
              <a:rPr sz="2000" spc="65" dirty="0">
                <a:solidFill>
                  <a:srgbClr val="434343"/>
                </a:solidFill>
                <a:latin typeface="Century Gothic"/>
                <a:cs typeface="Century Gothic"/>
              </a:rPr>
              <a:t>environment</a:t>
            </a:r>
            <a:r>
              <a:rPr sz="2000" spc="40" dirty="0">
                <a:solidFill>
                  <a:srgbClr val="434343"/>
                </a:solidFill>
                <a:latin typeface="Century Gothic"/>
                <a:cs typeface="Century Gothic"/>
              </a:rPr>
              <a:t> </a:t>
            </a:r>
            <a:r>
              <a:rPr sz="2000" dirty="0">
                <a:solidFill>
                  <a:srgbClr val="434343"/>
                </a:solidFill>
                <a:latin typeface="Century Gothic"/>
                <a:cs typeface="Century Gothic"/>
              </a:rPr>
              <a:t>around</a:t>
            </a:r>
            <a:r>
              <a:rPr sz="2000" spc="45" dirty="0">
                <a:solidFill>
                  <a:srgbClr val="434343"/>
                </a:solidFill>
                <a:latin typeface="Century Gothic"/>
                <a:cs typeface="Century Gothic"/>
              </a:rPr>
              <a:t> them.</a:t>
            </a:r>
            <a:endParaRPr sz="2000">
              <a:latin typeface="Century Gothic"/>
              <a:cs typeface="Century Gothic"/>
            </a:endParaRPr>
          </a:p>
          <a:p>
            <a:pPr marL="12700" marR="5080">
              <a:lnSpc>
                <a:spcPct val="100000"/>
              </a:lnSpc>
              <a:spcBef>
                <a:spcPts val="2400"/>
              </a:spcBef>
            </a:pPr>
            <a:r>
              <a:rPr sz="2000" i="1" spc="95" dirty="0">
                <a:solidFill>
                  <a:srgbClr val="434343"/>
                </a:solidFill>
                <a:latin typeface="Century Gothic"/>
                <a:cs typeface="Century Gothic"/>
              </a:rPr>
              <a:t>Which</a:t>
            </a:r>
            <a:r>
              <a:rPr sz="2000" i="1" spc="20" dirty="0">
                <a:solidFill>
                  <a:srgbClr val="434343"/>
                </a:solidFill>
                <a:latin typeface="Century Gothic"/>
                <a:cs typeface="Century Gothic"/>
              </a:rPr>
              <a:t> </a:t>
            </a:r>
            <a:r>
              <a:rPr sz="2000" i="1" spc="65" dirty="0">
                <a:solidFill>
                  <a:srgbClr val="434343"/>
                </a:solidFill>
                <a:latin typeface="Century Gothic"/>
                <a:cs typeface="Century Gothic"/>
              </a:rPr>
              <a:t>environment</a:t>
            </a:r>
            <a:r>
              <a:rPr sz="2000" i="1" spc="20" dirty="0">
                <a:solidFill>
                  <a:srgbClr val="434343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434343"/>
                </a:solidFill>
                <a:latin typeface="Century Gothic"/>
                <a:cs typeface="Century Gothic"/>
              </a:rPr>
              <a:t>would</a:t>
            </a:r>
            <a:r>
              <a:rPr sz="2000" i="1" spc="20" dirty="0">
                <a:solidFill>
                  <a:srgbClr val="434343"/>
                </a:solidFill>
                <a:latin typeface="Century Gothic"/>
                <a:cs typeface="Century Gothic"/>
              </a:rPr>
              <a:t> </a:t>
            </a:r>
            <a:r>
              <a:rPr sz="2000" i="1" dirty="0">
                <a:solidFill>
                  <a:srgbClr val="434343"/>
                </a:solidFill>
                <a:latin typeface="Century Gothic"/>
                <a:cs typeface="Century Gothic"/>
              </a:rPr>
              <a:t>have</a:t>
            </a:r>
            <a:r>
              <a:rPr sz="2000" i="1" spc="20" dirty="0">
                <a:solidFill>
                  <a:srgbClr val="434343"/>
                </a:solidFill>
                <a:latin typeface="Century Gothic"/>
                <a:cs typeface="Century Gothic"/>
              </a:rPr>
              <a:t> </a:t>
            </a:r>
            <a:r>
              <a:rPr sz="2000" i="1" spc="-10" dirty="0">
                <a:solidFill>
                  <a:srgbClr val="434343"/>
                </a:solidFill>
                <a:latin typeface="Century Gothic"/>
                <a:cs typeface="Century Gothic"/>
              </a:rPr>
              <a:t>cooler </a:t>
            </a:r>
            <a:r>
              <a:rPr sz="2000" i="1" spc="55" dirty="0">
                <a:solidFill>
                  <a:srgbClr val="434343"/>
                </a:solidFill>
                <a:latin typeface="Century Gothic"/>
                <a:cs typeface="Century Gothic"/>
              </a:rPr>
              <a:t>temperatures?</a:t>
            </a:r>
            <a:r>
              <a:rPr sz="2000" i="1" spc="-10" dirty="0">
                <a:solidFill>
                  <a:srgbClr val="434343"/>
                </a:solidFill>
                <a:latin typeface="Century Gothic"/>
                <a:cs typeface="Century Gothic"/>
              </a:rPr>
              <a:t> </a:t>
            </a:r>
            <a:r>
              <a:rPr sz="2000" i="1" spc="90" dirty="0">
                <a:solidFill>
                  <a:srgbClr val="434343"/>
                </a:solidFill>
                <a:latin typeface="Century Gothic"/>
                <a:cs typeface="Century Gothic"/>
              </a:rPr>
              <a:t>Desert</a:t>
            </a:r>
            <a:r>
              <a:rPr sz="2000" i="1" spc="-10" dirty="0">
                <a:solidFill>
                  <a:srgbClr val="434343"/>
                </a:solidFill>
                <a:latin typeface="Century Gothic"/>
                <a:cs typeface="Century Gothic"/>
              </a:rPr>
              <a:t> </a:t>
            </a:r>
            <a:r>
              <a:rPr sz="2000" i="1" spc="65" dirty="0">
                <a:solidFill>
                  <a:srgbClr val="434343"/>
                </a:solidFill>
                <a:latin typeface="Century Gothic"/>
                <a:cs typeface="Century Gothic"/>
              </a:rPr>
              <a:t>or</a:t>
            </a:r>
            <a:r>
              <a:rPr sz="2000" i="1" spc="-5" dirty="0">
                <a:solidFill>
                  <a:srgbClr val="434343"/>
                </a:solidFill>
                <a:latin typeface="Century Gothic"/>
                <a:cs typeface="Century Gothic"/>
              </a:rPr>
              <a:t> </a:t>
            </a:r>
            <a:r>
              <a:rPr sz="2000" i="1" spc="65" dirty="0">
                <a:solidFill>
                  <a:srgbClr val="434343"/>
                </a:solidFill>
                <a:latin typeface="Century Gothic"/>
                <a:cs typeface="Century Gothic"/>
              </a:rPr>
              <a:t>river</a:t>
            </a:r>
            <a:r>
              <a:rPr sz="2000" i="1" spc="-10" dirty="0">
                <a:solidFill>
                  <a:srgbClr val="434343"/>
                </a:solidFill>
                <a:latin typeface="Century Gothic"/>
                <a:cs typeface="Century Gothic"/>
              </a:rPr>
              <a:t> (riparian)?</a:t>
            </a:r>
            <a:endParaRPr sz="2000">
              <a:latin typeface="Century Gothic"/>
              <a:cs typeface="Century Gothic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241425" y="998847"/>
            <a:ext cx="1999614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00" dirty="0"/>
              <a:t>Key</a:t>
            </a:r>
            <a:r>
              <a:rPr spc="-315" dirty="0"/>
              <a:t> </a:t>
            </a:r>
            <a:r>
              <a:rPr spc="165" dirty="0"/>
              <a:t>Ideas: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69FB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524</Words>
  <Application>Microsoft Office PowerPoint</Application>
  <PresentationFormat>On-screen Show (16:9)</PresentationFormat>
  <Paragraphs>81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Century Gothic</vt:lpstr>
      <vt:lpstr>Comic Sans MS</vt:lpstr>
      <vt:lpstr>Gill Sans MT</vt:lpstr>
      <vt:lpstr>Lucida Sans</vt:lpstr>
      <vt:lpstr>Tahoma</vt:lpstr>
      <vt:lpstr>Trebuchet MS</vt:lpstr>
      <vt:lpstr>Office Theme</vt:lpstr>
      <vt:lpstr>Understanding Energy Urban Heat Island</vt:lpstr>
      <vt:lpstr>Bellwork</vt:lpstr>
      <vt:lpstr>Let’s investigate</vt:lpstr>
      <vt:lpstr>What is an urban heat island?</vt:lpstr>
      <vt:lpstr>Objectives</vt:lpstr>
      <vt:lpstr>Our Plan</vt:lpstr>
      <vt:lpstr>Background</vt:lpstr>
      <vt:lpstr>Urban Heat Islands</vt:lpstr>
      <vt:lpstr>Key Ideas:</vt:lpstr>
      <vt:lpstr>Bellwork</vt:lpstr>
      <vt:lpstr>My NASA Data Simulation</vt:lpstr>
      <vt:lpstr>Our Experiment</vt:lpstr>
      <vt:lpstr>Objective</vt:lpstr>
      <vt:lpstr>Hypotheses</vt:lpstr>
      <vt:lpstr>Materials/ Procedure</vt:lpstr>
      <vt:lpstr>Let’s go!</vt:lpstr>
      <vt:lpstr>Think-Pair-Share</vt:lpstr>
      <vt:lpstr>Desert vs. River</vt:lpstr>
      <vt:lpstr>Showing off your data!</vt:lpstr>
      <vt:lpstr>Gallery Walk</vt:lpstr>
      <vt:lpstr>Extension- trees in Tucson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Becker_Understanding Energy_Urban Heat Islands</dc:title>
  <cp:lastModifiedBy>Bruhn, Jacqueline Marie - (jmbruhn)</cp:lastModifiedBy>
  <cp:revision>2</cp:revision>
  <dcterms:created xsi:type="dcterms:W3CDTF">2024-10-31T20:38:24Z</dcterms:created>
  <dcterms:modified xsi:type="dcterms:W3CDTF">2024-10-31T23:11:45Z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2024-10-31T00:00:00Z</vt:filetime>
  </property>
  <property fmtid="{D5CDD505-2E9C-101B-9397-08002B2CF9AE}" pid="3" name="Creator">
    <vt:lpwstr>Google</vt:lpwstr>
  </property>
  <property fmtid="{D5CDD505-2E9C-101B-9397-08002B2CF9AE}" pid="4" name="LastSaved">
    <vt:filetime>2024-10-31T00:00:00Z</vt:filetime>
  </property>
</Properties>
</file>