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hB2uNRTwRpIqQ+dkH+JM5vGQHR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imes New Roman"/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Can you name the plants around us?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>
            <p:ph idx="1" type="body"/>
          </p:nvPr>
        </p:nvSpPr>
        <p:spPr>
          <a:xfrm>
            <a:off x="422787" y="2807207"/>
            <a:ext cx="3637149" cy="3849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u="sng">
                <a:latin typeface="Times New Roman"/>
                <a:ea typeface="Times New Roman"/>
                <a:cs typeface="Times New Roman"/>
                <a:sym typeface="Times New Roman"/>
              </a:rPr>
              <a:t>Objectives: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identify a native plant from Tucson by using the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iNaturalist app. 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then be asked to draw the plant and explain how it goes through photosynthesis on construction paper.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Students will also use the </a:t>
            </a:r>
            <a:r>
              <a:rPr i="1" lang="en-US" sz="1800">
                <a:latin typeface="Times New Roman"/>
                <a:ea typeface="Times New Roman"/>
                <a:cs typeface="Times New Roman"/>
                <a:sym typeface="Times New Roman"/>
              </a:rPr>
              <a:t>iNaturalist app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to explain where this plant can be found aside from Tucson, AZ.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u="sng">
                <a:latin typeface="Times New Roman"/>
                <a:ea typeface="Times New Roman"/>
                <a:cs typeface="Times New Roman"/>
                <a:sym typeface="Times New Roman"/>
              </a:rPr>
              <a:t>Grade: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  <a:p>
            <a:pPr indent="-99377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200"/>
          </a:p>
        </p:txBody>
      </p:sp>
      <p:pic>
        <p:nvPicPr>
          <p:cNvPr descr="Tour the Tucson Botanical Gardens | Westward Look Wyndham Grand Resort and  Spa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7136" y="1128712"/>
            <a:ext cx="6896100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469835" y="1488305"/>
            <a:ext cx="6096000" cy="2798173"/>
          </a:xfrm>
          <a:prstGeom prst="roundRect">
            <a:avLst>
              <a:gd fmla="val 16667" name="adj"/>
            </a:avLst>
          </a:prstGeom>
          <a:solidFill>
            <a:srgbClr val="C7ED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Photosynthesis is a process used by plants and other organisms to convert</a:t>
            </a:r>
            <a:r>
              <a:rPr b="1" i="0" lang="en-US" sz="3000" u="none" cap="none" strike="noStrike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 light energy </a:t>
            </a:r>
            <a:r>
              <a:rPr b="0" i="0" lang="en-US" sz="3000" u="none" cap="none" strike="noStrike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from the Sun into </a:t>
            </a:r>
            <a:r>
              <a:rPr b="1" i="0" lang="en-US" sz="3000" u="none" cap="none" strike="noStrike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chemical energy</a:t>
            </a:r>
            <a:r>
              <a:rPr b="1" i="0" lang="en-US" sz="2700" u="none" cap="none" strike="noStrike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descr="File:Photosynthesis.gif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65" y="873456"/>
            <a:ext cx="4098234" cy="56825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588774" y="560439"/>
            <a:ext cx="50706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Reviewing Photosynthesis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823256" y="5465275"/>
            <a:ext cx="8545487" cy="1313910"/>
          </a:xfrm>
          <a:prstGeom prst="roundRect">
            <a:avLst>
              <a:gd fmla="val 16667" name="adj"/>
            </a:avLst>
          </a:prstGeom>
          <a:solidFill>
            <a:srgbClr val="C7ED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000">
                <a:solidFill>
                  <a:srgbClr val="BF4F14"/>
                </a:solidFill>
                <a:latin typeface="Arial"/>
                <a:ea typeface="Arial"/>
                <a:cs typeface="Arial"/>
                <a:sym typeface="Arial"/>
              </a:rPr>
              <a:t>Can you explain this?</a:t>
            </a:r>
            <a:endParaRPr/>
          </a:p>
        </p:txBody>
      </p:sp>
      <p:pic>
        <p:nvPicPr>
          <p:cNvPr descr="http://www.lifeadrift.info/media/2316/photosynthesis_equation.jpg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907" y="78815"/>
            <a:ext cx="8632781" cy="318303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A-level Biology AQA Notes: Photosynthesis - A-LEVEL NOTES" id="102" name="Google Shape;102;p3"/>
          <p:cNvPicPr preferRelativeResize="0"/>
          <p:nvPr/>
        </p:nvPicPr>
        <p:blipFill rotWithShape="1">
          <a:blip r:embed="rId4">
            <a:alphaModFix/>
          </a:blip>
          <a:srcRect b="19205" l="0" r="0" t="0"/>
          <a:stretch/>
        </p:blipFill>
        <p:spPr>
          <a:xfrm>
            <a:off x="3560479" y="3112854"/>
            <a:ext cx="5072243" cy="1881934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hotosynthesis | SpringerLink" id="103" name="Google Shape;103;p3"/>
          <p:cNvPicPr preferRelativeResize="0"/>
          <p:nvPr/>
        </p:nvPicPr>
        <p:blipFill rotWithShape="1">
          <a:blip r:embed="rId5">
            <a:alphaModFix/>
          </a:blip>
          <a:srcRect b="30026" l="57373" r="17347" t="22895"/>
          <a:stretch/>
        </p:blipFill>
        <p:spPr>
          <a:xfrm>
            <a:off x="9464207" y="3248455"/>
            <a:ext cx="2429771" cy="220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Download the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iNaturalist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app on your phone and create an account</a:t>
            </a:r>
            <a:endParaRPr/>
          </a:p>
        </p:txBody>
      </p:sp>
      <p:pic>
        <p:nvPicPr>
          <p:cNvPr id="109" name="Google Shape;10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057" y="1690688"/>
            <a:ext cx="9086870" cy="416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What you see using the </a:t>
            </a:r>
            <a:r>
              <a:rPr i="1" lang="en-US" sz="4400">
                <a:latin typeface="Times New Roman"/>
                <a:ea typeface="Times New Roman"/>
                <a:cs typeface="Times New Roman"/>
                <a:sym typeface="Times New Roman"/>
              </a:rPr>
              <a:t>iNaturalist app </a:t>
            </a: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for mesquite </a:t>
            </a:r>
            <a:endParaRPr/>
          </a:p>
        </p:txBody>
      </p:sp>
      <p:pic>
        <p:nvPicPr>
          <p:cNvPr id="115" name="Google Shape;11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5828"/>
          <a:stretch/>
        </p:blipFill>
        <p:spPr>
          <a:xfrm>
            <a:off x="2914565" y="1690688"/>
            <a:ext cx="2680661" cy="489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9820" l="0" r="0" t="9879"/>
          <a:stretch/>
        </p:blipFill>
        <p:spPr>
          <a:xfrm>
            <a:off x="6467560" y="1690688"/>
            <a:ext cx="2809875" cy="4895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/>
              <a:t>Directions: Draw your native Tucson plant and explain how it goes through photosynthesis (on  construction paper). 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                                                   Name: 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                                                                                Period:_______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Common name: 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Scientific name:_______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Draw the plant here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7128388" y="3678128"/>
            <a:ext cx="45486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-Explain how this plant goes through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photosynthesis in the desert.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-Explain where this plant can be found aside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from Tucson, AZ.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2024-06-30T22:27:22Z</dcterms:created>
  <dc:creator>Georgina Matzkin</dc:creator>
</cp:coreProperties>
</file>