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tkinson Hyperlegible"/>
      <p:regular r:id="rId12"/>
      <p:bold r:id="rId13"/>
      <p:italic r:id="rId14"/>
      <p:boldItalic r:id="rId15"/>
    </p:embeddedFont>
    <p:embeddedFont>
      <p:font typeface="Sorts Mill Goudy"/>
      <p:regular r:id="rId16"/>
      <p:italic r:id="rId17"/>
    </p:embeddedFont>
    <p:embeddedFont>
      <p:font typeface="DM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italic.fntdata"/><Relationship Id="rId21" Type="http://schemas.openxmlformats.org/officeDocument/2006/relationships/font" Target="fonts/DM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tkinsonHyperlegible-bold.fntdata"/><Relationship Id="rId12" Type="http://schemas.openxmlformats.org/officeDocument/2006/relationships/font" Target="fonts/AtkinsonHyperlegible-regular.fntdata"/><Relationship Id="rId15" Type="http://schemas.openxmlformats.org/officeDocument/2006/relationships/font" Target="fonts/AtkinsonHyperlegible-boldItalic.fntdata"/><Relationship Id="rId14" Type="http://schemas.openxmlformats.org/officeDocument/2006/relationships/font" Target="fonts/AtkinsonHyperlegible-italic.fntdata"/><Relationship Id="rId17" Type="http://schemas.openxmlformats.org/officeDocument/2006/relationships/font" Target="fonts/SortsMillGoudy-italic.fntdata"/><Relationship Id="rId16" Type="http://schemas.openxmlformats.org/officeDocument/2006/relationships/font" Target="fonts/SortsMillGoudy-regular.fntdata"/><Relationship Id="rId19" Type="http://schemas.openxmlformats.org/officeDocument/2006/relationships/font" Target="fonts/DMSans-bold.fntdata"/><Relationship Id="rId18" Type="http://schemas.openxmlformats.org/officeDocument/2006/relationships/font" Target="fonts/DM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b4a7a748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eb4a7a748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b07d4637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b07d4637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eb4a7a748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eb4a7a748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eb4a7a74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eb4a7a74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4dda1946d_6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4dda1946d_6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eb4a7a7488_1_28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eb4a7a7488_1_28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b4a7a748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eb4a7a748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0" name="Google Shape;10;p2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2" name="Google Shape;12;p2"/>
          <p:cNvSpPr txBox="1"/>
          <p:nvPr>
            <p:ph type="ctrTitle"/>
          </p:nvPr>
        </p:nvSpPr>
        <p:spPr>
          <a:xfrm>
            <a:off x="713225" y="1079400"/>
            <a:ext cx="4896000" cy="24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13225" y="3633000"/>
            <a:ext cx="4032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11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73" name="Google Shape;73;p11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75" name="Google Shape;75;p11"/>
          <p:cNvSpPr txBox="1"/>
          <p:nvPr>
            <p:ph hasCustomPrompt="1" type="title"/>
          </p:nvPr>
        </p:nvSpPr>
        <p:spPr>
          <a:xfrm>
            <a:off x="3959988" y="1116100"/>
            <a:ext cx="44640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" name="Google Shape;76;p11"/>
          <p:cNvSpPr txBox="1"/>
          <p:nvPr>
            <p:ph idx="1" type="subTitle"/>
          </p:nvPr>
        </p:nvSpPr>
        <p:spPr>
          <a:xfrm>
            <a:off x="3959988" y="2376700"/>
            <a:ext cx="4464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96" y="4626276"/>
            <a:ext cx="432836" cy="3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3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81" name="Google Shape;81;p13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720000" y="2254413"/>
            <a:ext cx="3816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2" type="subTitle"/>
          </p:nvPr>
        </p:nvSpPr>
        <p:spPr>
          <a:xfrm>
            <a:off x="4608000" y="2254412"/>
            <a:ext cx="3816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3" type="subTitle"/>
          </p:nvPr>
        </p:nvSpPr>
        <p:spPr>
          <a:xfrm>
            <a:off x="720000" y="3803002"/>
            <a:ext cx="3816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4" type="subTitle"/>
          </p:nvPr>
        </p:nvSpPr>
        <p:spPr>
          <a:xfrm>
            <a:off x="4608000" y="3803000"/>
            <a:ext cx="3816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hasCustomPrompt="1" idx="5" type="title"/>
          </p:nvPr>
        </p:nvSpPr>
        <p:spPr>
          <a:xfrm>
            <a:off x="720000" y="1206208"/>
            <a:ext cx="734700" cy="64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/>
          <p:nvPr>
            <p:ph hasCustomPrompt="1" idx="6" type="title"/>
          </p:nvPr>
        </p:nvSpPr>
        <p:spPr>
          <a:xfrm>
            <a:off x="720000" y="2754791"/>
            <a:ext cx="734700" cy="64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/>
          <p:nvPr>
            <p:ph hasCustomPrompt="1" idx="7" type="title"/>
          </p:nvPr>
        </p:nvSpPr>
        <p:spPr>
          <a:xfrm>
            <a:off x="4607996" y="1206208"/>
            <a:ext cx="734700" cy="64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/>
          <p:nvPr>
            <p:ph hasCustomPrompt="1" idx="8" type="title"/>
          </p:nvPr>
        </p:nvSpPr>
        <p:spPr>
          <a:xfrm>
            <a:off x="4607996" y="2754791"/>
            <a:ext cx="734700" cy="6465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/>
          <p:nvPr>
            <p:ph idx="9" type="subTitle"/>
          </p:nvPr>
        </p:nvSpPr>
        <p:spPr>
          <a:xfrm>
            <a:off x="720000" y="1776513"/>
            <a:ext cx="38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3" type="subTitle"/>
          </p:nvPr>
        </p:nvSpPr>
        <p:spPr>
          <a:xfrm>
            <a:off x="4608000" y="1776513"/>
            <a:ext cx="38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4" type="subTitle"/>
          </p:nvPr>
        </p:nvSpPr>
        <p:spPr>
          <a:xfrm>
            <a:off x="720000" y="3325107"/>
            <a:ext cx="38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5" type="subTitle"/>
          </p:nvPr>
        </p:nvSpPr>
        <p:spPr>
          <a:xfrm>
            <a:off x="4608000" y="3325107"/>
            <a:ext cx="38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96" name="Google Shape;96;p13"/>
          <p:cNvGrpSpPr/>
          <p:nvPr/>
        </p:nvGrpSpPr>
        <p:grpSpPr>
          <a:xfrm>
            <a:off x="8093604" y="4601057"/>
            <a:ext cx="821808" cy="390052"/>
            <a:chOff x="8093604" y="4601057"/>
            <a:chExt cx="821808" cy="390052"/>
          </a:xfrm>
        </p:grpSpPr>
        <p:pic>
          <p:nvPicPr>
            <p:cNvPr id="97" name="Google Shape;97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371391" y="4601057"/>
              <a:ext cx="544020" cy="390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93604" y="4721275"/>
              <a:ext cx="201600" cy="2596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4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01" name="Google Shape;101;p14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03" name="Google Shape;103;p14"/>
          <p:cNvSpPr txBox="1"/>
          <p:nvPr>
            <p:ph type="title"/>
          </p:nvPr>
        </p:nvSpPr>
        <p:spPr>
          <a:xfrm>
            <a:off x="3384000" y="2552800"/>
            <a:ext cx="5040000" cy="541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728005" y="539500"/>
            <a:ext cx="6696000" cy="17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07" name="Google Shape;107;p15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09" name="Google Shape;109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10" name="Google Shape;11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371391" y="4601057"/>
            <a:ext cx="544020" cy="39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6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13" name="Google Shape;113;p16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15" name="Google Shape;115;p16"/>
          <p:cNvSpPr txBox="1"/>
          <p:nvPr>
            <p:ph type="title"/>
          </p:nvPr>
        </p:nvSpPr>
        <p:spPr>
          <a:xfrm>
            <a:off x="720000" y="1223400"/>
            <a:ext cx="3528000" cy="180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subTitle"/>
          </p:nvPr>
        </p:nvSpPr>
        <p:spPr>
          <a:xfrm>
            <a:off x="720000" y="3024300"/>
            <a:ext cx="35280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/>
          <p:nvPr>
            <p:ph idx="2" type="pic"/>
          </p:nvPr>
        </p:nvSpPr>
        <p:spPr>
          <a:xfrm>
            <a:off x="4764550" y="533875"/>
            <a:ext cx="3659400" cy="4075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118" name="Google Shape;11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84870" y="4426557"/>
            <a:ext cx="330518" cy="5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7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21" name="Google Shape;121;p17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23" name="Google Shape;123;p17"/>
          <p:cNvSpPr txBox="1"/>
          <p:nvPr>
            <p:ph type="title"/>
          </p:nvPr>
        </p:nvSpPr>
        <p:spPr>
          <a:xfrm>
            <a:off x="720000" y="1492800"/>
            <a:ext cx="3456000" cy="126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" type="subTitle"/>
          </p:nvPr>
        </p:nvSpPr>
        <p:spPr>
          <a:xfrm>
            <a:off x="720000" y="2754900"/>
            <a:ext cx="34560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5" name="Google Shape;125;p17"/>
          <p:cNvGrpSpPr/>
          <p:nvPr/>
        </p:nvGrpSpPr>
        <p:grpSpPr>
          <a:xfrm>
            <a:off x="228591" y="4601057"/>
            <a:ext cx="821812" cy="390055"/>
            <a:chOff x="228591" y="4601057"/>
            <a:chExt cx="821812" cy="390055"/>
          </a:xfrm>
        </p:grpSpPr>
        <p:pic>
          <p:nvPicPr>
            <p:cNvPr id="126" name="Google Shape;126;p1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flipH="1">
              <a:off x="228591" y="4601057"/>
              <a:ext cx="544020" cy="3900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48804" y="4731475"/>
              <a:ext cx="201600" cy="25963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8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30" name="Google Shape;130;p18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32" name="Google Shape;132;p18"/>
          <p:cNvSpPr txBox="1"/>
          <p:nvPr>
            <p:ph type="title"/>
          </p:nvPr>
        </p:nvSpPr>
        <p:spPr>
          <a:xfrm>
            <a:off x="4830425" y="1762200"/>
            <a:ext cx="35934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subTitle"/>
          </p:nvPr>
        </p:nvSpPr>
        <p:spPr>
          <a:xfrm>
            <a:off x="4830600" y="2485500"/>
            <a:ext cx="35934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4" name="Google Shape;134;p18"/>
          <p:cNvGrpSpPr/>
          <p:nvPr/>
        </p:nvGrpSpPr>
        <p:grpSpPr>
          <a:xfrm>
            <a:off x="8336490" y="4598989"/>
            <a:ext cx="578898" cy="392105"/>
            <a:chOff x="-630560" y="1436964"/>
            <a:chExt cx="578898" cy="392105"/>
          </a:xfrm>
        </p:grpSpPr>
        <p:pic>
          <p:nvPicPr>
            <p:cNvPr id="135" name="Google Shape;135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367809" y="1436964"/>
              <a:ext cx="316148" cy="392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630560" y="1480070"/>
              <a:ext cx="262772" cy="3489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9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39" name="Google Shape;139;p19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141" name="Google Shape;141;p19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42" name="Google Shape;142;p19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44" name="Google Shape;144;p19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5099255" y="2518825"/>
            <a:ext cx="26640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9"/>
          <p:cNvSpPr txBox="1"/>
          <p:nvPr>
            <p:ph idx="2" type="subTitle"/>
          </p:nvPr>
        </p:nvSpPr>
        <p:spPr>
          <a:xfrm>
            <a:off x="1380730" y="2518825"/>
            <a:ext cx="2664000" cy="11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9"/>
          <p:cNvSpPr txBox="1"/>
          <p:nvPr>
            <p:ph idx="3" type="subTitle"/>
          </p:nvPr>
        </p:nvSpPr>
        <p:spPr>
          <a:xfrm>
            <a:off x="1380741" y="2040925"/>
            <a:ext cx="2664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148" name="Google Shape;148;p19"/>
          <p:cNvSpPr txBox="1"/>
          <p:nvPr>
            <p:ph idx="4" type="subTitle"/>
          </p:nvPr>
        </p:nvSpPr>
        <p:spPr>
          <a:xfrm>
            <a:off x="5099270" y="2040925"/>
            <a:ext cx="2664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pic>
        <p:nvPicPr>
          <p:cNvPr id="149" name="Google Shape;14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482565" y="4626276"/>
            <a:ext cx="432836" cy="3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0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52" name="Google Shape;152;p20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54" name="Google Shape;154;p20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5" name="Google Shape;155;p20"/>
          <p:cNvSpPr txBox="1"/>
          <p:nvPr>
            <p:ph idx="1" type="subTitle"/>
          </p:nvPr>
        </p:nvSpPr>
        <p:spPr>
          <a:xfrm>
            <a:off x="4771300" y="1841488"/>
            <a:ext cx="3254100" cy="189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0"/>
          <p:cNvSpPr txBox="1"/>
          <p:nvPr>
            <p:ph idx="2" type="subTitle"/>
          </p:nvPr>
        </p:nvSpPr>
        <p:spPr>
          <a:xfrm>
            <a:off x="1118600" y="1841488"/>
            <a:ext cx="3254100" cy="189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7" name="Google Shape;15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4292" y="4627734"/>
            <a:ext cx="431111" cy="36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7" name="Google Shape;17;p3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9" name="Google Shape;19;p3"/>
          <p:cNvSpPr txBox="1"/>
          <p:nvPr>
            <p:ph type="title"/>
          </p:nvPr>
        </p:nvSpPr>
        <p:spPr>
          <a:xfrm>
            <a:off x="713225" y="1279900"/>
            <a:ext cx="4032000" cy="172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hasCustomPrompt="1" idx="2" type="title"/>
          </p:nvPr>
        </p:nvSpPr>
        <p:spPr>
          <a:xfrm>
            <a:off x="713225" y="387100"/>
            <a:ext cx="1080000" cy="892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713225" y="3156100"/>
            <a:ext cx="4032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21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60" name="Google Shape;160;p21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62" name="Google Shape;162;p21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3" name="Google Shape;163;p21"/>
          <p:cNvSpPr txBox="1"/>
          <p:nvPr>
            <p:ph idx="1" type="subTitle"/>
          </p:nvPr>
        </p:nvSpPr>
        <p:spPr>
          <a:xfrm>
            <a:off x="1026000" y="2521169"/>
            <a:ext cx="21600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2" type="subTitle"/>
          </p:nvPr>
        </p:nvSpPr>
        <p:spPr>
          <a:xfrm>
            <a:off x="3492000" y="2521169"/>
            <a:ext cx="21600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3" type="subTitle"/>
          </p:nvPr>
        </p:nvSpPr>
        <p:spPr>
          <a:xfrm>
            <a:off x="5958000" y="2521169"/>
            <a:ext cx="2160000" cy="8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1"/>
          <p:cNvSpPr txBox="1"/>
          <p:nvPr>
            <p:ph idx="4" type="subTitle"/>
          </p:nvPr>
        </p:nvSpPr>
        <p:spPr>
          <a:xfrm>
            <a:off x="1026000" y="2043265"/>
            <a:ext cx="216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5" type="subTitle"/>
          </p:nvPr>
        </p:nvSpPr>
        <p:spPr>
          <a:xfrm>
            <a:off x="3492000" y="2043265"/>
            <a:ext cx="216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6" type="subTitle"/>
          </p:nvPr>
        </p:nvSpPr>
        <p:spPr>
          <a:xfrm>
            <a:off x="5958000" y="2043265"/>
            <a:ext cx="2160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grpSp>
        <p:nvGrpSpPr>
          <p:cNvPr id="169" name="Google Shape;169;p21"/>
          <p:cNvGrpSpPr/>
          <p:nvPr/>
        </p:nvGrpSpPr>
        <p:grpSpPr>
          <a:xfrm flipH="1">
            <a:off x="228600" y="4426557"/>
            <a:ext cx="646672" cy="564550"/>
            <a:chOff x="8268716" y="4350357"/>
            <a:chExt cx="646672" cy="564550"/>
          </a:xfrm>
        </p:grpSpPr>
        <p:pic>
          <p:nvPicPr>
            <p:cNvPr id="170" name="Google Shape;170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84870" y="4350357"/>
              <a:ext cx="330518" cy="56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68716" y="4522801"/>
              <a:ext cx="316148" cy="392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22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74" name="Google Shape;174;p22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76" name="Google Shape;176;p22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7" name="Google Shape;177;p22"/>
          <p:cNvSpPr txBox="1"/>
          <p:nvPr>
            <p:ph idx="1" type="subTitle"/>
          </p:nvPr>
        </p:nvSpPr>
        <p:spPr>
          <a:xfrm>
            <a:off x="1944000" y="1915114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2"/>
          <p:cNvSpPr txBox="1"/>
          <p:nvPr>
            <p:ph idx="2" type="subTitle"/>
          </p:nvPr>
        </p:nvSpPr>
        <p:spPr>
          <a:xfrm>
            <a:off x="5184000" y="1915114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2"/>
          <p:cNvSpPr txBox="1"/>
          <p:nvPr>
            <p:ph idx="3" type="subTitle"/>
          </p:nvPr>
        </p:nvSpPr>
        <p:spPr>
          <a:xfrm>
            <a:off x="1944000" y="3369670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22"/>
          <p:cNvSpPr txBox="1"/>
          <p:nvPr>
            <p:ph idx="4" type="subTitle"/>
          </p:nvPr>
        </p:nvSpPr>
        <p:spPr>
          <a:xfrm>
            <a:off x="5184000" y="3369670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2"/>
          <p:cNvSpPr txBox="1"/>
          <p:nvPr>
            <p:ph idx="5" type="subTitle"/>
          </p:nvPr>
        </p:nvSpPr>
        <p:spPr>
          <a:xfrm>
            <a:off x="1944000" y="1437225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2" name="Google Shape;182;p22"/>
          <p:cNvSpPr txBox="1"/>
          <p:nvPr>
            <p:ph idx="6" type="subTitle"/>
          </p:nvPr>
        </p:nvSpPr>
        <p:spPr>
          <a:xfrm>
            <a:off x="1944000" y="2891780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3" name="Google Shape;183;p22"/>
          <p:cNvSpPr txBox="1"/>
          <p:nvPr>
            <p:ph idx="7" type="subTitle"/>
          </p:nvPr>
        </p:nvSpPr>
        <p:spPr>
          <a:xfrm>
            <a:off x="5184000" y="1437225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idx="8" type="subTitle"/>
          </p:nvPr>
        </p:nvSpPr>
        <p:spPr>
          <a:xfrm>
            <a:off x="5184000" y="2891780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3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87" name="Google Shape;187;p23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189" name="Google Shape;189;p23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190" name="Google Shape;190;p23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192" name="Google Shape;192;p23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3" name="Google Shape;193;p23"/>
          <p:cNvSpPr txBox="1"/>
          <p:nvPr>
            <p:ph idx="1" type="subTitle"/>
          </p:nvPr>
        </p:nvSpPr>
        <p:spPr>
          <a:xfrm>
            <a:off x="1128112" y="1906548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2" type="subTitle"/>
          </p:nvPr>
        </p:nvSpPr>
        <p:spPr>
          <a:xfrm>
            <a:off x="3563231" y="1906548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3"/>
          <p:cNvSpPr txBox="1"/>
          <p:nvPr>
            <p:ph idx="3" type="subTitle"/>
          </p:nvPr>
        </p:nvSpPr>
        <p:spPr>
          <a:xfrm>
            <a:off x="1128112" y="3559500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3"/>
          <p:cNvSpPr txBox="1"/>
          <p:nvPr>
            <p:ph idx="4" type="subTitle"/>
          </p:nvPr>
        </p:nvSpPr>
        <p:spPr>
          <a:xfrm>
            <a:off x="3563231" y="3559500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3"/>
          <p:cNvSpPr txBox="1"/>
          <p:nvPr>
            <p:ph idx="5" type="subTitle"/>
          </p:nvPr>
        </p:nvSpPr>
        <p:spPr>
          <a:xfrm>
            <a:off x="5999888" y="1906548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6" type="subTitle"/>
          </p:nvPr>
        </p:nvSpPr>
        <p:spPr>
          <a:xfrm>
            <a:off x="5999888" y="3559500"/>
            <a:ext cx="2016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3"/>
          <p:cNvSpPr txBox="1"/>
          <p:nvPr>
            <p:ph idx="7" type="subTitle"/>
          </p:nvPr>
        </p:nvSpPr>
        <p:spPr>
          <a:xfrm>
            <a:off x="1128112" y="1428647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00" name="Google Shape;200;p23"/>
          <p:cNvSpPr txBox="1"/>
          <p:nvPr>
            <p:ph idx="8" type="subTitle"/>
          </p:nvPr>
        </p:nvSpPr>
        <p:spPr>
          <a:xfrm>
            <a:off x="3563231" y="1428647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01" name="Google Shape;201;p23"/>
          <p:cNvSpPr txBox="1"/>
          <p:nvPr>
            <p:ph idx="9" type="subTitle"/>
          </p:nvPr>
        </p:nvSpPr>
        <p:spPr>
          <a:xfrm>
            <a:off x="5999888" y="1428647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02" name="Google Shape;202;p23"/>
          <p:cNvSpPr txBox="1"/>
          <p:nvPr>
            <p:ph idx="13" type="subTitle"/>
          </p:nvPr>
        </p:nvSpPr>
        <p:spPr>
          <a:xfrm>
            <a:off x="1128112" y="3081600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03" name="Google Shape;203;p23"/>
          <p:cNvSpPr txBox="1"/>
          <p:nvPr>
            <p:ph idx="14" type="subTitle"/>
          </p:nvPr>
        </p:nvSpPr>
        <p:spPr>
          <a:xfrm>
            <a:off x="3563231" y="3081600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204" name="Google Shape;204;p23"/>
          <p:cNvSpPr txBox="1"/>
          <p:nvPr>
            <p:ph idx="15" type="subTitle"/>
          </p:nvPr>
        </p:nvSpPr>
        <p:spPr>
          <a:xfrm>
            <a:off x="5999888" y="3081600"/>
            <a:ext cx="2016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orts Mill Goudy"/>
              <a:buNone/>
              <a:defRPr b="1" sz="2400"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pic>
        <p:nvPicPr>
          <p:cNvPr id="205" name="Google Shape;20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84277" y="4627734"/>
            <a:ext cx="431111" cy="36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24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208" name="Google Shape;208;p24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209" name="Google Shape;209;p24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210" name="Google Shape;210;p24"/>
          <p:cNvSpPr txBox="1"/>
          <p:nvPr>
            <p:ph hasCustomPrompt="1" type="title"/>
          </p:nvPr>
        </p:nvSpPr>
        <p:spPr>
          <a:xfrm>
            <a:off x="2664000" y="539496"/>
            <a:ext cx="3816000" cy="877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24"/>
          <p:cNvSpPr txBox="1"/>
          <p:nvPr>
            <p:ph idx="1" type="subTitle"/>
          </p:nvPr>
        </p:nvSpPr>
        <p:spPr>
          <a:xfrm>
            <a:off x="2664000" y="1416695"/>
            <a:ext cx="3816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2" name="Google Shape;212;p24"/>
          <p:cNvSpPr txBox="1"/>
          <p:nvPr>
            <p:ph hasCustomPrompt="1" idx="2" type="title"/>
          </p:nvPr>
        </p:nvSpPr>
        <p:spPr>
          <a:xfrm>
            <a:off x="2664000" y="1917602"/>
            <a:ext cx="3816000" cy="877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24"/>
          <p:cNvSpPr txBox="1"/>
          <p:nvPr>
            <p:ph idx="3" type="subTitle"/>
          </p:nvPr>
        </p:nvSpPr>
        <p:spPr>
          <a:xfrm>
            <a:off x="2664000" y="2794801"/>
            <a:ext cx="3816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4" name="Google Shape;214;p24"/>
          <p:cNvSpPr txBox="1"/>
          <p:nvPr>
            <p:ph hasCustomPrompt="1" idx="4" type="title"/>
          </p:nvPr>
        </p:nvSpPr>
        <p:spPr>
          <a:xfrm>
            <a:off x="2664000" y="3295708"/>
            <a:ext cx="3816000" cy="8772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24"/>
          <p:cNvSpPr txBox="1"/>
          <p:nvPr>
            <p:ph idx="5" type="subTitle"/>
          </p:nvPr>
        </p:nvSpPr>
        <p:spPr>
          <a:xfrm>
            <a:off x="2664000" y="4172906"/>
            <a:ext cx="3816000" cy="4311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6" name="Google Shape;216;p24"/>
          <p:cNvGrpSpPr/>
          <p:nvPr/>
        </p:nvGrpSpPr>
        <p:grpSpPr>
          <a:xfrm>
            <a:off x="8268716" y="4350357"/>
            <a:ext cx="646672" cy="564550"/>
            <a:chOff x="8268716" y="4350357"/>
            <a:chExt cx="646672" cy="564550"/>
          </a:xfrm>
        </p:grpSpPr>
        <p:pic>
          <p:nvPicPr>
            <p:cNvPr id="217" name="Google Shape;217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84870" y="4350357"/>
              <a:ext cx="330518" cy="56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68716" y="4522801"/>
              <a:ext cx="316148" cy="392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5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221" name="Google Shape;221;p25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222" name="Google Shape;222;p25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223" name="Google Shape;223;p25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224" name="Google Shape;224;p25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226" name="Google Shape;226;p25"/>
          <p:cNvSpPr txBox="1"/>
          <p:nvPr>
            <p:ph type="title"/>
          </p:nvPr>
        </p:nvSpPr>
        <p:spPr>
          <a:xfrm>
            <a:off x="2268019" y="539500"/>
            <a:ext cx="46080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7" name="Google Shape;227;p25"/>
          <p:cNvSpPr txBox="1"/>
          <p:nvPr>
            <p:ph idx="1" type="subTitle"/>
          </p:nvPr>
        </p:nvSpPr>
        <p:spPr>
          <a:xfrm>
            <a:off x="2267981" y="1647688"/>
            <a:ext cx="4608000" cy="12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5"/>
          <p:cNvSpPr txBox="1"/>
          <p:nvPr/>
        </p:nvSpPr>
        <p:spPr>
          <a:xfrm>
            <a:off x="2196000" y="3604400"/>
            <a:ext cx="4752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CREDITS:</a:t>
            </a:r>
            <a:r>
              <a:rPr lang="en" sz="12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2"/>
              </a:rPr>
              <a:t>Slidesgo</a:t>
            </a:r>
            <a:r>
              <a:rPr lang="en" sz="12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and includes icons by </a:t>
            </a:r>
            <a:r>
              <a:rPr b="1" lang="en" sz="1200" u="sng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and infographics &amp; images by </a:t>
            </a:r>
            <a:r>
              <a:rPr b="1" lang="en" sz="1200" u="sng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</a:t>
            </a:r>
            <a:endParaRPr b="1" sz="1200" u="sng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grpSp>
        <p:nvGrpSpPr>
          <p:cNvPr id="229" name="Google Shape;229;p25"/>
          <p:cNvGrpSpPr/>
          <p:nvPr/>
        </p:nvGrpSpPr>
        <p:grpSpPr>
          <a:xfrm>
            <a:off x="8168142" y="4592895"/>
            <a:ext cx="747247" cy="392105"/>
            <a:chOff x="8168142" y="4592895"/>
            <a:chExt cx="747247" cy="392105"/>
          </a:xfrm>
        </p:grpSpPr>
        <p:pic>
          <p:nvPicPr>
            <p:cNvPr id="230" name="Google Shape;230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168142" y="4621635"/>
              <a:ext cx="431111" cy="363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599241" y="4592895"/>
              <a:ext cx="316148" cy="392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6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234" name="Google Shape;234;p26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235" name="Google Shape;235;p26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pic>
        <p:nvPicPr>
          <p:cNvPr id="236" name="Google Shape;23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371391" y="4601057"/>
            <a:ext cx="544020" cy="390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7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239" name="Google Shape;239;p27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grpSp>
        <p:nvGrpSpPr>
          <p:cNvPr id="241" name="Google Shape;241;p27"/>
          <p:cNvGrpSpPr/>
          <p:nvPr/>
        </p:nvGrpSpPr>
        <p:grpSpPr>
          <a:xfrm>
            <a:off x="228592" y="4592895"/>
            <a:ext cx="747247" cy="392105"/>
            <a:chOff x="8168142" y="4592895"/>
            <a:chExt cx="747247" cy="392105"/>
          </a:xfrm>
        </p:grpSpPr>
        <p:pic>
          <p:nvPicPr>
            <p:cNvPr id="242" name="Google Shape;242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68142" y="4621635"/>
              <a:ext cx="431111" cy="363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3" name="Google Shape;243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599241" y="4592895"/>
              <a:ext cx="316148" cy="392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24" name="Google Shape;24;p4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26" name="Google Shape;26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20000" y="1148114"/>
            <a:ext cx="7704000" cy="4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28595" y="4426557"/>
            <a:ext cx="330518" cy="56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31" name="Google Shape;31;p5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33" name="Google Shape;33;p5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5112008" y="3576124"/>
            <a:ext cx="2232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1800017" y="3576124"/>
            <a:ext cx="2232000" cy="6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5112008" y="3098225"/>
            <a:ext cx="2232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subTitle"/>
          </p:nvPr>
        </p:nvSpPr>
        <p:spPr>
          <a:xfrm>
            <a:off x="1800017" y="3098225"/>
            <a:ext cx="2232000" cy="55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solidFill>
                  <a:schemeClr val="dk2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b="1" sz="24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6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40" name="Google Shape;40;p6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42" name="Google Shape;42;p6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3" name="Google Shape;43;p6"/>
          <p:cNvGrpSpPr/>
          <p:nvPr/>
        </p:nvGrpSpPr>
        <p:grpSpPr>
          <a:xfrm>
            <a:off x="228592" y="4627730"/>
            <a:ext cx="693871" cy="363365"/>
            <a:chOff x="228592" y="4627730"/>
            <a:chExt cx="693871" cy="363365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28592" y="4627730"/>
              <a:ext cx="431111" cy="3633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9690" y="4642095"/>
              <a:ext cx="262772" cy="34899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7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48" name="Google Shape;48;p7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50" name="Google Shape;50;p7"/>
          <p:cNvSpPr txBox="1"/>
          <p:nvPr>
            <p:ph type="title"/>
          </p:nvPr>
        </p:nvSpPr>
        <p:spPr>
          <a:xfrm>
            <a:off x="720000" y="445025"/>
            <a:ext cx="7710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subTitle"/>
          </p:nvPr>
        </p:nvSpPr>
        <p:spPr>
          <a:xfrm>
            <a:off x="720000" y="1714738"/>
            <a:ext cx="4294800" cy="2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pic>
        <p:nvPicPr>
          <p:cNvPr id="52" name="Google Shape;5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8590" y="4642095"/>
            <a:ext cx="262772" cy="34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8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55" name="Google Shape;55;p8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1564775" y="722637"/>
            <a:ext cx="3672000" cy="20319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9"/>
          <p:cNvGrpSpPr/>
          <p:nvPr/>
        </p:nvGrpSpPr>
        <p:grpSpPr>
          <a:xfrm>
            <a:off x="72000" y="71550"/>
            <a:ext cx="9000000" cy="5000400"/>
            <a:chOff x="72000" y="71550"/>
            <a:chExt cx="9000000" cy="5000400"/>
          </a:xfrm>
        </p:grpSpPr>
        <p:sp>
          <p:nvSpPr>
            <p:cNvPr id="60" name="Google Shape;60;p9"/>
            <p:cNvSpPr/>
            <p:nvPr/>
          </p:nvSpPr>
          <p:spPr>
            <a:xfrm>
              <a:off x="144000" y="143550"/>
              <a:ext cx="8856000" cy="485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72000" y="71550"/>
              <a:ext cx="9000000" cy="5000400"/>
            </a:xfrm>
            <a:prstGeom prst="frame">
              <a:avLst>
                <a:gd fmla="val 498" name="adj1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tkinson Hyperlegible"/>
                <a:ea typeface="Atkinson Hyperlegible"/>
                <a:cs typeface="Atkinson Hyperlegible"/>
                <a:sym typeface="Atkinson Hyperlegible"/>
              </a:endParaRPr>
            </a:p>
          </p:txBody>
        </p:sp>
      </p:grpSp>
      <p:sp>
        <p:nvSpPr>
          <p:cNvPr id="62" name="Google Shape;62;p9"/>
          <p:cNvSpPr txBox="1"/>
          <p:nvPr>
            <p:ph type="title"/>
          </p:nvPr>
        </p:nvSpPr>
        <p:spPr>
          <a:xfrm>
            <a:off x="3966725" y="1584300"/>
            <a:ext cx="44640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3966771" y="2844900"/>
            <a:ext cx="4464000" cy="7143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4" name="Google Shape;64;p9"/>
          <p:cNvGrpSpPr/>
          <p:nvPr/>
        </p:nvGrpSpPr>
        <p:grpSpPr>
          <a:xfrm>
            <a:off x="8268716" y="4426557"/>
            <a:ext cx="646672" cy="564550"/>
            <a:chOff x="8268716" y="4350357"/>
            <a:chExt cx="646672" cy="564550"/>
          </a:xfrm>
        </p:grpSpPr>
        <p:pic>
          <p:nvPicPr>
            <p:cNvPr id="65" name="Google Shape;65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584870" y="4350357"/>
              <a:ext cx="330518" cy="564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68716" y="4522801"/>
              <a:ext cx="316148" cy="3921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>
            <p:ph idx="2" type="pic"/>
          </p:nvPr>
        </p:nvSpPr>
        <p:spPr>
          <a:xfrm>
            <a:off x="148625" y="147825"/>
            <a:ext cx="8846700" cy="4848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0"/>
          <p:cNvSpPr txBox="1"/>
          <p:nvPr>
            <p:ph type="title"/>
          </p:nvPr>
        </p:nvSpPr>
        <p:spPr>
          <a:xfrm>
            <a:off x="6624000" y="2941700"/>
            <a:ext cx="1800000" cy="16623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" name="Google Shape;70;p10"/>
          <p:cNvSpPr/>
          <p:nvPr/>
        </p:nvSpPr>
        <p:spPr>
          <a:xfrm>
            <a:off x="72000" y="71550"/>
            <a:ext cx="9000000" cy="5000400"/>
          </a:xfrm>
          <a:prstGeom prst="frame">
            <a:avLst>
              <a:gd fmla="val 498" name="adj1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rts Mill Goudy"/>
              <a:buNone/>
              <a:defRPr b="1" sz="3500">
                <a:solidFill>
                  <a:schemeClr val="dk1"/>
                </a:solidFill>
                <a:latin typeface="Sorts Mill Goudy"/>
                <a:ea typeface="Sorts Mill Goudy"/>
                <a:cs typeface="Sorts Mill Goudy"/>
                <a:sym typeface="Sorts Mill Goud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●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○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■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●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○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■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●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○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kinson Hyperlegible"/>
              <a:buChar char="■"/>
              <a:defRPr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785850"/>
            <a:ext cx="2236200" cy="12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>
            <p:ph type="title"/>
          </p:nvPr>
        </p:nvSpPr>
        <p:spPr>
          <a:xfrm>
            <a:off x="716550" y="114275"/>
            <a:ext cx="77109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Lesson </a:t>
            </a:r>
            <a:r>
              <a:rPr lang="en" sz="3000"/>
              <a:t>Details</a:t>
            </a:r>
            <a:endParaRPr sz="3000"/>
          </a:p>
        </p:txBody>
      </p:sp>
      <p:sp>
        <p:nvSpPr>
          <p:cNvPr id="250" name="Google Shape;250;p28"/>
          <p:cNvSpPr txBox="1"/>
          <p:nvPr/>
        </p:nvSpPr>
        <p:spPr>
          <a:xfrm>
            <a:off x="358650" y="837575"/>
            <a:ext cx="8426700" cy="30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In this lesson, </a:t>
            </a: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students</a:t>
            </a: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will be going outside to record and draw a living animal. They will use words and descriptions to describe the animal and it’s </a:t>
            </a: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behavior</a:t>
            </a: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, along with questions they have about the animal. </a:t>
            </a: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They will also answer questions about limiting factors that species might have. 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• Objective: Students will be able to recognize how organisms can be affected by living and </a:t>
            </a: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nonliving</a:t>
            </a: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 things.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• Grade: 9th Grade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• Time required: 55-60 mins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• Author: Bianca Medina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• Standards: HS+B.L2.U1.1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Develop a model showing the relationship between limiting factors and carrying capacity, use the model to make predictions on how environmental changes impact biodiversity. 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 txBox="1"/>
          <p:nvPr>
            <p:ph type="ctrTitle"/>
          </p:nvPr>
        </p:nvSpPr>
        <p:spPr>
          <a:xfrm>
            <a:off x="713225" y="1079400"/>
            <a:ext cx="4896000" cy="240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 Encounter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 txBox="1"/>
          <p:nvPr>
            <p:ph idx="1" type="subTitle"/>
          </p:nvPr>
        </p:nvSpPr>
        <p:spPr>
          <a:xfrm>
            <a:off x="713225" y="3633000"/>
            <a:ext cx="4032000" cy="4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will need your nature journal. </a:t>
            </a: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628" y="1561431"/>
            <a:ext cx="1288930" cy="109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9129" y="1160776"/>
            <a:ext cx="929003" cy="141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436488" y="2905409"/>
            <a:ext cx="994285" cy="1311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9"/>
          <p:cNvGrpSpPr/>
          <p:nvPr/>
        </p:nvGrpSpPr>
        <p:grpSpPr>
          <a:xfrm flipH="1">
            <a:off x="5714988" y="3202175"/>
            <a:ext cx="1382212" cy="876482"/>
            <a:chOff x="5698275" y="2892625"/>
            <a:chExt cx="1382212" cy="876482"/>
          </a:xfrm>
        </p:grpSpPr>
        <p:pic>
          <p:nvPicPr>
            <p:cNvPr id="261" name="Google Shape;261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98275" y="2892625"/>
              <a:ext cx="1368349" cy="876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flipH="1">
              <a:off x="6536466" y="3379054"/>
              <a:ext cx="544020" cy="3900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29"/>
          <p:cNvSpPr/>
          <p:nvPr/>
        </p:nvSpPr>
        <p:spPr>
          <a:xfrm>
            <a:off x="5715000" y="551975"/>
            <a:ext cx="2715900" cy="384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9th grade</a:t>
            </a:r>
            <a:endParaRPr sz="16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82927" y="2905410"/>
            <a:ext cx="431111" cy="363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/>
          <p:nvPr>
            <p:ph type="title"/>
          </p:nvPr>
        </p:nvSpPr>
        <p:spPr>
          <a:xfrm>
            <a:off x="720000" y="445025"/>
            <a:ext cx="77040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Outside: Select an animal to draw</a:t>
            </a:r>
            <a:endParaRPr/>
          </a:p>
        </p:txBody>
      </p:sp>
      <p:sp>
        <p:nvSpPr>
          <p:cNvPr id="270" name="Google Shape;270;p30"/>
          <p:cNvSpPr txBox="1"/>
          <p:nvPr>
            <p:ph idx="5" type="subTitle"/>
          </p:nvPr>
        </p:nvSpPr>
        <p:spPr>
          <a:xfrm>
            <a:off x="1100550" y="1635700"/>
            <a:ext cx="5768400" cy="26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pictures, words, and numbers to describe the APPEARANCE and BEHAVIOR.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At least 3 different drawings.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Observations (noticings)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Questions: I wonder…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“It reminds me of …”                                                                                                            </a:t>
            </a:r>
            <a:endParaRPr/>
          </a:p>
        </p:txBody>
      </p:sp>
      <p:pic>
        <p:nvPicPr>
          <p:cNvPr id="271" name="Google Shape;2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800" y="4160525"/>
            <a:ext cx="1340600" cy="83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4017675"/>
            <a:ext cx="1267803" cy="97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1"/>
          <p:cNvSpPr txBox="1"/>
          <p:nvPr>
            <p:ph type="title"/>
          </p:nvPr>
        </p:nvSpPr>
        <p:spPr>
          <a:xfrm>
            <a:off x="720000" y="445025"/>
            <a:ext cx="7710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 and Effect</a:t>
            </a:r>
            <a:endParaRPr/>
          </a:p>
        </p:txBody>
      </p:sp>
      <p:sp>
        <p:nvSpPr>
          <p:cNvPr id="278" name="Google Shape;278;p31"/>
          <p:cNvSpPr txBox="1"/>
          <p:nvPr>
            <p:ph idx="1" type="subTitle"/>
          </p:nvPr>
        </p:nvSpPr>
        <p:spPr>
          <a:xfrm>
            <a:off x="720000" y="1168325"/>
            <a:ext cx="4958100" cy="28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On the back of your Journal Entry: </a:t>
            </a:r>
            <a:endParaRPr b="1" sz="1500"/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b="1" lang="en" sz="2500"/>
              <a:t>Did you find any evidence that your animal may be affected by living or non living things in the environment? EXPLAIN</a:t>
            </a:r>
            <a:endParaRPr b="1"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pic>
        <p:nvPicPr>
          <p:cNvPr id="279" name="Google Shape;2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27750" y="830437"/>
            <a:ext cx="2396240" cy="3482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06599" y="707950"/>
            <a:ext cx="1082251" cy="165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827" y="310900"/>
            <a:ext cx="1821517" cy="445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2"/>
          <p:cNvSpPr txBox="1"/>
          <p:nvPr/>
        </p:nvSpPr>
        <p:spPr>
          <a:xfrm>
            <a:off x="2497325" y="2434400"/>
            <a:ext cx="63894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On the back of your Journal Entry: </a:t>
            </a:r>
            <a:endParaRPr b="1" sz="15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tkinson Hyperlegible"/>
              <a:buChar char="●"/>
            </a:pPr>
            <a:r>
              <a:rPr b="1" lang="en" sz="2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How do you think your animal might affect living or nonliving things in the environment? EXPLAIN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3882899"/>
            <a:ext cx="1243875" cy="1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 txBox="1"/>
          <p:nvPr/>
        </p:nvSpPr>
        <p:spPr>
          <a:xfrm>
            <a:off x="1041925" y="1444263"/>
            <a:ext cx="65712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On the back of your Journal Entry: </a:t>
            </a:r>
            <a:endParaRPr b="1" sz="1500">
              <a:solidFill>
                <a:schemeClr val="dk1"/>
              </a:solidFill>
              <a:latin typeface="Atkinson Hyperlegible"/>
              <a:ea typeface="Atkinson Hyperlegible"/>
              <a:cs typeface="Atkinson Hyperlegible"/>
              <a:sym typeface="Atkinson Hyperlegible"/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Atkinson Hyperlegible"/>
              <a:buChar char="●"/>
            </a:pPr>
            <a:r>
              <a:rPr b="1" lang="en" sz="2500">
                <a:solidFill>
                  <a:schemeClr val="dk1"/>
                </a:solidFill>
                <a:latin typeface="Atkinson Hyperlegible"/>
                <a:ea typeface="Atkinson Hyperlegible"/>
                <a:cs typeface="Atkinson Hyperlegible"/>
                <a:sym typeface="Atkinson Hyperlegible"/>
              </a:rPr>
              <a:t>How might your animal be affected by time of day, year, weather, or location? What kinds of things might cause this animal’s behavior to change?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/>
          <p:nvPr>
            <p:ph type="title"/>
          </p:nvPr>
        </p:nvSpPr>
        <p:spPr>
          <a:xfrm>
            <a:off x="621050" y="183975"/>
            <a:ext cx="37344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What </a:t>
            </a:r>
            <a:r>
              <a:rPr i="1" lang="en" sz="3100"/>
              <a:t>factors</a:t>
            </a:r>
            <a:r>
              <a:rPr lang="en" sz="3100"/>
              <a:t> affect your animal?</a:t>
            </a:r>
            <a:endParaRPr sz="3100"/>
          </a:p>
        </p:txBody>
      </p:sp>
      <p:pic>
        <p:nvPicPr>
          <p:cNvPr id="298" name="Google Shape;29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642737" y="4060050"/>
            <a:ext cx="1272651" cy="931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4"/>
          <p:cNvSpPr txBox="1"/>
          <p:nvPr>
            <p:ph type="title"/>
          </p:nvPr>
        </p:nvSpPr>
        <p:spPr>
          <a:xfrm>
            <a:off x="4709350" y="183975"/>
            <a:ext cx="37344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What does your animal affect?</a:t>
            </a:r>
            <a:endParaRPr sz="3100"/>
          </a:p>
        </p:txBody>
      </p:sp>
      <p:cxnSp>
        <p:nvCxnSpPr>
          <p:cNvPr id="300" name="Google Shape;300;p34"/>
          <p:cNvCxnSpPr/>
          <p:nvPr/>
        </p:nvCxnSpPr>
        <p:spPr>
          <a:xfrm>
            <a:off x="4355150" y="441025"/>
            <a:ext cx="300" cy="4370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volution and Natural Selection - Biology - 9th Grade by Slidesgo">
  <a:themeElements>
    <a:clrScheme name="Simple Light">
      <a:dk1>
        <a:srgbClr val="252C25"/>
      </a:dk1>
      <a:lt1>
        <a:srgbClr val="FFFCF0"/>
      </a:lt1>
      <a:dk2>
        <a:srgbClr val="546454"/>
      </a:dk2>
      <a:lt2>
        <a:srgbClr val="6F856F"/>
      </a:lt2>
      <a:accent1>
        <a:srgbClr val="90A29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