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1" r:id="rId2"/>
    <p:sldId id="257" r:id="rId3"/>
    <p:sldId id="260" r:id="rId4"/>
  </p:sldIdLst>
  <p:sldSz cx="43891200" cy="3291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040" userDrawn="1">
          <p15:clr>
            <a:srgbClr val="A4A3A4"/>
          </p15:clr>
        </p15:guide>
        <p15:guide id="2" pos="14016" userDrawn="1">
          <p15:clr>
            <a:srgbClr val="A4A3A4"/>
          </p15:clr>
        </p15:guide>
        <p15:guide id="3" pos="8904" userDrawn="1">
          <p15:clr>
            <a:srgbClr val="A4A3A4"/>
          </p15:clr>
        </p15:guide>
        <p15:guide id="4" pos="27360" userDrawn="1">
          <p15:clr>
            <a:srgbClr val="A4A3A4"/>
          </p15:clr>
        </p15:guide>
        <p15:guide id="5" orient="horz" pos="3192" userDrawn="1">
          <p15:clr>
            <a:srgbClr val="A4A3A4"/>
          </p15:clr>
        </p15:guide>
        <p15:guide id="6" pos="288" userDrawn="1">
          <p15:clr>
            <a:srgbClr val="A4A3A4"/>
          </p15:clr>
        </p15:guide>
        <p15:guide id="7" orient="horz" pos="8160" userDrawn="1">
          <p15:clr>
            <a:srgbClr val="A4A3A4"/>
          </p15:clr>
        </p15:guide>
        <p15:guide id="8" orient="horz" pos="1317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946" autoAdjust="0"/>
    <p:restoredTop sz="94660"/>
  </p:normalViewPr>
  <p:slideViewPr>
    <p:cSldViewPr snapToGrid="0">
      <p:cViewPr varScale="1">
        <p:scale>
          <a:sx n="18" d="100"/>
          <a:sy n="18" d="100"/>
        </p:scale>
        <p:origin x="2088" y="72"/>
      </p:cViewPr>
      <p:guideLst>
        <p:guide orient="horz" pos="20040"/>
        <p:guide pos="14016"/>
        <p:guide pos="8904"/>
        <p:guide pos="27360"/>
        <p:guide orient="horz" pos="3192"/>
        <p:guide pos="288"/>
        <p:guide orient="horz" pos="8160"/>
        <p:guide orient="horz" pos="1317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slide" Target="slides/slide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1840" y="5387342"/>
            <a:ext cx="37307520" cy="11460480"/>
          </a:xfrm>
        </p:spPr>
        <p:txBody>
          <a:bodyPr anchor="b"/>
          <a:lstStyle>
            <a:lvl1pPr algn="ctr">
              <a:defRPr sz="28800"/>
            </a:lvl1pPr>
          </a:lstStyle>
          <a:p>
            <a:r>
              <a:rPr lang="en-US"/>
              <a:t>Click to edit Master title style</a:t>
            </a:r>
            <a:endParaRPr lang="en-US" dirty="0"/>
          </a:p>
        </p:txBody>
      </p:sp>
      <p:sp>
        <p:nvSpPr>
          <p:cNvPr id="3" name="Subtitle 2"/>
          <p:cNvSpPr>
            <a:spLocks noGrp="1"/>
          </p:cNvSpPr>
          <p:nvPr>
            <p:ph type="subTitle" idx="1"/>
          </p:nvPr>
        </p:nvSpPr>
        <p:spPr>
          <a:xfrm>
            <a:off x="5486400" y="17289782"/>
            <a:ext cx="32918400" cy="7947658"/>
          </a:xfrm>
        </p:spPr>
        <p:txBody>
          <a:bodyPr/>
          <a:lstStyle>
            <a:lvl1pPr marL="0" indent="0" algn="ctr">
              <a:buNone/>
              <a:defRPr sz="11520"/>
            </a:lvl1pPr>
            <a:lvl2pPr marL="2194560" indent="0" algn="ctr">
              <a:buNone/>
              <a:defRPr sz="9600"/>
            </a:lvl2pPr>
            <a:lvl3pPr marL="4389120" indent="0" algn="ctr">
              <a:buNone/>
              <a:defRPr sz="8640"/>
            </a:lvl3pPr>
            <a:lvl4pPr marL="6583680" indent="0" algn="ctr">
              <a:buNone/>
              <a:defRPr sz="7680"/>
            </a:lvl4pPr>
            <a:lvl5pPr marL="8778240" indent="0" algn="ctr">
              <a:buNone/>
              <a:defRPr sz="7680"/>
            </a:lvl5pPr>
            <a:lvl6pPr marL="10972800" indent="0" algn="ctr">
              <a:buNone/>
              <a:defRPr sz="7680"/>
            </a:lvl6pPr>
            <a:lvl7pPr marL="13167360" indent="0" algn="ctr">
              <a:buNone/>
              <a:defRPr sz="7680"/>
            </a:lvl7pPr>
            <a:lvl8pPr marL="15361920" indent="0" algn="ctr">
              <a:buNone/>
              <a:defRPr sz="7680"/>
            </a:lvl8pPr>
            <a:lvl9pPr marL="17556480" indent="0" algn="ctr">
              <a:buNone/>
              <a:defRPr sz="768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513EC7E-C180-45B0-B0E5-69793B69B7BD}" type="datetimeFigureOut">
              <a:rPr lang="en-US" smtClean="0"/>
              <a:t>1/30/2025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E2E7C5-81CD-4BC4-85FE-5DF68B170AB8}" type="slidenum">
              <a:rPr lang="en-US" smtClean="0"/>
              <a:t>‹#›</a:t>
            </a:fld>
            <a:endParaRPr lang="en-US" dirty="0"/>
          </a:p>
        </p:txBody>
      </p:sp>
    </p:spTree>
    <p:extLst>
      <p:ext uri="{BB962C8B-B14F-4D97-AF65-F5344CB8AC3E}">
        <p14:creationId xmlns:p14="http://schemas.microsoft.com/office/powerpoint/2010/main" val="28238443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13EC7E-C180-45B0-B0E5-69793B69B7BD}" type="datetimeFigureOut">
              <a:rPr lang="en-US" smtClean="0"/>
              <a:t>1/30/2025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E2E7C5-81CD-4BC4-85FE-5DF68B170AB8}" type="slidenum">
              <a:rPr lang="en-US" smtClean="0"/>
              <a:t>‹#›</a:t>
            </a:fld>
            <a:endParaRPr lang="en-US" dirty="0"/>
          </a:p>
        </p:txBody>
      </p:sp>
    </p:spTree>
    <p:extLst>
      <p:ext uri="{BB962C8B-B14F-4D97-AF65-F5344CB8AC3E}">
        <p14:creationId xmlns:p14="http://schemas.microsoft.com/office/powerpoint/2010/main" val="13954329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409642" y="1752600"/>
            <a:ext cx="9464040" cy="2789682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017522" y="1752600"/>
            <a:ext cx="27843480" cy="2789682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13EC7E-C180-45B0-B0E5-69793B69B7BD}" type="datetimeFigureOut">
              <a:rPr lang="en-US" smtClean="0"/>
              <a:t>1/30/2025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E2E7C5-81CD-4BC4-85FE-5DF68B170AB8}" type="slidenum">
              <a:rPr lang="en-US" smtClean="0"/>
              <a:t>‹#›</a:t>
            </a:fld>
            <a:endParaRPr lang="en-US" dirty="0"/>
          </a:p>
        </p:txBody>
      </p:sp>
    </p:spTree>
    <p:extLst>
      <p:ext uri="{BB962C8B-B14F-4D97-AF65-F5344CB8AC3E}">
        <p14:creationId xmlns:p14="http://schemas.microsoft.com/office/powerpoint/2010/main" val="13322558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13EC7E-C180-45B0-B0E5-69793B69B7BD}" type="datetimeFigureOut">
              <a:rPr lang="en-US" smtClean="0"/>
              <a:t>1/30/2025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E2E7C5-81CD-4BC4-85FE-5DF68B170AB8}" type="slidenum">
              <a:rPr lang="en-US" smtClean="0"/>
              <a:t>‹#›</a:t>
            </a:fld>
            <a:endParaRPr lang="en-US" dirty="0"/>
          </a:p>
        </p:txBody>
      </p:sp>
    </p:spTree>
    <p:extLst>
      <p:ext uri="{BB962C8B-B14F-4D97-AF65-F5344CB8AC3E}">
        <p14:creationId xmlns:p14="http://schemas.microsoft.com/office/powerpoint/2010/main" val="1282654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994662" y="8206749"/>
            <a:ext cx="37856160" cy="13693138"/>
          </a:xfrm>
        </p:spPr>
        <p:txBody>
          <a:bodyPr anchor="b"/>
          <a:lstStyle>
            <a:lvl1pPr>
              <a:defRPr sz="28800"/>
            </a:lvl1pPr>
          </a:lstStyle>
          <a:p>
            <a:r>
              <a:rPr lang="en-US"/>
              <a:t>Click to edit Master title style</a:t>
            </a:r>
            <a:endParaRPr lang="en-US" dirty="0"/>
          </a:p>
        </p:txBody>
      </p:sp>
      <p:sp>
        <p:nvSpPr>
          <p:cNvPr id="3" name="Text Placeholder 2"/>
          <p:cNvSpPr>
            <a:spLocks noGrp="1"/>
          </p:cNvSpPr>
          <p:nvPr>
            <p:ph type="body" idx="1"/>
          </p:nvPr>
        </p:nvSpPr>
        <p:spPr>
          <a:xfrm>
            <a:off x="2994662" y="22029429"/>
            <a:ext cx="37856160" cy="7200898"/>
          </a:xfrm>
        </p:spPr>
        <p:txBody>
          <a:bodyPr/>
          <a:lstStyle>
            <a:lvl1pPr marL="0" indent="0">
              <a:buNone/>
              <a:defRPr sz="11520">
                <a:solidFill>
                  <a:schemeClr val="tx1"/>
                </a:solidFill>
              </a:defRPr>
            </a:lvl1pPr>
            <a:lvl2pPr marL="2194560" indent="0">
              <a:buNone/>
              <a:defRPr sz="9600">
                <a:solidFill>
                  <a:schemeClr val="tx1">
                    <a:tint val="75000"/>
                  </a:schemeClr>
                </a:solidFill>
              </a:defRPr>
            </a:lvl2pPr>
            <a:lvl3pPr marL="4389120" indent="0">
              <a:buNone/>
              <a:defRPr sz="8640">
                <a:solidFill>
                  <a:schemeClr val="tx1">
                    <a:tint val="75000"/>
                  </a:schemeClr>
                </a:solidFill>
              </a:defRPr>
            </a:lvl3pPr>
            <a:lvl4pPr marL="6583680" indent="0">
              <a:buNone/>
              <a:defRPr sz="7680">
                <a:solidFill>
                  <a:schemeClr val="tx1">
                    <a:tint val="75000"/>
                  </a:schemeClr>
                </a:solidFill>
              </a:defRPr>
            </a:lvl4pPr>
            <a:lvl5pPr marL="8778240" indent="0">
              <a:buNone/>
              <a:defRPr sz="7680">
                <a:solidFill>
                  <a:schemeClr val="tx1">
                    <a:tint val="75000"/>
                  </a:schemeClr>
                </a:solidFill>
              </a:defRPr>
            </a:lvl5pPr>
            <a:lvl6pPr marL="10972800" indent="0">
              <a:buNone/>
              <a:defRPr sz="7680">
                <a:solidFill>
                  <a:schemeClr val="tx1">
                    <a:tint val="75000"/>
                  </a:schemeClr>
                </a:solidFill>
              </a:defRPr>
            </a:lvl6pPr>
            <a:lvl7pPr marL="13167360" indent="0">
              <a:buNone/>
              <a:defRPr sz="7680">
                <a:solidFill>
                  <a:schemeClr val="tx1">
                    <a:tint val="75000"/>
                  </a:schemeClr>
                </a:solidFill>
              </a:defRPr>
            </a:lvl7pPr>
            <a:lvl8pPr marL="15361920" indent="0">
              <a:buNone/>
              <a:defRPr sz="7680">
                <a:solidFill>
                  <a:schemeClr val="tx1">
                    <a:tint val="75000"/>
                  </a:schemeClr>
                </a:solidFill>
              </a:defRPr>
            </a:lvl8pPr>
            <a:lvl9pPr marL="17556480" indent="0">
              <a:buNone/>
              <a:defRPr sz="768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513EC7E-C180-45B0-B0E5-69793B69B7BD}" type="datetimeFigureOut">
              <a:rPr lang="en-US" smtClean="0"/>
              <a:t>1/30/2025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E2E7C5-81CD-4BC4-85FE-5DF68B170AB8}" type="slidenum">
              <a:rPr lang="en-US" smtClean="0"/>
              <a:t>‹#›</a:t>
            </a:fld>
            <a:endParaRPr lang="en-US" dirty="0"/>
          </a:p>
        </p:txBody>
      </p:sp>
    </p:spTree>
    <p:extLst>
      <p:ext uri="{BB962C8B-B14F-4D97-AF65-F5344CB8AC3E}">
        <p14:creationId xmlns:p14="http://schemas.microsoft.com/office/powerpoint/2010/main" val="5377710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017520" y="8763000"/>
            <a:ext cx="18653760" cy="208864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22219920" y="8763000"/>
            <a:ext cx="18653760" cy="208864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513EC7E-C180-45B0-B0E5-69793B69B7BD}" type="datetimeFigureOut">
              <a:rPr lang="en-US" smtClean="0"/>
              <a:t>1/30/2025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E2E7C5-81CD-4BC4-85FE-5DF68B170AB8}" type="slidenum">
              <a:rPr lang="en-US" smtClean="0"/>
              <a:t>‹#›</a:t>
            </a:fld>
            <a:endParaRPr lang="en-US" dirty="0"/>
          </a:p>
        </p:txBody>
      </p:sp>
    </p:spTree>
    <p:extLst>
      <p:ext uri="{BB962C8B-B14F-4D97-AF65-F5344CB8AC3E}">
        <p14:creationId xmlns:p14="http://schemas.microsoft.com/office/powerpoint/2010/main" val="21027271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23237" y="1752607"/>
            <a:ext cx="37856160" cy="63627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3023242" y="8069582"/>
            <a:ext cx="18568032" cy="3954778"/>
          </a:xfrm>
        </p:spPr>
        <p:txBody>
          <a:bodyPr anchor="b"/>
          <a:lstStyle>
            <a:lvl1pPr marL="0" indent="0">
              <a:buNone/>
              <a:defRPr sz="11520" b="1"/>
            </a:lvl1pPr>
            <a:lvl2pPr marL="2194560" indent="0">
              <a:buNone/>
              <a:defRPr sz="9600" b="1"/>
            </a:lvl2pPr>
            <a:lvl3pPr marL="4389120" indent="0">
              <a:buNone/>
              <a:defRPr sz="8640" b="1"/>
            </a:lvl3pPr>
            <a:lvl4pPr marL="6583680" indent="0">
              <a:buNone/>
              <a:defRPr sz="7680" b="1"/>
            </a:lvl4pPr>
            <a:lvl5pPr marL="8778240" indent="0">
              <a:buNone/>
              <a:defRPr sz="7680" b="1"/>
            </a:lvl5pPr>
            <a:lvl6pPr marL="10972800" indent="0">
              <a:buNone/>
              <a:defRPr sz="7680" b="1"/>
            </a:lvl6pPr>
            <a:lvl7pPr marL="13167360" indent="0">
              <a:buNone/>
              <a:defRPr sz="7680" b="1"/>
            </a:lvl7pPr>
            <a:lvl8pPr marL="15361920" indent="0">
              <a:buNone/>
              <a:defRPr sz="7680" b="1"/>
            </a:lvl8pPr>
            <a:lvl9pPr marL="17556480" indent="0">
              <a:buNone/>
              <a:defRPr sz="7680" b="1"/>
            </a:lvl9pPr>
          </a:lstStyle>
          <a:p>
            <a:pPr lvl="0"/>
            <a:r>
              <a:rPr lang="en-US"/>
              <a:t>Click to edit Master text styles</a:t>
            </a:r>
          </a:p>
        </p:txBody>
      </p:sp>
      <p:sp>
        <p:nvSpPr>
          <p:cNvPr id="4" name="Content Placeholder 3"/>
          <p:cNvSpPr>
            <a:spLocks noGrp="1"/>
          </p:cNvSpPr>
          <p:nvPr>
            <p:ph sz="half" idx="2"/>
          </p:nvPr>
        </p:nvSpPr>
        <p:spPr>
          <a:xfrm>
            <a:off x="3023242" y="12024360"/>
            <a:ext cx="18568032" cy="17686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22219922" y="8069582"/>
            <a:ext cx="18659477" cy="3954778"/>
          </a:xfrm>
        </p:spPr>
        <p:txBody>
          <a:bodyPr anchor="b"/>
          <a:lstStyle>
            <a:lvl1pPr marL="0" indent="0">
              <a:buNone/>
              <a:defRPr sz="11520" b="1"/>
            </a:lvl1pPr>
            <a:lvl2pPr marL="2194560" indent="0">
              <a:buNone/>
              <a:defRPr sz="9600" b="1"/>
            </a:lvl2pPr>
            <a:lvl3pPr marL="4389120" indent="0">
              <a:buNone/>
              <a:defRPr sz="8640" b="1"/>
            </a:lvl3pPr>
            <a:lvl4pPr marL="6583680" indent="0">
              <a:buNone/>
              <a:defRPr sz="7680" b="1"/>
            </a:lvl4pPr>
            <a:lvl5pPr marL="8778240" indent="0">
              <a:buNone/>
              <a:defRPr sz="7680" b="1"/>
            </a:lvl5pPr>
            <a:lvl6pPr marL="10972800" indent="0">
              <a:buNone/>
              <a:defRPr sz="7680" b="1"/>
            </a:lvl6pPr>
            <a:lvl7pPr marL="13167360" indent="0">
              <a:buNone/>
              <a:defRPr sz="7680" b="1"/>
            </a:lvl7pPr>
            <a:lvl8pPr marL="15361920" indent="0">
              <a:buNone/>
              <a:defRPr sz="7680" b="1"/>
            </a:lvl8pPr>
            <a:lvl9pPr marL="17556480" indent="0">
              <a:buNone/>
              <a:defRPr sz="7680" b="1"/>
            </a:lvl9pPr>
          </a:lstStyle>
          <a:p>
            <a:pPr lvl="0"/>
            <a:r>
              <a:rPr lang="en-US"/>
              <a:t>Click to edit Master text styles</a:t>
            </a:r>
          </a:p>
        </p:txBody>
      </p:sp>
      <p:sp>
        <p:nvSpPr>
          <p:cNvPr id="6" name="Content Placeholder 5"/>
          <p:cNvSpPr>
            <a:spLocks noGrp="1"/>
          </p:cNvSpPr>
          <p:nvPr>
            <p:ph sz="quarter" idx="4"/>
          </p:nvPr>
        </p:nvSpPr>
        <p:spPr>
          <a:xfrm>
            <a:off x="22219922" y="12024360"/>
            <a:ext cx="18659477" cy="17686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513EC7E-C180-45B0-B0E5-69793B69B7BD}" type="datetimeFigureOut">
              <a:rPr lang="en-US" smtClean="0"/>
              <a:t>1/30/2025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E2E7C5-81CD-4BC4-85FE-5DF68B170AB8}" type="slidenum">
              <a:rPr lang="en-US" smtClean="0"/>
              <a:t>‹#›</a:t>
            </a:fld>
            <a:endParaRPr lang="en-US" dirty="0"/>
          </a:p>
        </p:txBody>
      </p:sp>
    </p:spTree>
    <p:extLst>
      <p:ext uri="{BB962C8B-B14F-4D97-AF65-F5344CB8AC3E}">
        <p14:creationId xmlns:p14="http://schemas.microsoft.com/office/powerpoint/2010/main" val="11496997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513EC7E-C180-45B0-B0E5-69793B69B7BD}" type="datetimeFigureOut">
              <a:rPr lang="en-US" smtClean="0"/>
              <a:t>1/30/2025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E2E7C5-81CD-4BC4-85FE-5DF68B170AB8}" type="slidenum">
              <a:rPr lang="en-US" smtClean="0"/>
              <a:t>‹#›</a:t>
            </a:fld>
            <a:endParaRPr lang="en-US" dirty="0"/>
          </a:p>
        </p:txBody>
      </p:sp>
    </p:spTree>
    <p:extLst>
      <p:ext uri="{BB962C8B-B14F-4D97-AF65-F5344CB8AC3E}">
        <p14:creationId xmlns:p14="http://schemas.microsoft.com/office/powerpoint/2010/main" val="18879172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13EC7E-C180-45B0-B0E5-69793B69B7BD}" type="datetimeFigureOut">
              <a:rPr lang="en-US" smtClean="0"/>
              <a:t>1/30/2025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E2E7C5-81CD-4BC4-85FE-5DF68B170AB8}" type="slidenum">
              <a:rPr lang="en-US" smtClean="0"/>
              <a:t>‹#›</a:t>
            </a:fld>
            <a:endParaRPr lang="en-US" dirty="0"/>
          </a:p>
        </p:txBody>
      </p:sp>
    </p:spTree>
    <p:extLst>
      <p:ext uri="{BB962C8B-B14F-4D97-AF65-F5344CB8AC3E}">
        <p14:creationId xmlns:p14="http://schemas.microsoft.com/office/powerpoint/2010/main" val="1575811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7" y="2194560"/>
            <a:ext cx="14156054" cy="7680960"/>
          </a:xfrm>
        </p:spPr>
        <p:txBody>
          <a:bodyPr anchor="b"/>
          <a:lstStyle>
            <a:lvl1pPr>
              <a:defRPr sz="15360"/>
            </a:lvl1pPr>
          </a:lstStyle>
          <a:p>
            <a:r>
              <a:rPr lang="en-US"/>
              <a:t>Click to edit Master title style</a:t>
            </a:r>
            <a:endParaRPr lang="en-US" dirty="0"/>
          </a:p>
        </p:txBody>
      </p:sp>
      <p:sp>
        <p:nvSpPr>
          <p:cNvPr id="3" name="Content Placeholder 2"/>
          <p:cNvSpPr>
            <a:spLocks noGrp="1"/>
          </p:cNvSpPr>
          <p:nvPr>
            <p:ph idx="1"/>
          </p:nvPr>
        </p:nvSpPr>
        <p:spPr>
          <a:xfrm>
            <a:off x="18659477" y="4739647"/>
            <a:ext cx="22219920" cy="23393400"/>
          </a:xfrm>
        </p:spPr>
        <p:txBody>
          <a:bodyPr/>
          <a:lstStyle>
            <a:lvl1pPr>
              <a:defRPr sz="15360"/>
            </a:lvl1pPr>
            <a:lvl2pPr>
              <a:defRPr sz="13440"/>
            </a:lvl2pPr>
            <a:lvl3pPr>
              <a:defRPr sz="11520"/>
            </a:lvl3pPr>
            <a:lvl4pPr>
              <a:defRPr sz="9600"/>
            </a:lvl4pPr>
            <a:lvl5pPr>
              <a:defRPr sz="9600"/>
            </a:lvl5pPr>
            <a:lvl6pPr>
              <a:defRPr sz="9600"/>
            </a:lvl6pPr>
            <a:lvl7pPr>
              <a:defRPr sz="9600"/>
            </a:lvl7pPr>
            <a:lvl8pPr>
              <a:defRPr sz="9600"/>
            </a:lvl8pPr>
            <a:lvl9pPr>
              <a:defRPr sz="9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023237" y="9875520"/>
            <a:ext cx="14156054" cy="18295622"/>
          </a:xfrm>
        </p:spPr>
        <p:txBody>
          <a:bodyPr/>
          <a:lstStyle>
            <a:lvl1pPr marL="0" indent="0">
              <a:buNone/>
              <a:defRPr sz="7680"/>
            </a:lvl1pPr>
            <a:lvl2pPr marL="2194560" indent="0">
              <a:buNone/>
              <a:defRPr sz="6720"/>
            </a:lvl2pPr>
            <a:lvl3pPr marL="4389120" indent="0">
              <a:buNone/>
              <a:defRPr sz="5760"/>
            </a:lvl3pPr>
            <a:lvl4pPr marL="6583680" indent="0">
              <a:buNone/>
              <a:defRPr sz="4800"/>
            </a:lvl4pPr>
            <a:lvl5pPr marL="8778240" indent="0">
              <a:buNone/>
              <a:defRPr sz="4800"/>
            </a:lvl5pPr>
            <a:lvl6pPr marL="10972800" indent="0">
              <a:buNone/>
              <a:defRPr sz="4800"/>
            </a:lvl6pPr>
            <a:lvl7pPr marL="13167360" indent="0">
              <a:buNone/>
              <a:defRPr sz="4800"/>
            </a:lvl7pPr>
            <a:lvl8pPr marL="15361920" indent="0">
              <a:buNone/>
              <a:defRPr sz="4800"/>
            </a:lvl8pPr>
            <a:lvl9pPr marL="17556480" indent="0">
              <a:buNone/>
              <a:defRPr sz="4800"/>
            </a:lvl9pPr>
          </a:lstStyle>
          <a:p>
            <a:pPr lvl="0"/>
            <a:r>
              <a:rPr lang="en-US"/>
              <a:t>Click to edit Master text styles</a:t>
            </a:r>
          </a:p>
        </p:txBody>
      </p:sp>
      <p:sp>
        <p:nvSpPr>
          <p:cNvPr id="5" name="Date Placeholder 4"/>
          <p:cNvSpPr>
            <a:spLocks noGrp="1"/>
          </p:cNvSpPr>
          <p:nvPr>
            <p:ph type="dt" sz="half" idx="10"/>
          </p:nvPr>
        </p:nvSpPr>
        <p:spPr/>
        <p:txBody>
          <a:bodyPr/>
          <a:lstStyle/>
          <a:p>
            <a:fld id="{6513EC7E-C180-45B0-B0E5-69793B69B7BD}" type="datetimeFigureOut">
              <a:rPr lang="en-US" smtClean="0"/>
              <a:t>1/30/2025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E2E7C5-81CD-4BC4-85FE-5DF68B170AB8}" type="slidenum">
              <a:rPr lang="en-US" smtClean="0"/>
              <a:t>‹#›</a:t>
            </a:fld>
            <a:endParaRPr lang="en-US" dirty="0"/>
          </a:p>
        </p:txBody>
      </p:sp>
    </p:spTree>
    <p:extLst>
      <p:ext uri="{BB962C8B-B14F-4D97-AF65-F5344CB8AC3E}">
        <p14:creationId xmlns:p14="http://schemas.microsoft.com/office/powerpoint/2010/main" val="9604036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7" y="2194560"/>
            <a:ext cx="14156054" cy="7680960"/>
          </a:xfrm>
        </p:spPr>
        <p:txBody>
          <a:bodyPr anchor="b"/>
          <a:lstStyle>
            <a:lvl1pPr>
              <a:defRPr sz="15360"/>
            </a:lvl1pPr>
          </a:lstStyle>
          <a:p>
            <a:r>
              <a:rPr lang="en-US"/>
              <a:t>Click to edit Master title style</a:t>
            </a:r>
            <a:endParaRPr lang="en-US" dirty="0"/>
          </a:p>
        </p:txBody>
      </p:sp>
      <p:sp>
        <p:nvSpPr>
          <p:cNvPr id="3" name="Picture Placeholder 2"/>
          <p:cNvSpPr>
            <a:spLocks noGrp="1" noChangeAspect="1"/>
          </p:cNvSpPr>
          <p:nvPr>
            <p:ph type="pic" idx="1"/>
          </p:nvPr>
        </p:nvSpPr>
        <p:spPr>
          <a:xfrm>
            <a:off x="18659477" y="4739647"/>
            <a:ext cx="22219920" cy="23393400"/>
          </a:xfrm>
        </p:spPr>
        <p:txBody>
          <a:bodyPr anchor="t"/>
          <a:lstStyle>
            <a:lvl1pPr marL="0" indent="0">
              <a:buNone/>
              <a:defRPr sz="15360"/>
            </a:lvl1pPr>
            <a:lvl2pPr marL="2194560" indent="0">
              <a:buNone/>
              <a:defRPr sz="13440"/>
            </a:lvl2pPr>
            <a:lvl3pPr marL="4389120" indent="0">
              <a:buNone/>
              <a:defRPr sz="11520"/>
            </a:lvl3pPr>
            <a:lvl4pPr marL="6583680" indent="0">
              <a:buNone/>
              <a:defRPr sz="9600"/>
            </a:lvl4pPr>
            <a:lvl5pPr marL="8778240" indent="0">
              <a:buNone/>
              <a:defRPr sz="9600"/>
            </a:lvl5pPr>
            <a:lvl6pPr marL="10972800" indent="0">
              <a:buNone/>
              <a:defRPr sz="9600"/>
            </a:lvl6pPr>
            <a:lvl7pPr marL="13167360" indent="0">
              <a:buNone/>
              <a:defRPr sz="9600"/>
            </a:lvl7pPr>
            <a:lvl8pPr marL="15361920" indent="0">
              <a:buNone/>
              <a:defRPr sz="9600"/>
            </a:lvl8pPr>
            <a:lvl9pPr marL="17556480" indent="0">
              <a:buNone/>
              <a:defRPr sz="9600"/>
            </a:lvl9pPr>
          </a:lstStyle>
          <a:p>
            <a:r>
              <a:rPr lang="en-US" dirty="0"/>
              <a:t>Click icon to add picture</a:t>
            </a:r>
          </a:p>
        </p:txBody>
      </p:sp>
      <p:sp>
        <p:nvSpPr>
          <p:cNvPr id="4" name="Text Placeholder 3"/>
          <p:cNvSpPr>
            <a:spLocks noGrp="1"/>
          </p:cNvSpPr>
          <p:nvPr>
            <p:ph type="body" sz="half" idx="2"/>
          </p:nvPr>
        </p:nvSpPr>
        <p:spPr>
          <a:xfrm>
            <a:off x="3023237" y="9875520"/>
            <a:ext cx="14156054" cy="18295622"/>
          </a:xfrm>
        </p:spPr>
        <p:txBody>
          <a:bodyPr/>
          <a:lstStyle>
            <a:lvl1pPr marL="0" indent="0">
              <a:buNone/>
              <a:defRPr sz="7680"/>
            </a:lvl1pPr>
            <a:lvl2pPr marL="2194560" indent="0">
              <a:buNone/>
              <a:defRPr sz="6720"/>
            </a:lvl2pPr>
            <a:lvl3pPr marL="4389120" indent="0">
              <a:buNone/>
              <a:defRPr sz="5760"/>
            </a:lvl3pPr>
            <a:lvl4pPr marL="6583680" indent="0">
              <a:buNone/>
              <a:defRPr sz="4800"/>
            </a:lvl4pPr>
            <a:lvl5pPr marL="8778240" indent="0">
              <a:buNone/>
              <a:defRPr sz="4800"/>
            </a:lvl5pPr>
            <a:lvl6pPr marL="10972800" indent="0">
              <a:buNone/>
              <a:defRPr sz="4800"/>
            </a:lvl6pPr>
            <a:lvl7pPr marL="13167360" indent="0">
              <a:buNone/>
              <a:defRPr sz="4800"/>
            </a:lvl7pPr>
            <a:lvl8pPr marL="15361920" indent="0">
              <a:buNone/>
              <a:defRPr sz="4800"/>
            </a:lvl8pPr>
            <a:lvl9pPr marL="17556480" indent="0">
              <a:buNone/>
              <a:defRPr sz="4800"/>
            </a:lvl9pPr>
          </a:lstStyle>
          <a:p>
            <a:pPr lvl="0"/>
            <a:r>
              <a:rPr lang="en-US"/>
              <a:t>Click to edit Master text styles</a:t>
            </a:r>
          </a:p>
        </p:txBody>
      </p:sp>
      <p:sp>
        <p:nvSpPr>
          <p:cNvPr id="5" name="Date Placeholder 4"/>
          <p:cNvSpPr>
            <a:spLocks noGrp="1"/>
          </p:cNvSpPr>
          <p:nvPr>
            <p:ph type="dt" sz="half" idx="10"/>
          </p:nvPr>
        </p:nvSpPr>
        <p:spPr/>
        <p:txBody>
          <a:bodyPr/>
          <a:lstStyle/>
          <a:p>
            <a:fld id="{6513EC7E-C180-45B0-B0E5-69793B69B7BD}" type="datetimeFigureOut">
              <a:rPr lang="en-US" smtClean="0"/>
              <a:t>1/30/2025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E2E7C5-81CD-4BC4-85FE-5DF68B170AB8}" type="slidenum">
              <a:rPr lang="en-US" smtClean="0"/>
              <a:t>‹#›</a:t>
            </a:fld>
            <a:endParaRPr lang="en-US" dirty="0"/>
          </a:p>
        </p:txBody>
      </p:sp>
    </p:spTree>
    <p:extLst>
      <p:ext uri="{BB962C8B-B14F-4D97-AF65-F5344CB8AC3E}">
        <p14:creationId xmlns:p14="http://schemas.microsoft.com/office/powerpoint/2010/main" val="12039151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17520" y="1752607"/>
            <a:ext cx="37856160" cy="63627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017520" y="8763000"/>
            <a:ext cx="37856160" cy="2088642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017520" y="30510487"/>
            <a:ext cx="9875520" cy="1752600"/>
          </a:xfrm>
          <a:prstGeom prst="rect">
            <a:avLst/>
          </a:prstGeom>
        </p:spPr>
        <p:txBody>
          <a:bodyPr vert="horz" lIns="91440" tIns="45720" rIns="91440" bIns="45720" rtlCol="0" anchor="ctr"/>
          <a:lstStyle>
            <a:lvl1pPr algn="l">
              <a:defRPr sz="5760">
                <a:solidFill>
                  <a:schemeClr val="tx1">
                    <a:tint val="75000"/>
                  </a:schemeClr>
                </a:solidFill>
              </a:defRPr>
            </a:lvl1pPr>
          </a:lstStyle>
          <a:p>
            <a:fld id="{6513EC7E-C180-45B0-B0E5-69793B69B7BD}" type="datetimeFigureOut">
              <a:rPr lang="en-US" smtClean="0"/>
              <a:t>1/30/2025</a:t>
            </a:fld>
            <a:endParaRPr lang="en-US" dirty="0"/>
          </a:p>
        </p:txBody>
      </p:sp>
      <p:sp>
        <p:nvSpPr>
          <p:cNvPr id="5" name="Footer Placeholder 4"/>
          <p:cNvSpPr>
            <a:spLocks noGrp="1"/>
          </p:cNvSpPr>
          <p:nvPr>
            <p:ph type="ftr" sz="quarter" idx="3"/>
          </p:nvPr>
        </p:nvSpPr>
        <p:spPr>
          <a:xfrm>
            <a:off x="14538960" y="30510487"/>
            <a:ext cx="14813280" cy="1752600"/>
          </a:xfrm>
          <a:prstGeom prst="rect">
            <a:avLst/>
          </a:prstGeom>
        </p:spPr>
        <p:txBody>
          <a:bodyPr vert="horz" lIns="91440" tIns="45720" rIns="91440" bIns="45720" rtlCol="0" anchor="ctr"/>
          <a:lstStyle>
            <a:lvl1pPr algn="ctr">
              <a:defRPr sz="576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30998160" y="30510487"/>
            <a:ext cx="9875520" cy="1752600"/>
          </a:xfrm>
          <a:prstGeom prst="rect">
            <a:avLst/>
          </a:prstGeom>
        </p:spPr>
        <p:txBody>
          <a:bodyPr vert="horz" lIns="91440" tIns="45720" rIns="91440" bIns="45720" rtlCol="0" anchor="ctr"/>
          <a:lstStyle>
            <a:lvl1pPr algn="r">
              <a:defRPr sz="5760">
                <a:solidFill>
                  <a:schemeClr val="tx1">
                    <a:tint val="75000"/>
                  </a:schemeClr>
                </a:solidFill>
              </a:defRPr>
            </a:lvl1pPr>
          </a:lstStyle>
          <a:p>
            <a:fld id="{3AE2E7C5-81CD-4BC4-85FE-5DF68B170AB8}" type="slidenum">
              <a:rPr lang="en-US" smtClean="0"/>
              <a:t>‹#›</a:t>
            </a:fld>
            <a:endParaRPr lang="en-US" dirty="0"/>
          </a:p>
        </p:txBody>
      </p:sp>
    </p:spTree>
    <p:extLst>
      <p:ext uri="{BB962C8B-B14F-4D97-AF65-F5344CB8AC3E}">
        <p14:creationId xmlns:p14="http://schemas.microsoft.com/office/powerpoint/2010/main" val="22503423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4389120" rtl="0" eaLnBrk="1" latinLnBrk="0" hangingPunct="1">
        <a:lnSpc>
          <a:spcPct val="90000"/>
        </a:lnSpc>
        <a:spcBef>
          <a:spcPct val="0"/>
        </a:spcBef>
        <a:buNone/>
        <a:defRPr sz="21120" kern="1200">
          <a:solidFill>
            <a:schemeClr val="tx1"/>
          </a:solidFill>
          <a:latin typeface="+mj-lt"/>
          <a:ea typeface="+mj-ea"/>
          <a:cs typeface="+mj-cs"/>
        </a:defRPr>
      </a:lvl1pPr>
    </p:titleStyle>
    <p:bodyStyle>
      <a:lvl1pPr marL="1097280" indent="-1097280" algn="l" defTabSz="4389120" rtl="0" eaLnBrk="1" latinLnBrk="0" hangingPunct="1">
        <a:lnSpc>
          <a:spcPct val="90000"/>
        </a:lnSpc>
        <a:spcBef>
          <a:spcPts val="4800"/>
        </a:spcBef>
        <a:buFont typeface="Arial" panose="020B0604020202020204" pitchFamily="34" charset="0"/>
        <a:buChar char="•"/>
        <a:defRPr sz="13440" kern="1200">
          <a:solidFill>
            <a:schemeClr val="tx1"/>
          </a:solidFill>
          <a:latin typeface="+mn-lt"/>
          <a:ea typeface="+mn-ea"/>
          <a:cs typeface="+mn-cs"/>
        </a:defRPr>
      </a:lvl1pPr>
      <a:lvl2pPr marL="3291840" indent="-1097280" algn="l" defTabSz="4389120" rtl="0" eaLnBrk="1" latinLnBrk="0" hangingPunct="1">
        <a:lnSpc>
          <a:spcPct val="90000"/>
        </a:lnSpc>
        <a:spcBef>
          <a:spcPts val="2400"/>
        </a:spcBef>
        <a:buFont typeface="Arial" panose="020B0604020202020204" pitchFamily="34" charset="0"/>
        <a:buChar char="•"/>
        <a:defRPr sz="11520" kern="1200">
          <a:solidFill>
            <a:schemeClr val="tx1"/>
          </a:solidFill>
          <a:latin typeface="+mn-lt"/>
          <a:ea typeface="+mn-ea"/>
          <a:cs typeface="+mn-cs"/>
        </a:defRPr>
      </a:lvl2pPr>
      <a:lvl3pPr marL="5486400" indent="-1097280" algn="l" defTabSz="4389120" rtl="0" eaLnBrk="1" latinLnBrk="0" hangingPunct="1">
        <a:lnSpc>
          <a:spcPct val="90000"/>
        </a:lnSpc>
        <a:spcBef>
          <a:spcPts val="2400"/>
        </a:spcBef>
        <a:buFont typeface="Arial" panose="020B0604020202020204" pitchFamily="34" charset="0"/>
        <a:buChar char="•"/>
        <a:defRPr sz="9600" kern="1200">
          <a:solidFill>
            <a:schemeClr val="tx1"/>
          </a:solidFill>
          <a:latin typeface="+mn-lt"/>
          <a:ea typeface="+mn-ea"/>
          <a:cs typeface="+mn-cs"/>
        </a:defRPr>
      </a:lvl3pPr>
      <a:lvl4pPr marL="768096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4pPr>
      <a:lvl5pPr marL="987552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5pPr>
      <a:lvl6pPr marL="1207008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6pPr>
      <a:lvl7pPr marL="1426464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7pPr>
      <a:lvl8pPr marL="1645920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8pPr>
      <a:lvl9pPr marL="1865376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9pPr>
    </p:bodyStyle>
    <p:otherStyle>
      <a:defPPr>
        <a:defRPr lang="en-US"/>
      </a:defPPr>
      <a:lvl1pPr marL="0" algn="l" defTabSz="4389120" rtl="0" eaLnBrk="1" latinLnBrk="0" hangingPunct="1">
        <a:defRPr sz="8640" kern="1200">
          <a:solidFill>
            <a:schemeClr val="tx1"/>
          </a:solidFill>
          <a:latin typeface="+mn-lt"/>
          <a:ea typeface="+mn-ea"/>
          <a:cs typeface="+mn-cs"/>
        </a:defRPr>
      </a:lvl1pPr>
      <a:lvl2pPr marL="2194560" algn="l" defTabSz="4389120" rtl="0" eaLnBrk="1" latinLnBrk="0" hangingPunct="1">
        <a:defRPr sz="8640" kern="1200">
          <a:solidFill>
            <a:schemeClr val="tx1"/>
          </a:solidFill>
          <a:latin typeface="+mn-lt"/>
          <a:ea typeface="+mn-ea"/>
          <a:cs typeface="+mn-cs"/>
        </a:defRPr>
      </a:lvl2pPr>
      <a:lvl3pPr marL="4389120" algn="l" defTabSz="4389120" rtl="0" eaLnBrk="1" latinLnBrk="0" hangingPunct="1">
        <a:defRPr sz="8640" kern="1200">
          <a:solidFill>
            <a:schemeClr val="tx1"/>
          </a:solidFill>
          <a:latin typeface="+mn-lt"/>
          <a:ea typeface="+mn-ea"/>
          <a:cs typeface="+mn-cs"/>
        </a:defRPr>
      </a:lvl3pPr>
      <a:lvl4pPr marL="6583680" algn="l" defTabSz="4389120" rtl="0" eaLnBrk="1" latinLnBrk="0" hangingPunct="1">
        <a:defRPr sz="8640" kern="1200">
          <a:solidFill>
            <a:schemeClr val="tx1"/>
          </a:solidFill>
          <a:latin typeface="+mn-lt"/>
          <a:ea typeface="+mn-ea"/>
          <a:cs typeface="+mn-cs"/>
        </a:defRPr>
      </a:lvl4pPr>
      <a:lvl5pPr marL="8778240" algn="l" defTabSz="4389120" rtl="0" eaLnBrk="1" latinLnBrk="0" hangingPunct="1">
        <a:defRPr sz="8640" kern="1200">
          <a:solidFill>
            <a:schemeClr val="tx1"/>
          </a:solidFill>
          <a:latin typeface="+mn-lt"/>
          <a:ea typeface="+mn-ea"/>
          <a:cs typeface="+mn-cs"/>
        </a:defRPr>
      </a:lvl5pPr>
      <a:lvl6pPr marL="10972800" algn="l" defTabSz="4389120" rtl="0" eaLnBrk="1" latinLnBrk="0" hangingPunct="1">
        <a:defRPr sz="8640" kern="1200">
          <a:solidFill>
            <a:schemeClr val="tx1"/>
          </a:solidFill>
          <a:latin typeface="+mn-lt"/>
          <a:ea typeface="+mn-ea"/>
          <a:cs typeface="+mn-cs"/>
        </a:defRPr>
      </a:lvl6pPr>
      <a:lvl7pPr marL="13167360" algn="l" defTabSz="4389120" rtl="0" eaLnBrk="1" latinLnBrk="0" hangingPunct="1">
        <a:defRPr sz="8640" kern="1200">
          <a:solidFill>
            <a:schemeClr val="tx1"/>
          </a:solidFill>
          <a:latin typeface="+mn-lt"/>
          <a:ea typeface="+mn-ea"/>
          <a:cs typeface="+mn-cs"/>
        </a:defRPr>
      </a:lvl7pPr>
      <a:lvl8pPr marL="15361920" algn="l" defTabSz="4389120" rtl="0" eaLnBrk="1" latinLnBrk="0" hangingPunct="1">
        <a:defRPr sz="8640" kern="1200">
          <a:solidFill>
            <a:schemeClr val="tx1"/>
          </a:solidFill>
          <a:latin typeface="+mn-lt"/>
          <a:ea typeface="+mn-ea"/>
          <a:cs typeface="+mn-cs"/>
        </a:defRPr>
      </a:lvl8pPr>
      <a:lvl9pPr marL="17556480" algn="l" defTabSz="4389120" rtl="0" eaLnBrk="1" latinLnBrk="0" hangingPunct="1">
        <a:defRPr sz="864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18" Type="http://schemas.openxmlformats.org/officeDocument/2006/relationships/image" Target="../media/image16.png"/><Relationship Id="rId3" Type="http://schemas.openxmlformats.org/officeDocument/2006/relationships/image" Target="../media/image2.jpeg"/><Relationship Id="rId7" Type="http://schemas.openxmlformats.org/officeDocument/2006/relationships/image" Target="../media/image6.jpeg"/><Relationship Id="rId12" Type="http://schemas.microsoft.com/office/2007/relationships/hdphoto" Target="../media/hdphoto1.wdp"/><Relationship Id="rId17" Type="http://schemas.openxmlformats.org/officeDocument/2006/relationships/image" Target="../media/image15.svg"/><Relationship Id="rId2" Type="http://schemas.openxmlformats.org/officeDocument/2006/relationships/image" Target="../media/image1.png"/><Relationship Id="rId16" Type="http://schemas.openxmlformats.org/officeDocument/2006/relationships/image" Target="../media/image14.png"/><Relationship Id="rId20" Type="http://schemas.openxmlformats.org/officeDocument/2006/relationships/image" Target="../media/image18.jpeg"/><Relationship Id="rId1" Type="http://schemas.openxmlformats.org/officeDocument/2006/relationships/slideLayout" Target="../slideLayouts/slideLayout1.xml"/><Relationship Id="rId6" Type="http://schemas.openxmlformats.org/officeDocument/2006/relationships/image" Target="../media/image5.jpeg"/><Relationship Id="rId11" Type="http://schemas.openxmlformats.org/officeDocument/2006/relationships/image" Target="../media/image10.png"/><Relationship Id="rId5" Type="http://schemas.openxmlformats.org/officeDocument/2006/relationships/image" Target="../media/image4.jpeg"/><Relationship Id="rId15" Type="http://schemas.openxmlformats.org/officeDocument/2006/relationships/image" Target="../media/image13.svg"/><Relationship Id="rId10" Type="http://schemas.openxmlformats.org/officeDocument/2006/relationships/image" Target="../media/image9.png"/><Relationship Id="rId19" Type="http://schemas.openxmlformats.org/officeDocument/2006/relationships/image" Target="../media/image17.jpeg"/><Relationship Id="rId4" Type="http://schemas.openxmlformats.org/officeDocument/2006/relationships/image" Target="../media/image3.jpeg"/><Relationship Id="rId9" Type="http://schemas.openxmlformats.org/officeDocument/2006/relationships/image" Target="../media/image8.jpg"/><Relationship Id="rId14" Type="http://schemas.openxmlformats.org/officeDocument/2006/relationships/image" Target="../media/image1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F5B0E-A198-69F5-AB42-7BB023414965}"/>
              </a:ext>
            </a:extLst>
          </p:cNvPr>
          <p:cNvSpPr>
            <a:spLocks noGrp="1"/>
          </p:cNvSpPr>
          <p:nvPr>
            <p:ph type="title"/>
          </p:nvPr>
        </p:nvSpPr>
        <p:spPr>
          <a:xfrm>
            <a:off x="3017520" y="1085154"/>
            <a:ext cx="37856160" cy="8198217"/>
          </a:xfrm>
        </p:spPr>
        <p:txBody>
          <a:bodyPr>
            <a:normAutofit/>
          </a:bodyPr>
          <a:lstStyle/>
          <a:p>
            <a:r>
              <a:rPr lang="en-US" sz="12300" b="1" dirty="0"/>
              <a:t>Instructions:</a:t>
            </a:r>
            <a:br>
              <a:rPr lang="en-US" dirty="0"/>
            </a:br>
            <a:r>
              <a:rPr lang="en-US" sz="8000" dirty="0">
                <a:latin typeface="+mn-lt"/>
              </a:rPr>
              <a:t>This is a template for you to modify with your material. You can change the main (green) headings to better fit your project but plan to cover the main topics in the headings. None of the text needs to be kept unless it works for your lesson/activity. Use high resolution photos only.</a:t>
            </a:r>
            <a:br>
              <a:rPr lang="en-US" sz="8000" dirty="0">
                <a:latin typeface="+mn-lt"/>
              </a:rPr>
            </a:br>
            <a:r>
              <a:rPr lang="en-US" sz="8000" i="1" dirty="0">
                <a:latin typeface="+mn-lt"/>
              </a:rPr>
              <a:t>Required elements are the logos on top and the logos + text on bottom. </a:t>
            </a:r>
            <a:endParaRPr lang="en-US" i="1" dirty="0">
              <a:latin typeface="+mn-lt"/>
            </a:endParaRPr>
          </a:p>
        </p:txBody>
      </p:sp>
      <p:sp>
        <p:nvSpPr>
          <p:cNvPr id="3" name="Content Placeholder 2">
            <a:extLst>
              <a:ext uri="{FF2B5EF4-FFF2-40B4-BE49-F238E27FC236}">
                <a16:creationId xmlns:a16="http://schemas.microsoft.com/office/drawing/2014/main" id="{CBF4296C-5A62-0EF1-3C4B-F7FA238CDF65}"/>
              </a:ext>
            </a:extLst>
          </p:cNvPr>
          <p:cNvSpPr>
            <a:spLocks noGrp="1"/>
          </p:cNvSpPr>
          <p:nvPr>
            <p:ph idx="1"/>
          </p:nvPr>
        </p:nvSpPr>
        <p:spPr>
          <a:xfrm>
            <a:off x="3017520" y="9283371"/>
            <a:ext cx="37856160" cy="13469054"/>
          </a:xfrm>
        </p:spPr>
        <p:txBody>
          <a:bodyPr>
            <a:normAutofit fontScale="85000" lnSpcReduction="10000"/>
          </a:bodyPr>
          <a:lstStyle/>
          <a:p>
            <a:pPr marL="0" indent="0">
              <a:buNone/>
            </a:pPr>
            <a:r>
              <a:rPr lang="en-US" sz="8000" b="1" dirty="0"/>
              <a:t>Reminders:</a:t>
            </a:r>
          </a:p>
          <a:p>
            <a:pPr marL="1371600" indent="-1371600">
              <a:buFont typeface="+mj-lt"/>
              <a:buAutoNum type="arabicPeriod"/>
            </a:pPr>
            <a:r>
              <a:rPr lang="en-US" sz="8000" dirty="0"/>
              <a:t>Tell your story with pictures instead of words!</a:t>
            </a:r>
          </a:p>
          <a:p>
            <a:pPr marL="1371600" indent="-1371600">
              <a:buFont typeface="+mj-lt"/>
              <a:buAutoNum type="arabicPeriod"/>
            </a:pPr>
            <a:r>
              <a:rPr lang="en-US" sz="8000" dirty="0"/>
              <a:t>Bullet points. Only 2 or 3 sentences together, and only in a few places.</a:t>
            </a:r>
          </a:p>
          <a:p>
            <a:pPr marL="1371600" indent="-1371600">
              <a:buFont typeface="+mj-lt"/>
              <a:buAutoNum type="arabicPeriod"/>
            </a:pPr>
            <a:r>
              <a:rPr lang="en-US" sz="8000" dirty="0"/>
              <a:t>You need to able to walk a person through your poster in 2 minutes (try this out with another teacher)</a:t>
            </a:r>
          </a:p>
          <a:p>
            <a:pPr marL="1371600" indent="-1371600">
              <a:buFont typeface="+mj-lt"/>
              <a:buAutoNum type="arabicPeriod"/>
            </a:pPr>
            <a:r>
              <a:rPr lang="en-US" sz="8000" dirty="0"/>
              <a:t>Put your poster on your smart board as 36 x 48 so you can see it printed size. (We are still waiting to confirm the size of provided poster boards. Your poster will be attached to the provided board.)</a:t>
            </a:r>
          </a:p>
          <a:p>
            <a:pPr marL="1371600" indent="-1371600">
              <a:buFont typeface="+mj-lt"/>
              <a:buAutoNum type="arabicPeriod"/>
            </a:pPr>
            <a:r>
              <a:rPr lang="en-US" sz="8000" dirty="0"/>
              <a:t>Make sure to add QR codes:</a:t>
            </a:r>
          </a:p>
          <a:p>
            <a:pPr marL="3566160" lvl="1" indent="-1371600">
              <a:buFont typeface="+mj-lt"/>
              <a:buAutoNum type="arabicPeriod"/>
            </a:pPr>
            <a:r>
              <a:rPr lang="en-US" sz="6000" dirty="0"/>
              <a:t>Your session at NSTA</a:t>
            </a:r>
          </a:p>
          <a:p>
            <a:pPr marL="3566160" lvl="1" indent="-1371600">
              <a:buFont typeface="+mj-lt"/>
              <a:buAutoNum type="arabicPeriod"/>
            </a:pPr>
            <a:r>
              <a:rPr lang="en-US" sz="6000" dirty="0"/>
              <a:t>Your lesson on our website</a:t>
            </a:r>
          </a:p>
          <a:p>
            <a:pPr marL="3566160" lvl="1" indent="-1371600">
              <a:buFont typeface="+mj-lt"/>
              <a:buAutoNum type="arabicPeriod"/>
            </a:pPr>
            <a:r>
              <a:rPr lang="en-US" sz="6000" dirty="0"/>
              <a:t>If your lesson is not on our site, still make a QR code for this URL: https://santacruz.arizona.edu/santa-cruz-river-lessons-and-activities</a:t>
            </a:r>
          </a:p>
        </p:txBody>
      </p:sp>
      <p:sp>
        <p:nvSpPr>
          <p:cNvPr id="7" name="TextBox 6">
            <a:extLst>
              <a:ext uri="{FF2B5EF4-FFF2-40B4-BE49-F238E27FC236}">
                <a16:creationId xmlns:a16="http://schemas.microsoft.com/office/drawing/2014/main" id="{5AEE333C-B074-BA3D-1508-B4342725E838}"/>
              </a:ext>
            </a:extLst>
          </p:cNvPr>
          <p:cNvSpPr txBox="1"/>
          <p:nvPr/>
        </p:nvSpPr>
        <p:spPr>
          <a:xfrm>
            <a:off x="3017520" y="25734434"/>
            <a:ext cx="36893352" cy="4031873"/>
          </a:xfrm>
          <a:prstGeom prst="rect">
            <a:avLst/>
          </a:prstGeom>
          <a:noFill/>
        </p:spPr>
        <p:txBody>
          <a:bodyPr wrap="square">
            <a:spAutoFit/>
          </a:bodyPr>
          <a:lstStyle/>
          <a:p>
            <a:pPr marL="1143000" indent="-1143000">
              <a:buFont typeface="Wingdings" panose="05000000000000000000" pitchFamily="2" charset="2"/>
              <a:buChar char="q"/>
            </a:pPr>
            <a:r>
              <a:rPr lang="en-US" sz="8000" b="1" dirty="0">
                <a:solidFill>
                  <a:srgbClr val="FF0000"/>
                </a:solidFill>
              </a:rPr>
              <a:t>February 27 (Thursday): Full Draft Ready for review on Zoom at 5:30pm</a:t>
            </a:r>
          </a:p>
          <a:p>
            <a:pPr marL="1143000" indent="-1143000">
              <a:buFont typeface="Wingdings" panose="05000000000000000000" pitchFamily="2" charset="2"/>
              <a:buChar char="q"/>
            </a:pPr>
            <a:r>
              <a:rPr lang="en-US" sz="8000" b="1" dirty="0">
                <a:solidFill>
                  <a:srgbClr val="FF0000"/>
                </a:solidFill>
              </a:rPr>
              <a:t>March 17 (Monday) Final Presentation on Zoom at 5:30pm</a:t>
            </a:r>
          </a:p>
          <a:p>
            <a:pPr marL="1143000" indent="-1143000">
              <a:buFont typeface="Wingdings" panose="05000000000000000000" pitchFamily="2" charset="2"/>
              <a:buChar char="q"/>
            </a:pPr>
            <a:r>
              <a:rPr lang="en-US" sz="8000" b="1" dirty="0">
                <a:solidFill>
                  <a:srgbClr val="FF0000"/>
                </a:solidFill>
              </a:rPr>
              <a:t>March 20 (Thursday): Final poster emailed to Michael: mbogan@arizona.edu</a:t>
            </a:r>
          </a:p>
          <a:p>
            <a:endParaRPr lang="en-US" sz="1600" dirty="0">
              <a:solidFill>
                <a:srgbClr val="FF0000"/>
              </a:solidFill>
            </a:endParaRPr>
          </a:p>
        </p:txBody>
      </p:sp>
      <p:sp>
        <p:nvSpPr>
          <p:cNvPr id="10" name="TextBox 9">
            <a:extLst>
              <a:ext uri="{FF2B5EF4-FFF2-40B4-BE49-F238E27FC236}">
                <a16:creationId xmlns:a16="http://schemas.microsoft.com/office/drawing/2014/main" id="{AC921728-C6A0-88E1-9AE6-984A468DA886}"/>
              </a:ext>
            </a:extLst>
          </p:cNvPr>
          <p:cNvSpPr txBox="1"/>
          <p:nvPr/>
        </p:nvSpPr>
        <p:spPr>
          <a:xfrm>
            <a:off x="3017520" y="23312406"/>
            <a:ext cx="36893352" cy="1862048"/>
          </a:xfrm>
          <a:prstGeom prst="rect">
            <a:avLst/>
          </a:prstGeom>
          <a:noFill/>
        </p:spPr>
        <p:txBody>
          <a:bodyPr wrap="square">
            <a:spAutoFit/>
          </a:bodyPr>
          <a:lstStyle/>
          <a:p>
            <a:r>
              <a:rPr lang="en-US" sz="11500" b="1" dirty="0">
                <a:solidFill>
                  <a:srgbClr val="FF0000"/>
                </a:solidFill>
              </a:rPr>
              <a:t>Poster Due Dates:</a:t>
            </a:r>
            <a:endParaRPr lang="en-US" sz="2000" dirty="0">
              <a:solidFill>
                <a:srgbClr val="FF0000"/>
              </a:solidFill>
            </a:endParaRPr>
          </a:p>
        </p:txBody>
      </p:sp>
    </p:spTree>
    <p:extLst>
      <p:ext uri="{BB962C8B-B14F-4D97-AF65-F5344CB8AC3E}">
        <p14:creationId xmlns:p14="http://schemas.microsoft.com/office/powerpoint/2010/main" val="25476978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a:extLst>
              <a:ext uri="{FF2B5EF4-FFF2-40B4-BE49-F238E27FC236}">
                <a16:creationId xmlns:a16="http://schemas.microsoft.com/office/drawing/2014/main" id="{634DCF5C-30C9-77E5-3D80-B650ECC85ED6}"/>
              </a:ext>
            </a:extLst>
          </p:cNvPr>
          <p:cNvPicPr>
            <a:picLocks noChangeAspect="1"/>
          </p:cNvPicPr>
          <p:nvPr/>
        </p:nvPicPr>
        <p:blipFill>
          <a:blip r:embed="rId2"/>
          <a:stretch>
            <a:fillRect/>
          </a:stretch>
        </p:blipFill>
        <p:spPr>
          <a:xfrm>
            <a:off x="6674063" y="14570299"/>
            <a:ext cx="4011079" cy="3482419"/>
          </a:xfrm>
          <a:prstGeom prst="rect">
            <a:avLst/>
          </a:prstGeom>
        </p:spPr>
      </p:pic>
      <p:pic>
        <p:nvPicPr>
          <p:cNvPr id="7" name="Picture 6" descr="A stream with trees and plants&#10;&#10;Description automatically generated">
            <a:extLst>
              <a:ext uri="{FF2B5EF4-FFF2-40B4-BE49-F238E27FC236}">
                <a16:creationId xmlns:a16="http://schemas.microsoft.com/office/drawing/2014/main" id="{9970E61A-3135-AB0E-3A78-FB085CD95F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8052521" y="5970344"/>
            <a:ext cx="6858000" cy="5143500"/>
          </a:xfrm>
          <a:prstGeom prst="rect">
            <a:avLst/>
          </a:prstGeom>
          <a:ln w="76200">
            <a:solidFill>
              <a:schemeClr val="accent6">
                <a:lumMod val="75000"/>
              </a:schemeClr>
            </a:solidFill>
          </a:ln>
          <a:effectLst>
            <a:outerShdw blurRad="50800" dist="38100" dir="2700000" algn="tl" rotWithShape="0">
              <a:prstClr val="black">
                <a:alpha val="40000"/>
              </a:prstClr>
            </a:outerShdw>
          </a:effectLst>
        </p:spPr>
      </p:pic>
      <p:sp>
        <p:nvSpPr>
          <p:cNvPr id="8" name="TextBox 7">
            <a:extLst>
              <a:ext uri="{FF2B5EF4-FFF2-40B4-BE49-F238E27FC236}">
                <a16:creationId xmlns:a16="http://schemas.microsoft.com/office/drawing/2014/main" id="{7CDAFAE9-920F-A992-02E7-DEA3C826BE1C}"/>
              </a:ext>
            </a:extLst>
          </p:cNvPr>
          <p:cNvSpPr txBox="1"/>
          <p:nvPr/>
        </p:nvSpPr>
        <p:spPr>
          <a:xfrm>
            <a:off x="362747" y="4806329"/>
            <a:ext cx="8015431" cy="3231654"/>
          </a:xfrm>
          <a:prstGeom prst="rect">
            <a:avLst/>
          </a:prstGeom>
          <a:noFill/>
        </p:spPr>
        <p:txBody>
          <a:bodyPr wrap="square" rtlCol="0">
            <a:spAutoFit/>
          </a:bodyPr>
          <a:lstStyle/>
          <a:p>
            <a:r>
              <a:rPr lang="en-US" sz="6000" b="1" dirty="0">
                <a:solidFill>
                  <a:schemeClr val="accent6">
                    <a:lumMod val="75000"/>
                  </a:schemeClr>
                </a:solidFill>
              </a:rPr>
              <a:t>Topic and Context</a:t>
            </a:r>
          </a:p>
          <a:p>
            <a:pPr marL="571500" indent="-571500" algn="just">
              <a:buFont typeface="Arial" panose="020B0604020202020204" pitchFamily="34" charset="0"/>
              <a:buChar char="•"/>
            </a:pPr>
            <a:r>
              <a:rPr lang="en-US" sz="3600" dirty="0"/>
              <a:t>Describe </a:t>
            </a:r>
          </a:p>
          <a:p>
            <a:pPr marL="571500" indent="-571500" algn="just">
              <a:buFont typeface="Arial" panose="020B0604020202020204" pitchFamily="34" charset="0"/>
              <a:buChar char="•"/>
            </a:pPr>
            <a:r>
              <a:rPr lang="en-US" sz="3600" dirty="0"/>
              <a:t>What are you doing</a:t>
            </a:r>
          </a:p>
          <a:p>
            <a:pPr marL="571500" indent="-571500" algn="just">
              <a:buFont typeface="Arial" panose="020B0604020202020204" pitchFamily="34" charset="0"/>
              <a:buChar char="•"/>
            </a:pPr>
            <a:r>
              <a:rPr lang="en-US" sz="3600" dirty="0"/>
              <a:t>How are you doing it</a:t>
            </a:r>
          </a:p>
          <a:p>
            <a:pPr marL="571500" indent="-571500" algn="just">
              <a:buFont typeface="Arial" panose="020B0604020202020204" pitchFamily="34" charset="0"/>
              <a:buChar char="•"/>
            </a:pPr>
            <a:r>
              <a:rPr lang="en-US" sz="3600" dirty="0"/>
              <a:t>Arid/place based context</a:t>
            </a:r>
          </a:p>
        </p:txBody>
      </p:sp>
      <p:sp>
        <p:nvSpPr>
          <p:cNvPr id="22" name="Rectangle 21">
            <a:extLst>
              <a:ext uri="{FF2B5EF4-FFF2-40B4-BE49-F238E27FC236}">
                <a16:creationId xmlns:a16="http://schemas.microsoft.com/office/drawing/2014/main" id="{FDDE3D13-A64C-2CFB-82BB-494D6D543C84}"/>
              </a:ext>
            </a:extLst>
          </p:cNvPr>
          <p:cNvSpPr/>
          <p:nvPr/>
        </p:nvSpPr>
        <p:spPr>
          <a:xfrm>
            <a:off x="24503124" y="16354086"/>
            <a:ext cx="3474720" cy="56790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i="1" dirty="0">
                <a:solidFill>
                  <a:schemeClr val="tx1"/>
                </a:solidFill>
              </a:rPr>
              <a:t>Nasturtium officinale</a:t>
            </a:r>
          </a:p>
          <a:p>
            <a:pPr algn="ctr"/>
            <a:r>
              <a:rPr lang="en-US" dirty="0">
                <a:solidFill>
                  <a:schemeClr val="tx1"/>
                </a:solidFill>
              </a:rPr>
              <a:t>“Watercress”</a:t>
            </a:r>
          </a:p>
        </p:txBody>
      </p:sp>
      <p:sp>
        <p:nvSpPr>
          <p:cNvPr id="24" name="Rectangle 23">
            <a:extLst>
              <a:ext uri="{FF2B5EF4-FFF2-40B4-BE49-F238E27FC236}">
                <a16:creationId xmlns:a16="http://schemas.microsoft.com/office/drawing/2014/main" id="{AB9FF9C3-4898-06B1-195E-12B90811F6E9}"/>
              </a:ext>
            </a:extLst>
          </p:cNvPr>
          <p:cNvSpPr/>
          <p:nvPr/>
        </p:nvSpPr>
        <p:spPr>
          <a:xfrm>
            <a:off x="24905021" y="21056254"/>
            <a:ext cx="3474720" cy="56790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i="1" dirty="0">
                <a:solidFill>
                  <a:schemeClr val="tx1"/>
                </a:solidFill>
              </a:rPr>
              <a:t>Veronica anagallis-aquatica</a:t>
            </a:r>
          </a:p>
          <a:p>
            <a:pPr algn="ctr"/>
            <a:r>
              <a:rPr lang="en-US" dirty="0">
                <a:solidFill>
                  <a:schemeClr val="tx1"/>
                </a:solidFill>
              </a:rPr>
              <a:t>“Blue Water-Speedwell”</a:t>
            </a:r>
          </a:p>
        </p:txBody>
      </p:sp>
      <p:pic>
        <p:nvPicPr>
          <p:cNvPr id="21" name="Picture 20" descr="A person's hand touching a plant&#10;&#10;Description automatically generated">
            <a:extLst>
              <a:ext uri="{FF2B5EF4-FFF2-40B4-BE49-F238E27FC236}">
                <a16:creationId xmlns:a16="http://schemas.microsoft.com/office/drawing/2014/main" id="{039A971B-5A0B-6A3E-A0E4-26CE191D682D}"/>
              </a:ext>
            </a:extLst>
          </p:cNvPr>
          <p:cNvPicPr>
            <a:picLocks noChangeAspect="1"/>
          </p:cNvPicPr>
          <p:nvPr/>
        </p:nvPicPr>
        <p:blipFill rotWithShape="1">
          <a:blip r:embed="rId4">
            <a:extLst>
              <a:ext uri="{28A0092B-C50C-407E-A947-70E740481C1C}">
                <a14:useLocalDpi xmlns:a14="http://schemas.microsoft.com/office/drawing/2010/main" val="0"/>
              </a:ext>
            </a:extLst>
          </a:blip>
          <a:srcRect t="13136" b="30614"/>
          <a:stretch/>
        </p:blipFill>
        <p:spPr>
          <a:xfrm>
            <a:off x="24592824" y="11863585"/>
            <a:ext cx="3474720" cy="4259469"/>
          </a:xfrm>
          <a:prstGeom prst="rect">
            <a:avLst/>
          </a:prstGeom>
          <a:ln w="76200">
            <a:solidFill>
              <a:schemeClr val="accent6">
                <a:lumMod val="75000"/>
              </a:schemeClr>
            </a:solidFill>
          </a:ln>
          <a:effectLst>
            <a:outerShdw blurRad="50800" dist="38100" dir="2700000" algn="tl" rotWithShape="0">
              <a:prstClr val="black">
                <a:alpha val="40000"/>
              </a:prstClr>
            </a:outerShdw>
          </a:effectLst>
        </p:spPr>
      </p:pic>
      <p:pic>
        <p:nvPicPr>
          <p:cNvPr id="23" name="Picture 22" descr="A hand holding a small flower&#10;&#10;Description automatically generated">
            <a:extLst>
              <a:ext uri="{FF2B5EF4-FFF2-40B4-BE49-F238E27FC236}">
                <a16:creationId xmlns:a16="http://schemas.microsoft.com/office/drawing/2014/main" id="{1CD26137-8696-23F1-CDC5-D0A526951D12}"/>
              </a:ext>
            </a:extLst>
          </p:cNvPr>
          <p:cNvPicPr>
            <a:picLocks noChangeAspect="1"/>
          </p:cNvPicPr>
          <p:nvPr/>
        </p:nvPicPr>
        <p:blipFill rotWithShape="1">
          <a:blip r:embed="rId5">
            <a:extLst>
              <a:ext uri="{28A0092B-C50C-407E-A947-70E740481C1C}">
                <a14:useLocalDpi xmlns:a14="http://schemas.microsoft.com/office/drawing/2010/main" val="0"/>
              </a:ext>
            </a:extLst>
          </a:blip>
          <a:srcRect t="26998" b="16752"/>
          <a:stretch/>
        </p:blipFill>
        <p:spPr>
          <a:xfrm>
            <a:off x="24879736" y="17384055"/>
            <a:ext cx="3474720" cy="3474720"/>
          </a:xfrm>
          <a:prstGeom prst="rect">
            <a:avLst/>
          </a:prstGeom>
          <a:ln w="76200">
            <a:solidFill>
              <a:schemeClr val="accent6">
                <a:lumMod val="75000"/>
              </a:schemeClr>
            </a:solidFill>
          </a:ln>
          <a:effectLst>
            <a:outerShdw blurRad="50800" dist="38100" dir="2700000" algn="tl" rotWithShape="0">
              <a:prstClr val="black">
                <a:alpha val="40000"/>
              </a:prstClr>
            </a:outerShdw>
          </a:effectLst>
        </p:spPr>
      </p:pic>
      <p:sp>
        <p:nvSpPr>
          <p:cNvPr id="26" name="Rectangle 25">
            <a:extLst>
              <a:ext uri="{FF2B5EF4-FFF2-40B4-BE49-F238E27FC236}">
                <a16:creationId xmlns:a16="http://schemas.microsoft.com/office/drawing/2014/main" id="{438980AD-1647-F386-D973-AB522D66D428}"/>
              </a:ext>
            </a:extLst>
          </p:cNvPr>
          <p:cNvSpPr/>
          <p:nvPr/>
        </p:nvSpPr>
        <p:spPr>
          <a:xfrm>
            <a:off x="15023702" y="20965436"/>
            <a:ext cx="3474720" cy="56790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i="1" dirty="0">
                <a:solidFill>
                  <a:schemeClr val="tx1"/>
                </a:solidFill>
              </a:rPr>
              <a:t>Diplachne fusca</a:t>
            </a:r>
          </a:p>
          <a:p>
            <a:pPr algn="ctr"/>
            <a:r>
              <a:rPr lang="en-US" dirty="0">
                <a:solidFill>
                  <a:schemeClr val="tx1"/>
                </a:solidFill>
              </a:rPr>
              <a:t>“Sprangletop”</a:t>
            </a:r>
          </a:p>
        </p:txBody>
      </p:sp>
      <p:pic>
        <p:nvPicPr>
          <p:cNvPr id="25" name="Picture 24">
            <a:extLst>
              <a:ext uri="{FF2B5EF4-FFF2-40B4-BE49-F238E27FC236}">
                <a16:creationId xmlns:a16="http://schemas.microsoft.com/office/drawing/2014/main" id="{A9B41443-696B-1474-6C0A-5CDD6702CD14}"/>
              </a:ext>
            </a:extLst>
          </p:cNvPr>
          <p:cNvPicPr>
            <a:picLocks noChangeAspect="1"/>
          </p:cNvPicPr>
          <p:nvPr/>
        </p:nvPicPr>
        <p:blipFill rotWithShape="1">
          <a:blip r:embed="rId6">
            <a:extLst>
              <a:ext uri="{28A0092B-C50C-407E-A947-70E740481C1C}">
                <a14:useLocalDpi xmlns:a14="http://schemas.microsoft.com/office/drawing/2010/main" val="0"/>
              </a:ext>
            </a:extLst>
          </a:blip>
          <a:srcRect l="-1" t="3868" r="467" b="21438"/>
          <a:stretch/>
        </p:blipFill>
        <p:spPr>
          <a:xfrm>
            <a:off x="15023702" y="17384055"/>
            <a:ext cx="3472689" cy="3474720"/>
          </a:xfrm>
          <a:prstGeom prst="rect">
            <a:avLst/>
          </a:prstGeom>
          <a:ln w="76200">
            <a:solidFill>
              <a:schemeClr val="accent6">
                <a:lumMod val="75000"/>
              </a:schemeClr>
            </a:solidFill>
          </a:ln>
          <a:effectLst>
            <a:outerShdw blurRad="50800" dist="38100" dir="2700000" algn="tl" rotWithShape="0">
              <a:prstClr val="black">
                <a:alpha val="40000"/>
              </a:prstClr>
            </a:outerShdw>
          </a:effectLst>
        </p:spPr>
      </p:pic>
      <p:pic>
        <p:nvPicPr>
          <p:cNvPr id="27" name="Picture 26" descr="A close-up of a plant&#10;&#10;Description automatically generated">
            <a:extLst>
              <a:ext uri="{FF2B5EF4-FFF2-40B4-BE49-F238E27FC236}">
                <a16:creationId xmlns:a16="http://schemas.microsoft.com/office/drawing/2014/main" id="{0AEE3D24-9F60-263F-3770-676C2242F39A}"/>
              </a:ext>
            </a:extLst>
          </p:cNvPr>
          <p:cNvPicPr>
            <a:picLocks noChangeAspect="1"/>
          </p:cNvPicPr>
          <p:nvPr/>
        </p:nvPicPr>
        <p:blipFill rotWithShape="1">
          <a:blip r:embed="rId7">
            <a:extLst>
              <a:ext uri="{28A0092B-C50C-407E-A947-70E740481C1C}">
                <a14:useLocalDpi xmlns:a14="http://schemas.microsoft.com/office/drawing/2010/main" val="0"/>
              </a:ext>
            </a:extLst>
          </a:blip>
          <a:srcRect l="5112" t="-76" r="28080" b="1"/>
          <a:stretch/>
        </p:blipFill>
        <p:spPr>
          <a:xfrm>
            <a:off x="19861673" y="17384055"/>
            <a:ext cx="3472689" cy="3474720"/>
          </a:xfrm>
          <a:prstGeom prst="rect">
            <a:avLst/>
          </a:prstGeom>
          <a:ln w="76200">
            <a:solidFill>
              <a:schemeClr val="accent6">
                <a:lumMod val="75000"/>
              </a:schemeClr>
            </a:solidFill>
          </a:ln>
          <a:effectLst>
            <a:outerShdw blurRad="50800" dist="38100" dir="2700000" algn="tl" rotWithShape="0">
              <a:prstClr val="black">
                <a:alpha val="40000"/>
              </a:prstClr>
            </a:outerShdw>
          </a:effectLst>
        </p:spPr>
      </p:pic>
      <p:sp>
        <p:nvSpPr>
          <p:cNvPr id="28" name="Rectangle 27">
            <a:extLst>
              <a:ext uri="{FF2B5EF4-FFF2-40B4-BE49-F238E27FC236}">
                <a16:creationId xmlns:a16="http://schemas.microsoft.com/office/drawing/2014/main" id="{2116B188-606A-97EE-5D43-6170F7D350C8}"/>
              </a:ext>
            </a:extLst>
          </p:cNvPr>
          <p:cNvSpPr/>
          <p:nvPr/>
        </p:nvSpPr>
        <p:spPr>
          <a:xfrm>
            <a:off x="19964361" y="21023403"/>
            <a:ext cx="3474720" cy="56790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i="1" dirty="0">
                <a:solidFill>
                  <a:schemeClr val="tx1"/>
                </a:solidFill>
              </a:rPr>
              <a:t>Polypogon monspeliensis</a:t>
            </a:r>
          </a:p>
          <a:p>
            <a:pPr algn="ctr"/>
            <a:r>
              <a:rPr lang="en-US" dirty="0">
                <a:solidFill>
                  <a:schemeClr val="tx1"/>
                </a:solidFill>
              </a:rPr>
              <a:t>“Rabbitfoot grass”</a:t>
            </a:r>
          </a:p>
        </p:txBody>
      </p:sp>
      <p:sp>
        <p:nvSpPr>
          <p:cNvPr id="45" name="Rectangle 44">
            <a:extLst>
              <a:ext uri="{FF2B5EF4-FFF2-40B4-BE49-F238E27FC236}">
                <a16:creationId xmlns:a16="http://schemas.microsoft.com/office/drawing/2014/main" id="{0776AC8B-8074-310A-7D32-0F9A44A99A8A}"/>
              </a:ext>
            </a:extLst>
          </p:cNvPr>
          <p:cNvSpPr/>
          <p:nvPr/>
        </p:nvSpPr>
        <p:spPr>
          <a:xfrm>
            <a:off x="-21222" y="-7101"/>
            <a:ext cx="43891200" cy="4572000"/>
          </a:xfrm>
          <a:prstGeom prst="rect">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800" dirty="0">
                <a:effectLst/>
                <a:latin typeface="Calibri" panose="020F0502020204030204" pitchFamily="34" charset="0"/>
                <a:ea typeface="Calibri" panose="020F0502020204030204" pitchFamily="34" charset="0"/>
              </a:rPr>
              <a:t>High School Middle School Lesson Title Goes Here</a:t>
            </a:r>
          </a:p>
          <a:p>
            <a:pPr algn="ctr"/>
            <a:r>
              <a:rPr lang="en-US" sz="8800" dirty="0">
                <a:effectLst/>
                <a:latin typeface="Calibri" panose="020F0502020204030204" pitchFamily="34" charset="0"/>
                <a:ea typeface="Calibri" panose="020F0502020204030204" pitchFamily="34" charset="0"/>
              </a:rPr>
              <a:t>Subtitle if you have it</a:t>
            </a:r>
          </a:p>
          <a:p>
            <a:pPr algn="ctr"/>
            <a:r>
              <a:rPr lang="en-US" sz="4000" dirty="0">
                <a:effectLst/>
                <a:latin typeface="Calibri" panose="020F0502020204030204" pitchFamily="34" charset="0"/>
                <a:ea typeface="Calibri" panose="020F0502020204030204" pitchFamily="34" charset="0"/>
              </a:rPr>
              <a:t>Your Name ▪ Your School ▪ BIORETS Santa Cruz River ▪ </a:t>
            </a:r>
            <a:r>
              <a:rPr lang="en-US" sz="4000" dirty="0">
                <a:latin typeface="Calibri" panose="020F0502020204030204" pitchFamily="34" charset="0"/>
                <a:ea typeface="Calibri" panose="020F0502020204030204" pitchFamily="34" charset="0"/>
              </a:rPr>
              <a:t>Tucson, AZ            </a:t>
            </a:r>
            <a:r>
              <a:rPr lang="en-US" sz="3600" dirty="0">
                <a:solidFill>
                  <a:schemeClr val="accent6">
                    <a:lumMod val="75000"/>
                  </a:schemeClr>
                </a:solidFill>
                <a:latin typeface="Calibri" panose="020F0502020204030204" pitchFamily="34" charset="0"/>
                <a:ea typeface="Calibri" panose="020F0502020204030204" pitchFamily="34" charset="0"/>
              </a:rPr>
              <a:t>.     .     </a:t>
            </a:r>
            <a:endParaRPr lang="en-US" sz="3600" dirty="0">
              <a:solidFill>
                <a:schemeClr val="accent6">
                  <a:lumMod val="75000"/>
                </a:schemeClr>
              </a:solidFill>
              <a:effectLst/>
              <a:latin typeface="Calibri" panose="020F0502020204030204" pitchFamily="34" charset="0"/>
              <a:ea typeface="Calibri" panose="020F0502020204030204" pitchFamily="34" charset="0"/>
            </a:endParaRPr>
          </a:p>
        </p:txBody>
      </p:sp>
      <p:pic>
        <p:nvPicPr>
          <p:cNvPr id="52" name="Picture 51" descr="A red and blue letter a&#10;&#10;Description automatically generated">
            <a:extLst>
              <a:ext uri="{FF2B5EF4-FFF2-40B4-BE49-F238E27FC236}">
                <a16:creationId xmlns:a16="http://schemas.microsoft.com/office/drawing/2014/main" id="{CDE17DBA-37CE-FFD1-0D02-E8AF477DBB6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7200" y="457200"/>
            <a:ext cx="3958441" cy="3657600"/>
          </a:xfrm>
          <a:prstGeom prst="rect">
            <a:avLst/>
          </a:prstGeom>
        </p:spPr>
      </p:pic>
      <p:sp>
        <p:nvSpPr>
          <p:cNvPr id="54" name="Rectangle 53">
            <a:extLst>
              <a:ext uri="{FF2B5EF4-FFF2-40B4-BE49-F238E27FC236}">
                <a16:creationId xmlns:a16="http://schemas.microsoft.com/office/drawing/2014/main" id="{3462A47F-78E6-8AA6-D6E9-C57E8BD81F02}"/>
              </a:ext>
            </a:extLst>
          </p:cNvPr>
          <p:cNvSpPr/>
          <p:nvPr/>
        </p:nvSpPr>
        <p:spPr>
          <a:xfrm>
            <a:off x="14630400" y="4572000"/>
            <a:ext cx="14630400" cy="25865807"/>
          </a:xfrm>
          <a:prstGeom prst="rect">
            <a:avLst/>
          </a:prstGeom>
          <a:no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TextBox 56">
            <a:extLst>
              <a:ext uri="{FF2B5EF4-FFF2-40B4-BE49-F238E27FC236}">
                <a16:creationId xmlns:a16="http://schemas.microsoft.com/office/drawing/2014/main" id="{823B0F4B-6305-1E39-62B9-15D399AF07E1}"/>
              </a:ext>
            </a:extLst>
          </p:cNvPr>
          <p:cNvSpPr txBox="1"/>
          <p:nvPr/>
        </p:nvSpPr>
        <p:spPr>
          <a:xfrm>
            <a:off x="457201" y="12513471"/>
            <a:ext cx="10675972" cy="4893647"/>
          </a:xfrm>
          <a:prstGeom prst="rect">
            <a:avLst/>
          </a:prstGeom>
          <a:noFill/>
        </p:spPr>
        <p:txBody>
          <a:bodyPr wrap="square" rtlCol="0">
            <a:spAutoFit/>
          </a:bodyPr>
          <a:lstStyle/>
          <a:p>
            <a:r>
              <a:rPr lang="en-US" sz="6000" b="1" dirty="0">
                <a:solidFill>
                  <a:schemeClr val="accent6">
                    <a:lumMod val="75000"/>
                  </a:schemeClr>
                </a:solidFill>
              </a:rPr>
              <a:t>Learning Objectives or Goals</a:t>
            </a:r>
          </a:p>
          <a:p>
            <a:r>
              <a:rPr lang="en-US" sz="3600" dirty="0"/>
              <a:t>State the Objective or list as bullet points</a:t>
            </a:r>
          </a:p>
          <a:p>
            <a:r>
              <a:rPr lang="en-US" sz="3600" dirty="0"/>
              <a:t>Include teacher objectives ie easy to implement, cost of materials etc</a:t>
            </a:r>
          </a:p>
          <a:p>
            <a:pPr marL="1028700" lvl="1" indent="-571500">
              <a:buFont typeface="Arial" panose="020B0604020202020204" pitchFamily="34" charset="0"/>
              <a:buChar char="•"/>
            </a:pPr>
            <a:r>
              <a:rPr lang="en-US" sz="3600" dirty="0"/>
              <a:t>Soil texture field testing</a:t>
            </a:r>
          </a:p>
          <a:p>
            <a:pPr marL="1028700" lvl="1" indent="-571500">
              <a:buFont typeface="Arial" panose="020B0604020202020204" pitchFamily="34" charset="0"/>
              <a:buChar char="•"/>
            </a:pPr>
            <a:r>
              <a:rPr lang="en-US" sz="3600" dirty="0"/>
              <a:t>Aerial cover</a:t>
            </a:r>
          </a:p>
          <a:p>
            <a:pPr marL="1028700" lvl="1" indent="-571500">
              <a:buFont typeface="Arial" panose="020B0604020202020204" pitchFamily="34" charset="0"/>
              <a:buChar char="•"/>
            </a:pPr>
            <a:r>
              <a:rPr lang="en-US" sz="3600" dirty="0"/>
              <a:t>Leaf mass  </a:t>
            </a:r>
          </a:p>
          <a:p>
            <a:pPr marL="1028700" lvl="1" indent="-571500">
              <a:buFont typeface="Arial" panose="020B0604020202020204" pitchFamily="34" charset="0"/>
              <a:buChar char="•"/>
            </a:pPr>
            <a:r>
              <a:rPr lang="en-US" sz="3600" dirty="0"/>
              <a:t>Text</a:t>
            </a:r>
          </a:p>
        </p:txBody>
      </p:sp>
      <p:sp>
        <p:nvSpPr>
          <p:cNvPr id="58" name="TextBox 57">
            <a:extLst>
              <a:ext uri="{FF2B5EF4-FFF2-40B4-BE49-F238E27FC236}">
                <a16:creationId xmlns:a16="http://schemas.microsoft.com/office/drawing/2014/main" id="{05800A06-3C51-6F09-B79C-1E13CC69FD14}"/>
              </a:ext>
            </a:extLst>
          </p:cNvPr>
          <p:cNvSpPr txBox="1"/>
          <p:nvPr/>
        </p:nvSpPr>
        <p:spPr>
          <a:xfrm>
            <a:off x="280938" y="19137718"/>
            <a:ext cx="7533415" cy="5816977"/>
          </a:xfrm>
          <a:prstGeom prst="rect">
            <a:avLst/>
          </a:prstGeom>
          <a:noFill/>
        </p:spPr>
        <p:txBody>
          <a:bodyPr wrap="square" rtlCol="0">
            <a:spAutoFit/>
          </a:bodyPr>
          <a:lstStyle/>
          <a:p>
            <a:r>
              <a:rPr lang="en-US" sz="6000" b="1" dirty="0">
                <a:solidFill>
                  <a:schemeClr val="accent6">
                    <a:lumMod val="75000"/>
                  </a:schemeClr>
                </a:solidFill>
              </a:rPr>
              <a:t>Materials and/or previous knowledge </a:t>
            </a:r>
          </a:p>
          <a:p>
            <a:r>
              <a:rPr lang="en-US" sz="3600" dirty="0"/>
              <a:t>Materials:</a:t>
            </a:r>
          </a:p>
          <a:p>
            <a:pPr marL="1028700" lvl="1" indent="-571500">
              <a:buFont typeface="Arial" panose="020B0604020202020204" pitchFamily="34" charset="0"/>
              <a:buChar char="•"/>
            </a:pPr>
            <a:r>
              <a:rPr lang="en-US" sz="3600" dirty="0"/>
              <a:t>Water to dampen soil</a:t>
            </a:r>
          </a:p>
          <a:p>
            <a:pPr marL="1028700" lvl="1" indent="-571500">
              <a:buFont typeface="Arial" panose="020B0604020202020204" pitchFamily="34" charset="0"/>
              <a:buChar char="•"/>
            </a:pPr>
            <a:r>
              <a:rPr lang="en-US" sz="3600" dirty="0"/>
              <a:t>Trowels to collect soil samples</a:t>
            </a:r>
          </a:p>
          <a:p>
            <a:pPr marL="1028700" lvl="1" indent="-571500">
              <a:buFont typeface="Arial" panose="020B0604020202020204" pitchFamily="34" charset="0"/>
              <a:buChar char="•"/>
            </a:pPr>
            <a:r>
              <a:rPr lang="en-US" sz="3600" dirty="0"/>
              <a:t>Reference sheets with the soil texturing flowchart and soil texture triangle</a:t>
            </a:r>
          </a:p>
          <a:p>
            <a:pPr lvl="1"/>
            <a:endParaRPr lang="en-US" sz="3600" dirty="0"/>
          </a:p>
        </p:txBody>
      </p:sp>
      <p:pic>
        <p:nvPicPr>
          <p:cNvPr id="61" name="Picture 60" descr="A person holding a clay piece&#10;&#10;Description automatically generated">
            <a:extLst>
              <a:ext uri="{FF2B5EF4-FFF2-40B4-BE49-F238E27FC236}">
                <a16:creationId xmlns:a16="http://schemas.microsoft.com/office/drawing/2014/main" id="{039404B7-7FF4-A2AC-F5E3-043CCD1CD10A}"/>
              </a:ext>
            </a:extLst>
          </p:cNvPr>
          <p:cNvPicPr>
            <a:picLocks noChangeAspect="1"/>
          </p:cNvPicPr>
          <p:nvPr/>
        </p:nvPicPr>
        <p:blipFill rotWithShape="1">
          <a:blip r:embed="rId9">
            <a:extLst>
              <a:ext uri="{28A0092B-C50C-407E-A947-70E740481C1C}">
                <a14:useLocalDpi xmlns:a14="http://schemas.microsoft.com/office/drawing/2010/main" val="0"/>
              </a:ext>
            </a:extLst>
          </a:blip>
          <a:srcRect l="7598" t="6819" r="6634" b="3746"/>
          <a:stretch/>
        </p:blipFill>
        <p:spPr>
          <a:xfrm>
            <a:off x="478217" y="26191295"/>
            <a:ext cx="5192074" cy="5448398"/>
          </a:xfrm>
          <a:prstGeom prst="rect">
            <a:avLst/>
          </a:prstGeom>
          <a:ln w="76200" cap="sq">
            <a:solidFill>
              <a:schemeClr val="accent6">
                <a:lumMod val="75000"/>
              </a:schemeClr>
            </a:solidFill>
            <a:prstDash val="solid"/>
            <a:miter lim="800000"/>
          </a:ln>
          <a:effectLst>
            <a:outerShdw blurRad="50800" dist="38100" dir="2700000" algn="tl" rotWithShape="0">
              <a:prstClr val="black">
                <a:alpha val="40000"/>
              </a:prstClr>
            </a:outerShdw>
          </a:effectLst>
        </p:spPr>
      </p:pic>
      <p:sp>
        <p:nvSpPr>
          <p:cNvPr id="62" name="Rectangle 61">
            <a:extLst>
              <a:ext uri="{FF2B5EF4-FFF2-40B4-BE49-F238E27FC236}">
                <a16:creationId xmlns:a16="http://schemas.microsoft.com/office/drawing/2014/main" id="{4FDB53ED-F96D-DC8D-426B-1D30A4E4D161}"/>
              </a:ext>
            </a:extLst>
          </p:cNvPr>
          <p:cNvSpPr/>
          <p:nvPr/>
        </p:nvSpPr>
        <p:spPr>
          <a:xfrm>
            <a:off x="9103352" y="15209885"/>
            <a:ext cx="4218432" cy="56790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i="1" dirty="0">
                <a:solidFill>
                  <a:schemeClr val="accent6">
                    <a:lumMod val="75000"/>
                  </a:schemeClr>
                </a:solidFill>
              </a:rPr>
              <a:t>Picture caption</a:t>
            </a:r>
          </a:p>
        </p:txBody>
      </p:sp>
      <p:sp>
        <p:nvSpPr>
          <p:cNvPr id="63" name="Rectangle 62">
            <a:extLst>
              <a:ext uri="{FF2B5EF4-FFF2-40B4-BE49-F238E27FC236}">
                <a16:creationId xmlns:a16="http://schemas.microsoft.com/office/drawing/2014/main" id="{951ECD18-B58C-3A99-CA71-4D63FB8FBEDD}"/>
              </a:ext>
            </a:extLst>
          </p:cNvPr>
          <p:cNvSpPr/>
          <p:nvPr/>
        </p:nvSpPr>
        <p:spPr>
          <a:xfrm>
            <a:off x="404713" y="31952444"/>
            <a:ext cx="4645653" cy="56790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6">
                    <a:lumMod val="75000"/>
                  </a:schemeClr>
                </a:solidFill>
              </a:rPr>
              <a:t>Picture Caption</a:t>
            </a:r>
          </a:p>
        </p:txBody>
      </p:sp>
      <p:sp>
        <p:nvSpPr>
          <p:cNvPr id="64" name="Rectangle 63">
            <a:extLst>
              <a:ext uri="{FF2B5EF4-FFF2-40B4-BE49-F238E27FC236}">
                <a16:creationId xmlns:a16="http://schemas.microsoft.com/office/drawing/2014/main" id="{BE855801-3AFB-B81B-AC27-BE50F0B155DE}"/>
              </a:ext>
            </a:extLst>
          </p:cNvPr>
          <p:cNvSpPr/>
          <p:nvPr/>
        </p:nvSpPr>
        <p:spPr>
          <a:xfrm>
            <a:off x="9834839" y="12126111"/>
            <a:ext cx="4218432" cy="56790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US" sz="2400" i="1" dirty="0">
                <a:solidFill>
                  <a:schemeClr val="accent6">
                    <a:lumMod val="75000"/>
                  </a:schemeClr>
                </a:solidFill>
              </a:rPr>
              <a:t>The Santa Cruz River</a:t>
            </a:r>
          </a:p>
          <a:p>
            <a:endParaRPr lang="en-US" sz="1000" dirty="0">
              <a:solidFill>
                <a:schemeClr val="tx1"/>
              </a:solidFill>
            </a:endParaRPr>
          </a:p>
        </p:txBody>
      </p:sp>
      <p:sp>
        <p:nvSpPr>
          <p:cNvPr id="65" name="TextBox 64">
            <a:extLst>
              <a:ext uri="{FF2B5EF4-FFF2-40B4-BE49-F238E27FC236}">
                <a16:creationId xmlns:a16="http://schemas.microsoft.com/office/drawing/2014/main" id="{A59563F0-293D-52C6-D8A7-D25DF96503BF}"/>
              </a:ext>
            </a:extLst>
          </p:cNvPr>
          <p:cNvSpPr txBox="1"/>
          <p:nvPr/>
        </p:nvSpPr>
        <p:spPr>
          <a:xfrm>
            <a:off x="15138837" y="5453298"/>
            <a:ext cx="13613525" cy="5139869"/>
          </a:xfrm>
          <a:prstGeom prst="rect">
            <a:avLst/>
          </a:prstGeom>
          <a:noFill/>
        </p:spPr>
        <p:txBody>
          <a:bodyPr wrap="square" rtlCol="0">
            <a:spAutoFit/>
          </a:bodyPr>
          <a:lstStyle/>
          <a:p>
            <a:r>
              <a:rPr lang="en-US" sz="5400" b="1" dirty="0">
                <a:solidFill>
                  <a:schemeClr val="accent6">
                    <a:lumMod val="75000"/>
                  </a:schemeClr>
                </a:solidFill>
              </a:rPr>
              <a:t>FUN collage – imagery, students, draw viewers in with photo story telling</a:t>
            </a:r>
          </a:p>
          <a:p>
            <a:pPr lvl="1"/>
            <a:endParaRPr lang="en-US" sz="2800" b="1" dirty="0">
              <a:solidFill>
                <a:schemeClr val="accent6">
                  <a:lumMod val="75000"/>
                </a:schemeClr>
              </a:solidFill>
            </a:endParaRPr>
          </a:p>
          <a:p>
            <a:pPr lvl="7"/>
            <a:r>
              <a:rPr lang="en-US" sz="2400" dirty="0"/>
              <a:t>Consider large font quotes:</a:t>
            </a:r>
          </a:p>
          <a:p>
            <a:pPr marL="4114800" lvl="8" indent="-457200">
              <a:buFont typeface="Wingdings" panose="05000000000000000000" pitchFamily="2" charset="2"/>
              <a:buChar char="§"/>
            </a:pPr>
            <a:r>
              <a:rPr lang="en-US" sz="2400" dirty="0"/>
              <a:t>Student: “I love graphing my music choices!”</a:t>
            </a:r>
          </a:p>
          <a:p>
            <a:pPr marL="4114800" lvl="8" indent="-457200">
              <a:buFont typeface="Wingdings" panose="05000000000000000000" pitchFamily="2" charset="2"/>
              <a:buChar char="§"/>
            </a:pPr>
            <a:r>
              <a:rPr lang="en-US" sz="2400" dirty="0"/>
              <a:t>Student/teacher: “Aha moment”</a:t>
            </a:r>
          </a:p>
          <a:p>
            <a:pPr marL="4114800" lvl="8" indent="-457200">
              <a:buFont typeface="Wingdings" panose="05000000000000000000" pitchFamily="2" charset="2"/>
              <a:buChar char="§"/>
            </a:pPr>
            <a:r>
              <a:rPr lang="en-US" sz="2400" dirty="0"/>
              <a:t>Testing/teacher: “Test scores have gone up since I begin teaching this material”</a:t>
            </a:r>
          </a:p>
          <a:p>
            <a:pPr marL="4114800" lvl="8" indent="-457200">
              <a:buFont typeface="Wingdings" panose="05000000000000000000" pitchFamily="2" charset="2"/>
              <a:buChar char="§"/>
            </a:pPr>
            <a:r>
              <a:rPr lang="en-US" sz="2400" dirty="0"/>
              <a:t>Outcomes/teacher: “Everyone made a graph”</a:t>
            </a:r>
          </a:p>
          <a:p>
            <a:pPr lvl="2"/>
            <a:endParaRPr lang="en-US" sz="2400" dirty="0"/>
          </a:p>
          <a:p>
            <a:pPr lvl="2"/>
            <a:endParaRPr lang="en-US" sz="2400" dirty="0"/>
          </a:p>
        </p:txBody>
      </p:sp>
      <p:grpSp>
        <p:nvGrpSpPr>
          <p:cNvPr id="121" name="Group 120">
            <a:extLst>
              <a:ext uri="{FF2B5EF4-FFF2-40B4-BE49-F238E27FC236}">
                <a16:creationId xmlns:a16="http://schemas.microsoft.com/office/drawing/2014/main" id="{EEBA10CD-B799-F739-1F82-7523034A9A3A}"/>
              </a:ext>
            </a:extLst>
          </p:cNvPr>
          <p:cNvGrpSpPr/>
          <p:nvPr/>
        </p:nvGrpSpPr>
        <p:grpSpPr>
          <a:xfrm>
            <a:off x="17708615" y="24292972"/>
            <a:ext cx="6850847" cy="4822027"/>
            <a:chOff x="21763610" y="26851941"/>
            <a:chExt cx="6850847" cy="4822027"/>
          </a:xfrm>
        </p:grpSpPr>
        <p:pic>
          <p:nvPicPr>
            <p:cNvPr id="15" name="Picture 2" descr="Tucson reviving a stretch of the Santa Cruz River - AZPM">
              <a:extLst>
                <a:ext uri="{FF2B5EF4-FFF2-40B4-BE49-F238E27FC236}">
                  <a16:creationId xmlns:a16="http://schemas.microsoft.com/office/drawing/2014/main" id="{080DAB33-74E5-D268-910E-6EDDA784129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829458" y="26851941"/>
              <a:ext cx="1764844" cy="4186781"/>
            </a:xfrm>
            <a:prstGeom prst="rect">
              <a:avLst/>
            </a:prstGeom>
            <a:noFill/>
            <a:ln w="76200">
              <a:solidFill>
                <a:schemeClr val="accent6">
                  <a:lumMod val="75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16" name="Straight Arrow Connector 15">
              <a:extLst>
                <a:ext uri="{FF2B5EF4-FFF2-40B4-BE49-F238E27FC236}">
                  <a16:creationId xmlns:a16="http://schemas.microsoft.com/office/drawing/2014/main" id="{05B09921-75BC-BD4B-7C3D-69097BE08621}"/>
                </a:ext>
              </a:extLst>
            </p:cNvPr>
            <p:cNvCxnSpPr>
              <a:cxnSpLocks/>
            </p:cNvCxnSpPr>
            <p:nvPr/>
          </p:nvCxnSpPr>
          <p:spPr>
            <a:xfrm flipH="1">
              <a:off x="22370779" y="29829207"/>
              <a:ext cx="1412509" cy="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3515F3B9-8EC7-F977-918B-B43C488D33F0}"/>
                </a:ext>
              </a:extLst>
            </p:cNvPr>
            <p:cNvCxnSpPr>
              <a:cxnSpLocks/>
            </p:cNvCxnSpPr>
            <p:nvPr/>
          </p:nvCxnSpPr>
          <p:spPr>
            <a:xfrm flipH="1">
              <a:off x="22269281" y="29029912"/>
              <a:ext cx="1657796" cy="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F441A622-9171-8F71-0BD4-7EA441472A97}"/>
                </a:ext>
              </a:extLst>
            </p:cNvPr>
            <p:cNvCxnSpPr>
              <a:cxnSpLocks/>
            </p:cNvCxnSpPr>
            <p:nvPr/>
          </p:nvCxnSpPr>
          <p:spPr>
            <a:xfrm flipH="1">
              <a:off x="22982541" y="27954253"/>
              <a:ext cx="1003744" cy="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9" name="Picture 18" descr="A group of people walking in a dirt field&#10;&#10;Description automatically generated">
              <a:extLst>
                <a:ext uri="{FF2B5EF4-FFF2-40B4-BE49-F238E27FC236}">
                  <a16:creationId xmlns:a16="http://schemas.microsoft.com/office/drawing/2014/main" id="{99F33B66-DCAC-6876-B498-1063C105DCAF}"/>
                </a:ext>
              </a:extLst>
            </p:cNvPr>
            <p:cNvPicPr>
              <a:picLocks noChangeAspect="1"/>
            </p:cNvPicPr>
            <p:nvPr/>
          </p:nvPicPr>
          <p:blipFill rotWithShape="1">
            <a:blip r:embed="rId11">
              <a:extLst>
                <a:ext uri="{BEBA8EAE-BF5A-486C-A8C5-ECC9F3942E4B}">
                  <a14:imgProps xmlns:a14="http://schemas.microsoft.com/office/drawing/2010/main">
                    <a14:imgLayer r:embed="rId12">
                      <a14:imgEffect>
                        <a14:brightnessContrast bright="40000" contrast="-10000"/>
                      </a14:imgEffect>
                    </a14:imgLayer>
                  </a14:imgProps>
                </a:ext>
                <a:ext uri="{28A0092B-C50C-407E-A947-70E740481C1C}">
                  <a14:useLocalDpi xmlns:a14="http://schemas.microsoft.com/office/drawing/2010/main" val="0"/>
                </a:ext>
              </a:extLst>
            </a:blip>
            <a:srcRect l="22262" t="20688" r="-591" b="-592"/>
            <a:stretch/>
          </p:blipFill>
          <p:spPr>
            <a:xfrm>
              <a:off x="24135624" y="27376036"/>
              <a:ext cx="4312936" cy="3299704"/>
            </a:xfrm>
            <a:prstGeom prst="rect">
              <a:avLst/>
            </a:prstGeom>
            <a:ln w="76200">
              <a:solidFill>
                <a:schemeClr val="accent6">
                  <a:lumMod val="75000"/>
                </a:schemeClr>
              </a:solidFill>
            </a:ln>
            <a:effectLst>
              <a:outerShdw blurRad="50800" dist="38100" dir="2700000" algn="tl" rotWithShape="0">
                <a:prstClr val="black">
                  <a:alpha val="40000"/>
                </a:prstClr>
              </a:outerShdw>
            </a:effectLst>
          </p:spPr>
        </p:pic>
        <p:sp>
          <p:nvSpPr>
            <p:cNvPr id="51" name="Rectangle 50">
              <a:extLst>
                <a:ext uri="{FF2B5EF4-FFF2-40B4-BE49-F238E27FC236}">
                  <a16:creationId xmlns:a16="http://schemas.microsoft.com/office/drawing/2014/main" id="{9A97FFAA-6064-5113-7529-E8607EAC783A}"/>
                </a:ext>
              </a:extLst>
            </p:cNvPr>
            <p:cNvSpPr/>
            <p:nvPr/>
          </p:nvSpPr>
          <p:spPr>
            <a:xfrm>
              <a:off x="21763610" y="31281064"/>
              <a:ext cx="6850847" cy="39290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i="1" dirty="0">
                  <a:solidFill>
                    <a:schemeClr val="accent6">
                      <a:lumMod val="75000"/>
                    </a:schemeClr>
                  </a:solidFill>
                </a:rPr>
                <a:t>Figure 7 – Collecting at Santa Cruz River Heritage Site</a:t>
              </a:r>
            </a:p>
            <a:p>
              <a:endParaRPr lang="en-US" sz="1000" dirty="0">
                <a:solidFill>
                  <a:schemeClr val="accent6">
                    <a:lumMod val="75000"/>
                  </a:schemeClr>
                </a:solidFill>
              </a:endParaRPr>
            </a:p>
          </p:txBody>
        </p:sp>
      </p:grpSp>
      <p:sp>
        <p:nvSpPr>
          <p:cNvPr id="70" name="TextBox 69">
            <a:extLst>
              <a:ext uri="{FF2B5EF4-FFF2-40B4-BE49-F238E27FC236}">
                <a16:creationId xmlns:a16="http://schemas.microsoft.com/office/drawing/2014/main" id="{0B1C148B-0C8D-A98F-B768-68504FFA5AD7}"/>
              </a:ext>
            </a:extLst>
          </p:cNvPr>
          <p:cNvSpPr txBox="1"/>
          <p:nvPr/>
        </p:nvSpPr>
        <p:spPr>
          <a:xfrm>
            <a:off x="29864277" y="4806329"/>
            <a:ext cx="13613525" cy="8217634"/>
          </a:xfrm>
          <a:prstGeom prst="rect">
            <a:avLst/>
          </a:prstGeom>
          <a:noFill/>
        </p:spPr>
        <p:txBody>
          <a:bodyPr wrap="square" rtlCol="0">
            <a:spAutoFit/>
          </a:bodyPr>
          <a:lstStyle/>
          <a:p>
            <a:r>
              <a:rPr lang="en-US" sz="6000" b="1" dirty="0">
                <a:solidFill>
                  <a:schemeClr val="accent6">
                    <a:lumMod val="75000"/>
                  </a:schemeClr>
                </a:solidFill>
              </a:rPr>
              <a:t>Discussion of Outcomes</a:t>
            </a:r>
          </a:p>
          <a:p>
            <a:pPr marL="342900" indent="-342900">
              <a:buFont typeface="Arial" panose="020B0604020202020204" pitchFamily="34" charset="0"/>
              <a:buChar char="•"/>
            </a:pPr>
            <a:r>
              <a:rPr lang="en-US" sz="2800" dirty="0"/>
              <a:t>Connections to other content, cross curricular connections, modifications possible</a:t>
            </a:r>
          </a:p>
          <a:p>
            <a:pPr marL="342900" indent="-342900">
              <a:buFont typeface="Arial" panose="020B0604020202020204" pitchFamily="34" charset="0"/>
              <a:buChar char="•"/>
            </a:pPr>
            <a:r>
              <a:rPr lang="en-US" sz="2800" dirty="0"/>
              <a:t>Student engagement</a:t>
            </a:r>
          </a:p>
          <a:p>
            <a:pPr marL="342900" indent="-342900">
              <a:buFont typeface="Arial" panose="020B0604020202020204" pitchFamily="34" charset="0"/>
              <a:buChar char="•"/>
            </a:pPr>
            <a:r>
              <a:rPr lang="en-US" sz="2800" dirty="0"/>
              <a:t>Academic results </a:t>
            </a:r>
          </a:p>
          <a:p>
            <a:endParaRPr lang="en-US" sz="2400" dirty="0"/>
          </a:p>
          <a:p>
            <a:endParaRPr lang="en-US" sz="2400" dirty="0"/>
          </a:p>
          <a:p>
            <a:endParaRPr lang="en-US" sz="6000" b="1" dirty="0">
              <a:solidFill>
                <a:schemeClr val="accent6">
                  <a:lumMod val="75000"/>
                </a:schemeClr>
              </a:solidFill>
            </a:endParaRPr>
          </a:p>
          <a:p>
            <a:r>
              <a:rPr lang="en-US" sz="6000" b="1" dirty="0">
                <a:solidFill>
                  <a:schemeClr val="accent6">
                    <a:lumMod val="75000"/>
                  </a:schemeClr>
                </a:solidFill>
              </a:rPr>
              <a:t>Personal/teacher focused Reflection</a:t>
            </a:r>
          </a:p>
          <a:p>
            <a:r>
              <a:rPr lang="en-US" sz="2800" dirty="0"/>
              <a:t>What would you do differently? What would you do more of?</a:t>
            </a:r>
          </a:p>
          <a:p>
            <a:pPr marL="342900" lvl="1" indent="-342900" fontAlgn="base">
              <a:buFont typeface="Arial" panose="020B0604020202020204" pitchFamily="34" charset="0"/>
              <a:buChar char="•"/>
            </a:pPr>
            <a:r>
              <a:rPr lang="en-US" sz="2800" dirty="0"/>
              <a:t>Time?</a:t>
            </a:r>
          </a:p>
          <a:p>
            <a:pPr marL="342900" lvl="1" indent="-342900" fontAlgn="base">
              <a:buFont typeface="Arial" panose="020B0604020202020204" pitchFamily="34" charset="0"/>
              <a:buChar char="•"/>
            </a:pPr>
            <a:r>
              <a:rPr lang="en-US" sz="2800" dirty="0"/>
              <a:t>Focus?</a:t>
            </a:r>
          </a:p>
          <a:p>
            <a:pPr marL="342900" lvl="1" indent="-342900" fontAlgn="base">
              <a:buFont typeface="Arial" panose="020B0604020202020204" pitchFamily="34" charset="0"/>
              <a:buChar char="•"/>
            </a:pPr>
            <a:r>
              <a:rPr lang="en-US" sz="2800" dirty="0"/>
              <a:t>Challenges?</a:t>
            </a:r>
          </a:p>
          <a:p>
            <a:pPr marL="342900" lvl="1" indent="-342900" fontAlgn="base">
              <a:buFont typeface="Arial" panose="020B0604020202020204" pitchFamily="34" charset="0"/>
              <a:buChar char="•"/>
            </a:pPr>
            <a:r>
              <a:rPr lang="en-US" sz="2800" dirty="0"/>
              <a:t>Success?</a:t>
            </a:r>
          </a:p>
          <a:p>
            <a:pPr marL="342900" lvl="1" indent="-342900" fontAlgn="base">
              <a:buFont typeface="Arial" panose="020B0604020202020204" pitchFamily="34" charset="0"/>
              <a:buChar char="•"/>
            </a:pPr>
            <a:r>
              <a:rPr lang="en-US" sz="2800" dirty="0"/>
              <a:t>More</a:t>
            </a:r>
          </a:p>
          <a:p>
            <a:pPr marL="800100" lvl="1" indent="-342900" fontAlgn="base">
              <a:buFont typeface="Wingdings" panose="05000000000000000000" pitchFamily="2" charset="2"/>
              <a:buChar char="§"/>
            </a:pPr>
            <a:endParaRPr lang="en-US" sz="2400" dirty="0"/>
          </a:p>
          <a:p>
            <a:endParaRPr lang="en-US" sz="2400" dirty="0"/>
          </a:p>
        </p:txBody>
      </p:sp>
      <p:sp>
        <p:nvSpPr>
          <p:cNvPr id="80" name="Rectangle 79">
            <a:extLst>
              <a:ext uri="{FF2B5EF4-FFF2-40B4-BE49-F238E27FC236}">
                <a16:creationId xmlns:a16="http://schemas.microsoft.com/office/drawing/2014/main" id="{10D46660-0630-7E97-B40A-5400B1C2A1C6}"/>
              </a:ext>
            </a:extLst>
          </p:cNvPr>
          <p:cNvSpPr/>
          <p:nvPr/>
        </p:nvSpPr>
        <p:spPr>
          <a:xfrm>
            <a:off x="33026388" y="16598668"/>
            <a:ext cx="6169994" cy="91241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i="1" dirty="0">
                <a:solidFill>
                  <a:schemeClr val="accent6">
                    <a:lumMod val="75000"/>
                  </a:schemeClr>
                </a:solidFill>
              </a:rPr>
              <a:t>Picture caption</a:t>
            </a:r>
          </a:p>
        </p:txBody>
      </p:sp>
      <p:sp>
        <p:nvSpPr>
          <p:cNvPr id="118" name="TextBox 117">
            <a:extLst>
              <a:ext uri="{FF2B5EF4-FFF2-40B4-BE49-F238E27FC236}">
                <a16:creationId xmlns:a16="http://schemas.microsoft.com/office/drawing/2014/main" id="{C81C8EC5-AAA9-4DC4-2ABD-7586657271A4}"/>
              </a:ext>
            </a:extLst>
          </p:cNvPr>
          <p:cNvSpPr txBox="1"/>
          <p:nvPr/>
        </p:nvSpPr>
        <p:spPr>
          <a:xfrm>
            <a:off x="29719945" y="24093792"/>
            <a:ext cx="13613525" cy="1754326"/>
          </a:xfrm>
          <a:prstGeom prst="rect">
            <a:avLst/>
          </a:prstGeom>
          <a:noFill/>
        </p:spPr>
        <p:txBody>
          <a:bodyPr wrap="square" rtlCol="0">
            <a:spAutoFit/>
          </a:bodyPr>
          <a:lstStyle/>
          <a:p>
            <a:r>
              <a:rPr lang="en-US" sz="6000" b="1" dirty="0">
                <a:solidFill>
                  <a:schemeClr val="accent6">
                    <a:lumMod val="75000"/>
                  </a:schemeClr>
                </a:solidFill>
              </a:rPr>
              <a:t>Come to my session!</a:t>
            </a:r>
          </a:p>
          <a:p>
            <a:r>
              <a:rPr lang="en-US" sz="2400" dirty="0"/>
              <a:t>Put your words here describing your session and other BIORETS sessions at the conference. Consider adding a QR code to the session listing on the NSTA site.</a:t>
            </a:r>
          </a:p>
        </p:txBody>
      </p:sp>
      <p:sp>
        <p:nvSpPr>
          <p:cNvPr id="119" name="Rectangle 118">
            <a:extLst>
              <a:ext uri="{FF2B5EF4-FFF2-40B4-BE49-F238E27FC236}">
                <a16:creationId xmlns:a16="http://schemas.microsoft.com/office/drawing/2014/main" id="{034BB290-F6CC-9BA3-1575-9F30C6C49A26}"/>
              </a:ext>
            </a:extLst>
          </p:cNvPr>
          <p:cNvSpPr/>
          <p:nvPr/>
        </p:nvSpPr>
        <p:spPr>
          <a:xfrm>
            <a:off x="31070425" y="30063610"/>
            <a:ext cx="6850846" cy="67613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i="1" dirty="0">
                <a:solidFill>
                  <a:schemeClr val="accent6">
                    <a:lumMod val="75000"/>
                  </a:schemeClr>
                </a:solidFill>
              </a:rPr>
              <a:t>Picture caption</a:t>
            </a:r>
          </a:p>
        </p:txBody>
      </p:sp>
      <p:sp>
        <p:nvSpPr>
          <p:cNvPr id="120" name="TextBox 119">
            <a:extLst>
              <a:ext uri="{FF2B5EF4-FFF2-40B4-BE49-F238E27FC236}">
                <a16:creationId xmlns:a16="http://schemas.microsoft.com/office/drawing/2014/main" id="{4369FCA9-BD81-1365-FBC7-F186CD54B885}"/>
              </a:ext>
            </a:extLst>
          </p:cNvPr>
          <p:cNvSpPr txBox="1"/>
          <p:nvPr/>
        </p:nvSpPr>
        <p:spPr>
          <a:xfrm>
            <a:off x="37490493" y="29428866"/>
            <a:ext cx="5193021" cy="1815882"/>
          </a:xfrm>
          <a:prstGeom prst="rect">
            <a:avLst/>
          </a:prstGeom>
          <a:noFill/>
        </p:spPr>
        <p:txBody>
          <a:bodyPr wrap="square" rtlCol="0">
            <a:spAutoFit/>
          </a:bodyPr>
          <a:lstStyle/>
          <a:p>
            <a:pPr algn="ctr"/>
            <a:r>
              <a:rPr lang="en-US" sz="3600" b="1" dirty="0">
                <a:solidFill>
                  <a:schemeClr val="accent6">
                    <a:lumMod val="75000"/>
                  </a:schemeClr>
                </a:solidFill>
              </a:rPr>
              <a:t>Get In Touch</a:t>
            </a:r>
          </a:p>
          <a:p>
            <a:pPr algn="ctr"/>
            <a:r>
              <a:rPr lang="en-US" sz="2400" dirty="0"/>
              <a:t>Please feel free to reach out with</a:t>
            </a:r>
          </a:p>
          <a:p>
            <a:pPr algn="ctr"/>
            <a:r>
              <a:rPr lang="en-US" sz="2400" dirty="0"/>
              <a:t> any comments or questions to:  </a:t>
            </a:r>
            <a:r>
              <a:rPr lang="en-US" sz="2800" b="1" dirty="0">
                <a:solidFill>
                  <a:schemeClr val="accent6">
                    <a:lumMod val="75000"/>
                  </a:schemeClr>
                </a:solidFill>
              </a:rPr>
              <a:t>NAME@SCHOOL EMAIL.ORG</a:t>
            </a:r>
            <a:r>
              <a:rPr lang="en-US" sz="2400" b="1" dirty="0"/>
              <a:t>	</a:t>
            </a:r>
            <a:endParaRPr lang="en-US" sz="2400" dirty="0"/>
          </a:p>
        </p:txBody>
      </p:sp>
      <p:sp>
        <p:nvSpPr>
          <p:cNvPr id="122" name="TextBox 121">
            <a:extLst>
              <a:ext uri="{FF2B5EF4-FFF2-40B4-BE49-F238E27FC236}">
                <a16:creationId xmlns:a16="http://schemas.microsoft.com/office/drawing/2014/main" id="{5B51CA06-F67F-EDA2-F3E7-64EA949E0596}"/>
              </a:ext>
            </a:extLst>
          </p:cNvPr>
          <p:cNvSpPr txBox="1"/>
          <p:nvPr/>
        </p:nvSpPr>
        <p:spPr>
          <a:xfrm>
            <a:off x="29702389" y="19077270"/>
            <a:ext cx="13613525" cy="3231654"/>
          </a:xfrm>
          <a:prstGeom prst="rect">
            <a:avLst/>
          </a:prstGeom>
          <a:noFill/>
        </p:spPr>
        <p:txBody>
          <a:bodyPr wrap="square" rtlCol="0">
            <a:spAutoFit/>
          </a:bodyPr>
          <a:lstStyle/>
          <a:p>
            <a:r>
              <a:rPr lang="en-US" sz="6000" b="1" dirty="0">
                <a:solidFill>
                  <a:schemeClr val="accent6">
                    <a:lumMod val="75000"/>
                  </a:schemeClr>
                </a:solidFill>
              </a:rPr>
              <a:t>BIORETS Santa Cruz River</a:t>
            </a:r>
          </a:p>
          <a:p>
            <a:r>
              <a:rPr lang="en-US" sz="2400" dirty="0"/>
              <a:t>The BIORETS Santa Cruz River program is for middle and high school science teachers. The focus is on teachers conducting ecological research alongside University of Arizona professors and graduate students on the Santa Cruz River. Teachers learned from a wide array of stakeholder groups including county, city, and water utilities staff, and non-profit organizations working with the Santa Cruz River. Teachers worked concurrently to develop curriculum to bring the Santa Cruz River back to the classroom. Lessons and activities, including field trips, were implemented during the following school years. </a:t>
            </a:r>
          </a:p>
        </p:txBody>
      </p:sp>
      <p:sp>
        <p:nvSpPr>
          <p:cNvPr id="2" name="TextBox 1">
            <a:extLst>
              <a:ext uri="{FF2B5EF4-FFF2-40B4-BE49-F238E27FC236}">
                <a16:creationId xmlns:a16="http://schemas.microsoft.com/office/drawing/2014/main" id="{D4635AC4-E6C6-3FD6-95D5-5EA24C373B2D}"/>
              </a:ext>
            </a:extLst>
          </p:cNvPr>
          <p:cNvSpPr txBox="1"/>
          <p:nvPr/>
        </p:nvSpPr>
        <p:spPr>
          <a:xfrm>
            <a:off x="38122893" y="32041531"/>
            <a:ext cx="5193021" cy="646331"/>
          </a:xfrm>
          <a:prstGeom prst="rect">
            <a:avLst/>
          </a:prstGeom>
          <a:noFill/>
        </p:spPr>
        <p:txBody>
          <a:bodyPr wrap="square" rtlCol="0">
            <a:spAutoFit/>
          </a:bodyPr>
          <a:lstStyle/>
          <a:p>
            <a:r>
              <a:rPr lang="en-US" sz="3600" b="1" dirty="0">
                <a:solidFill>
                  <a:schemeClr val="accent6">
                    <a:lumMod val="75000"/>
                  </a:schemeClr>
                </a:solidFill>
              </a:rPr>
              <a:t>santacruz.arizona.edu</a:t>
            </a:r>
          </a:p>
        </p:txBody>
      </p:sp>
      <p:pic>
        <p:nvPicPr>
          <p:cNvPr id="3" name="Picture 2">
            <a:extLst>
              <a:ext uri="{FF2B5EF4-FFF2-40B4-BE49-F238E27FC236}">
                <a16:creationId xmlns:a16="http://schemas.microsoft.com/office/drawing/2014/main" id="{8B668547-8E05-CC31-BED2-FCB5D3B060A5}"/>
              </a:ext>
            </a:extLst>
          </p:cNvPr>
          <p:cNvPicPr>
            <a:picLocks noChangeAspect="1"/>
          </p:cNvPicPr>
          <p:nvPr/>
        </p:nvPicPr>
        <p:blipFill>
          <a:blip r:embed="rId13"/>
          <a:stretch>
            <a:fillRect/>
          </a:stretch>
        </p:blipFill>
        <p:spPr>
          <a:xfrm>
            <a:off x="39035370" y="354442"/>
            <a:ext cx="3790950" cy="3810000"/>
          </a:xfrm>
          <a:prstGeom prst="rect">
            <a:avLst/>
          </a:prstGeom>
        </p:spPr>
      </p:pic>
      <p:sp>
        <p:nvSpPr>
          <p:cNvPr id="4" name="TextBox 3">
            <a:extLst>
              <a:ext uri="{FF2B5EF4-FFF2-40B4-BE49-F238E27FC236}">
                <a16:creationId xmlns:a16="http://schemas.microsoft.com/office/drawing/2014/main" id="{5E5EE686-ABF6-95AD-8A13-1168BD4B438A}"/>
              </a:ext>
            </a:extLst>
          </p:cNvPr>
          <p:cNvSpPr txBox="1"/>
          <p:nvPr/>
        </p:nvSpPr>
        <p:spPr>
          <a:xfrm>
            <a:off x="5969929" y="26495396"/>
            <a:ext cx="8570959" cy="5447645"/>
          </a:xfrm>
          <a:prstGeom prst="rect">
            <a:avLst/>
          </a:prstGeom>
          <a:noFill/>
        </p:spPr>
        <p:txBody>
          <a:bodyPr wrap="square" rtlCol="0">
            <a:spAutoFit/>
          </a:bodyPr>
          <a:lstStyle/>
          <a:p>
            <a:r>
              <a:rPr lang="en-US" sz="5400" b="1" dirty="0">
                <a:solidFill>
                  <a:schemeClr val="accent6">
                    <a:lumMod val="75000"/>
                  </a:schemeClr>
                </a:solidFill>
              </a:rPr>
              <a:t>State Standards/NGSS (ideally)</a:t>
            </a:r>
          </a:p>
          <a:p>
            <a:pPr marL="571500" indent="-571500">
              <a:buFont typeface="Arial" panose="020B0604020202020204" pitchFamily="34" charset="0"/>
              <a:buChar char="•"/>
            </a:pPr>
            <a:r>
              <a:rPr lang="en-US" sz="4400" b="1" dirty="0"/>
              <a:t>Standard</a:t>
            </a:r>
          </a:p>
          <a:p>
            <a:pPr marL="571500" indent="-571500">
              <a:buFont typeface="Arial" panose="020B0604020202020204" pitchFamily="34" charset="0"/>
              <a:buChar char="•"/>
            </a:pPr>
            <a:r>
              <a:rPr lang="en-US" sz="4400" b="1" dirty="0"/>
              <a:t>Standard </a:t>
            </a:r>
          </a:p>
          <a:p>
            <a:pPr marL="571500" indent="-571500">
              <a:buFont typeface="Arial" panose="020B0604020202020204" pitchFamily="34" charset="0"/>
              <a:buChar char="•"/>
            </a:pPr>
            <a:r>
              <a:rPr lang="en-US" sz="4400" b="1" dirty="0"/>
              <a:t>Standard</a:t>
            </a:r>
          </a:p>
          <a:p>
            <a:pPr marL="571500" indent="-571500">
              <a:buFont typeface="Arial" panose="020B0604020202020204" pitchFamily="34" charset="0"/>
              <a:buChar char="•"/>
            </a:pPr>
            <a:endParaRPr lang="en-US" sz="4400" b="1" dirty="0"/>
          </a:p>
          <a:p>
            <a:pPr marL="571500" indent="-571500">
              <a:buFont typeface="Arial" panose="020B0604020202020204" pitchFamily="34" charset="0"/>
              <a:buChar char="•"/>
            </a:pPr>
            <a:endParaRPr lang="en-US" sz="4400" b="1" dirty="0"/>
          </a:p>
          <a:p>
            <a:pPr marL="571500" indent="-571500">
              <a:buFont typeface="Arial" panose="020B0604020202020204" pitchFamily="34" charset="0"/>
              <a:buChar char="•"/>
            </a:pPr>
            <a:endParaRPr lang="en-US" sz="2000" b="1" dirty="0"/>
          </a:p>
        </p:txBody>
      </p:sp>
      <p:sp>
        <p:nvSpPr>
          <p:cNvPr id="6" name="TextBox 5">
            <a:extLst>
              <a:ext uri="{FF2B5EF4-FFF2-40B4-BE49-F238E27FC236}">
                <a16:creationId xmlns:a16="http://schemas.microsoft.com/office/drawing/2014/main" id="{78F4B5BC-9E3A-8628-C1A9-F44A1BEF1AFC}"/>
              </a:ext>
            </a:extLst>
          </p:cNvPr>
          <p:cNvSpPr txBox="1"/>
          <p:nvPr/>
        </p:nvSpPr>
        <p:spPr>
          <a:xfrm>
            <a:off x="15087600" y="13097560"/>
            <a:ext cx="9232232" cy="3877985"/>
          </a:xfrm>
          <a:prstGeom prst="rect">
            <a:avLst/>
          </a:prstGeom>
          <a:noFill/>
        </p:spPr>
        <p:txBody>
          <a:bodyPr wrap="square">
            <a:spAutoFit/>
          </a:bodyPr>
          <a:lstStyle/>
          <a:p>
            <a:r>
              <a:rPr lang="en-US" sz="5400" b="1" dirty="0">
                <a:solidFill>
                  <a:schemeClr val="accent6">
                    <a:lumMod val="75000"/>
                  </a:schemeClr>
                </a:solidFill>
              </a:rPr>
              <a:t>Lesson Skills in BIG letters</a:t>
            </a:r>
          </a:p>
          <a:p>
            <a:r>
              <a:rPr lang="en-US" sz="4800" b="1" dirty="0">
                <a:solidFill>
                  <a:schemeClr val="accent6">
                    <a:lumMod val="75000"/>
                  </a:schemeClr>
                </a:solidFill>
              </a:rPr>
              <a:t>graphing</a:t>
            </a:r>
          </a:p>
          <a:p>
            <a:r>
              <a:rPr lang="en-US" sz="4800" b="1" dirty="0">
                <a:solidFill>
                  <a:schemeClr val="accent6">
                    <a:lumMod val="75000"/>
                  </a:schemeClr>
                </a:solidFill>
              </a:rPr>
              <a:t>data collection</a:t>
            </a:r>
          </a:p>
          <a:p>
            <a:r>
              <a:rPr lang="en-US" sz="4800" b="1" dirty="0">
                <a:solidFill>
                  <a:schemeClr val="accent6">
                    <a:lumMod val="75000"/>
                  </a:schemeClr>
                </a:solidFill>
              </a:rPr>
              <a:t>data visualization</a:t>
            </a:r>
          </a:p>
          <a:p>
            <a:r>
              <a:rPr lang="en-US" sz="4800" b="1" dirty="0">
                <a:solidFill>
                  <a:schemeClr val="accent6">
                    <a:lumMod val="75000"/>
                  </a:schemeClr>
                </a:solidFill>
              </a:rPr>
              <a:t>hypothesis generation</a:t>
            </a:r>
          </a:p>
        </p:txBody>
      </p:sp>
      <p:pic>
        <p:nvPicPr>
          <p:cNvPr id="38" name="Graphic 37" descr="A group of trees with bushes and flowers">
            <a:extLst>
              <a:ext uri="{FF2B5EF4-FFF2-40B4-BE49-F238E27FC236}">
                <a16:creationId xmlns:a16="http://schemas.microsoft.com/office/drawing/2014/main" id="{CF38AE7E-DB7F-D09C-03B9-638F5684CD13}"/>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2052888" y="9689404"/>
            <a:ext cx="8092766" cy="8092766"/>
          </a:xfrm>
          <a:prstGeom prst="rect">
            <a:avLst/>
          </a:prstGeom>
        </p:spPr>
      </p:pic>
      <p:pic>
        <p:nvPicPr>
          <p:cNvPr id="42" name="Graphic 41" descr="Spring flowers with a butterfly and dragonfly">
            <a:extLst>
              <a:ext uri="{FF2B5EF4-FFF2-40B4-BE49-F238E27FC236}">
                <a16:creationId xmlns:a16="http://schemas.microsoft.com/office/drawing/2014/main" id="{EB7DDF16-F6DE-3F87-5B31-0F20EE365460}"/>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29533792" y="25291447"/>
            <a:ext cx="5507853" cy="5507853"/>
          </a:xfrm>
          <a:prstGeom prst="rect">
            <a:avLst/>
          </a:prstGeom>
        </p:spPr>
      </p:pic>
      <p:sp>
        <p:nvSpPr>
          <p:cNvPr id="5" name="TextBox 4">
            <a:extLst>
              <a:ext uri="{FF2B5EF4-FFF2-40B4-BE49-F238E27FC236}">
                <a16:creationId xmlns:a16="http://schemas.microsoft.com/office/drawing/2014/main" id="{27793CA0-28D0-7813-20A9-AAF0B0729653}"/>
              </a:ext>
            </a:extLst>
          </p:cNvPr>
          <p:cNvSpPr txBox="1"/>
          <p:nvPr/>
        </p:nvSpPr>
        <p:spPr>
          <a:xfrm>
            <a:off x="244439" y="8653720"/>
            <a:ext cx="8015431" cy="2123658"/>
          </a:xfrm>
          <a:prstGeom prst="rect">
            <a:avLst/>
          </a:prstGeom>
          <a:noFill/>
        </p:spPr>
        <p:txBody>
          <a:bodyPr wrap="square" rtlCol="0">
            <a:spAutoFit/>
          </a:bodyPr>
          <a:lstStyle/>
          <a:p>
            <a:r>
              <a:rPr lang="en-US" sz="6000" b="1" dirty="0">
                <a:solidFill>
                  <a:schemeClr val="accent6">
                    <a:lumMod val="75000"/>
                  </a:schemeClr>
                </a:solidFill>
              </a:rPr>
              <a:t>Why?</a:t>
            </a:r>
            <a:endParaRPr lang="en-US" sz="6000" dirty="0"/>
          </a:p>
          <a:p>
            <a:r>
              <a:rPr lang="en-US" sz="3600" dirty="0"/>
              <a:t>Inspiration?</a:t>
            </a:r>
          </a:p>
          <a:p>
            <a:r>
              <a:rPr lang="en-US" sz="3600" dirty="0"/>
              <a:t>BIORETS?</a:t>
            </a:r>
          </a:p>
        </p:txBody>
      </p:sp>
      <p:sp>
        <p:nvSpPr>
          <p:cNvPr id="13" name="TextBox 12">
            <a:extLst>
              <a:ext uri="{FF2B5EF4-FFF2-40B4-BE49-F238E27FC236}">
                <a16:creationId xmlns:a16="http://schemas.microsoft.com/office/drawing/2014/main" id="{EBBE2371-7A36-DA4F-4BAB-CA400172518D}"/>
              </a:ext>
            </a:extLst>
          </p:cNvPr>
          <p:cNvSpPr txBox="1"/>
          <p:nvPr/>
        </p:nvSpPr>
        <p:spPr>
          <a:xfrm>
            <a:off x="14655589" y="22880680"/>
            <a:ext cx="14605211" cy="830997"/>
          </a:xfrm>
          <a:prstGeom prst="rect">
            <a:avLst/>
          </a:prstGeom>
          <a:noFill/>
        </p:spPr>
        <p:txBody>
          <a:bodyPr wrap="square">
            <a:spAutoFit/>
          </a:bodyPr>
          <a:lstStyle/>
          <a:p>
            <a:r>
              <a:rPr lang="en-US" sz="4800" b="1" dirty="0">
                <a:solidFill>
                  <a:schemeClr val="accent6">
                    <a:lumMod val="75000"/>
                  </a:schemeClr>
                </a:solidFill>
              </a:rPr>
              <a:t>Consider adding WHERE (start with US map)</a:t>
            </a:r>
          </a:p>
        </p:txBody>
      </p:sp>
      <p:pic>
        <p:nvPicPr>
          <p:cNvPr id="31" name="Picture 30" descr="A black background with blue text">
            <a:extLst>
              <a:ext uri="{FF2B5EF4-FFF2-40B4-BE49-F238E27FC236}">
                <a16:creationId xmlns:a16="http://schemas.microsoft.com/office/drawing/2014/main" id="{B9DD3635-4853-B96D-367D-AC8BE66E5DC9}"/>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2596700" y="30860393"/>
            <a:ext cx="8817727" cy="1617768"/>
          </a:xfrm>
          <a:prstGeom prst="rect">
            <a:avLst/>
          </a:prstGeom>
        </p:spPr>
      </p:pic>
      <p:grpSp>
        <p:nvGrpSpPr>
          <p:cNvPr id="33" name="Group 32">
            <a:extLst>
              <a:ext uri="{FF2B5EF4-FFF2-40B4-BE49-F238E27FC236}">
                <a16:creationId xmlns:a16="http://schemas.microsoft.com/office/drawing/2014/main" id="{AEAB046D-775A-9FF0-975F-4778CEB096F3}"/>
              </a:ext>
            </a:extLst>
          </p:cNvPr>
          <p:cNvGrpSpPr/>
          <p:nvPr/>
        </p:nvGrpSpPr>
        <p:grpSpPr>
          <a:xfrm>
            <a:off x="10478217" y="30527951"/>
            <a:ext cx="10655821" cy="2390449"/>
            <a:chOff x="10540663" y="30437807"/>
            <a:chExt cx="10655821" cy="2390449"/>
          </a:xfrm>
        </p:grpSpPr>
        <p:sp>
          <p:nvSpPr>
            <p:cNvPr id="29" name="TextBox 28">
              <a:extLst>
                <a:ext uri="{FF2B5EF4-FFF2-40B4-BE49-F238E27FC236}">
                  <a16:creationId xmlns:a16="http://schemas.microsoft.com/office/drawing/2014/main" id="{F87C4447-0487-A8A9-8CDE-F5A1694E1BF4}"/>
                </a:ext>
              </a:extLst>
            </p:cNvPr>
            <p:cNvSpPr txBox="1"/>
            <p:nvPr/>
          </p:nvSpPr>
          <p:spPr>
            <a:xfrm>
              <a:off x="13025257" y="30888742"/>
              <a:ext cx="8171227" cy="156966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NSF Award #2143228 BIORETS: Conserving water resources and riparian biodiversity in a changing desert climate</a:t>
              </a:r>
            </a:p>
          </p:txBody>
        </p:sp>
        <p:pic>
          <p:nvPicPr>
            <p:cNvPr id="32" name="Picture 31">
              <a:extLst>
                <a:ext uri="{FF2B5EF4-FFF2-40B4-BE49-F238E27FC236}">
                  <a16:creationId xmlns:a16="http://schemas.microsoft.com/office/drawing/2014/main" id="{91929554-400D-CE15-CF4C-3D98E06A0CEC}"/>
                </a:ext>
              </a:extLst>
            </p:cNvPr>
            <p:cNvPicPr>
              <a:picLocks noChangeAspect="1"/>
            </p:cNvPicPr>
            <p:nvPr/>
          </p:nvPicPr>
          <p:blipFill>
            <a:blip r:embed="rId13"/>
            <a:stretch>
              <a:fillRect/>
            </a:stretch>
          </p:blipFill>
          <p:spPr>
            <a:xfrm>
              <a:off x="10540663" y="30437807"/>
              <a:ext cx="2378497" cy="2390449"/>
            </a:xfrm>
            <a:prstGeom prst="rect">
              <a:avLst/>
            </a:prstGeom>
          </p:spPr>
        </p:pic>
      </p:grpSp>
      <p:sp>
        <p:nvSpPr>
          <p:cNvPr id="35" name="TextBox 34">
            <a:extLst>
              <a:ext uri="{FF2B5EF4-FFF2-40B4-BE49-F238E27FC236}">
                <a16:creationId xmlns:a16="http://schemas.microsoft.com/office/drawing/2014/main" id="{9698B174-A398-2361-5DC6-4BA4B5F185B1}"/>
              </a:ext>
            </a:extLst>
          </p:cNvPr>
          <p:cNvSpPr txBox="1"/>
          <p:nvPr/>
        </p:nvSpPr>
        <p:spPr>
          <a:xfrm>
            <a:off x="36111385" y="26891073"/>
            <a:ext cx="7086826" cy="187743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Download Lesson Materials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QR Code to Lesson on website</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3600" b="1" dirty="0">
                <a:solidFill>
                  <a:srgbClr val="70AD47">
                    <a:lumMod val="75000"/>
                  </a:srgbClr>
                </a:solidFill>
                <a:latin typeface="Calibri" panose="020F0502020204030204"/>
              </a:rPr>
              <a:t>Santacruz.arizona.edu/educators</a:t>
            </a:r>
          </a:p>
        </p:txBody>
      </p:sp>
      <p:pic>
        <p:nvPicPr>
          <p:cNvPr id="10" name="Picture 9" descr="A group of people looking at a square in a field&#10;&#10;AI-generated content may be incorrect.">
            <a:extLst>
              <a:ext uri="{FF2B5EF4-FFF2-40B4-BE49-F238E27FC236}">
                <a16:creationId xmlns:a16="http://schemas.microsoft.com/office/drawing/2014/main" id="{CA5F7B12-5005-2A68-E610-E85B9893F20B}"/>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859109" y="19425118"/>
            <a:ext cx="6574640" cy="4930980"/>
          </a:xfrm>
          <a:prstGeom prst="rect">
            <a:avLst/>
          </a:prstGeom>
        </p:spPr>
      </p:pic>
      <p:pic>
        <p:nvPicPr>
          <p:cNvPr id="12" name="Picture 11" descr="A child drawing on a piece of paper&#10;&#10;AI-generated content may be incorrect.">
            <a:extLst>
              <a:ext uri="{FF2B5EF4-FFF2-40B4-BE49-F238E27FC236}">
                <a16:creationId xmlns:a16="http://schemas.microsoft.com/office/drawing/2014/main" id="{5C4E0DBD-3446-D054-6029-CCD6AE4D171C}"/>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5087600" y="7381996"/>
            <a:ext cx="3620446" cy="4827261"/>
          </a:xfrm>
          <a:prstGeom prst="rect">
            <a:avLst/>
          </a:prstGeom>
        </p:spPr>
      </p:pic>
    </p:spTree>
    <p:extLst>
      <p:ext uri="{BB962C8B-B14F-4D97-AF65-F5344CB8AC3E}">
        <p14:creationId xmlns:p14="http://schemas.microsoft.com/office/powerpoint/2010/main" val="3749248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7" grpId="0"/>
      <p:bldP spid="58" grpId="0"/>
      <p:bldP spid="65" grpId="0"/>
      <p:bldP spid="70" grpId="0"/>
      <p:bldP spid="118" grpId="0"/>
      <p:bldP spid="120" grpId="0"/>
      <p:bldP spid="122"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686251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6284</TotalTime>
  <Words>757</Words>
  <Application>Microsoft Office PowerPoint</Application>
  <PresentationFormat>Custom</PresentationFormat>
  <Paragraphs>95</Paragraphs>
  <Slides>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vt:i4>
      </vt:variant>
    </vt:vector>
  </HeadingPairs>
  <TitlesOfParts>
    <vt:vector size="9" baseType="lpstr">
      <vt:lpstr>Arial</vt:lpstr>
      <vt:lpstr>Calibri</vt:lpstr>
      <vt:lpstr>Calibri Light</vt:lpstr>
      <vt:lpstr>Times New Roman</vt:lpstr>
      <vt:lpstr>Wingdings</vt:lpstr>
      <vt:lpstr>Office Theme</vt:lpstr>
      <vt:lpstr>Instructions: This is a template for you to modify with your material. You can change the main (green) headings to better fit your project but plan to cover the main topics in the headings. None of the text needs to be kept unless it works for your lesson/activity. Use high resolution photos only. Required elements are the logos on top and the logos + text on bottom.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Dukes, Phillip</dc:creator>
  <cp:lastModifiedBy>Bruhn, Jacqueline Marie - (jmbruhn)</cp:lastModifiedBy>
  <cp:revision>16</cp:revision>
  <dcterms:created xsi:type="dcterms:W3CDTF">2024-01-18T17:49:00Z</dcterms:created>
  <dcterms:modified xsi:type="dcterms:W3CDTF">2025-01-30T19:11:05Z</dcterms:modified>
</cp:coreProperties>
</file>