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Amatic SC"/>
      <p:regular r:id="rId25"/>
      <p:bold r:id="rId26"/>
    </p:embeddedFont>
    <p:embeddedFont>
      <p:font typeface="Short Stack"/>
      <p:regular r:id="rId27"/>
    </p:embeddedFont>
    <p:embeddedFont>
      <p:font typeface="Quicksan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Quicksand-regular.fntdata"/><Relationship Id="rId27" Type="http://schemas.openxmlformats.org/officeDocument/2006/relationships/font" Target="fonts/ShortStac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330b29e7c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330b29e7c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276c371029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276c371029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ea6c4cec2b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ea6c4cec2b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Encourage students to display the data in a way that is </a:t>
            </a:r>
            <a:r>
              <a:rPr lang="en"/>
              <a:t>meaningful</a:t>
            </a:r>
            <a:r>
              <a:rPr lang="en"/>
              <a:t> to them. They can draw a bunch of people and color them in to represent the different parts (present or absent). They can use different colors to represent different days, for example, green is present on Tuesday and blue if for Wednesday.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Remind students that there is NO right or wrong answers.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For Week 4 - Gather boy/girl data from each classroom/grade. If unavailable from the office, ask teachers for their data.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ea6c4cec2b_0_1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0" name="Google Shape;820;g2ea6c4cec2b_0_1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lang="en"/>
              <a:t>For Week 4 - Gather boy/girl data from each classroom/grade. If unavailable from the office, ask teachers for their data.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ea6c4cec2b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6" name="Google Shape;826;g2ea6c4cec2b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Week 4 - </a:t>
            </a:r>
            <a:r>
              <a:rPr lang="en"/>
              <a:t>Gather boy/girl data from each classroom/grade. If unavailable from the office, ask teachers for their data.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ea6c4cec2b_0_1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2ea6c4cec2b_0_1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to class start: </a:t>
            </a:r>
            <a:r>
              <a:rPr lang="en"/>
              <a:t>Gather boy/girl data from each classroom/grade. If unavailable from the office, ask teachers for their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ea6c4cec2b_0_1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2ea6c4cec2b_0_1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ea6c4cec2b_0_1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2ea6c4cec2b_0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Week 7 - </a:t>
            </a:r>
            <a:r>
              <a:rPr lang="en">
                <a:solidFill>
                  <a:schemeClr val="dk1"/>
                </a:solidFill>
              </a:rPr>
              <a:t>Ask the office about student Enrollment type - open vs in district enrolled students.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ea6c4cec2b_0_1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2ea6c4cec2b_0_1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this week you will need to </a:t>
            </a:r>
            <a:r>
              <a:rPr lang="en">
                <a:solidFill>
                  <a:schemeClr val="dk1"/>
                </a:solidFill>
              </a:rPr>
              <a:t>ask the office about student Enrollment type - open vs in district enrolled students.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ea6c4cec2b_0_1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ea6c4cec2b_0_1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ea6c4cec2b_0_1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ea6c4cec2b_0_1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276c37102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276c37102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276c37102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9" name="Google Shape;769;g276c37102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ebcd8c4a0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ebcd8c4a0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2ea6c4cec2b_0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2ea6c4cec2b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76c371029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76c371029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76c371029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76c371029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76c3710298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276c371029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dk2"/>
        </a:soli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lvl1pPr lvl="0" rtl="0" algn="ctr">
              <a:lnSpc>
                <a:spcPct val="80000"/>
              </a:lnSpc>
              <a:spcBef>
                <a:spcPts val="0"/>
              </a:spcBef>
              <a:spcAft>
                <a:spcPts val="0"/>
              </a:spcAft>
              <a:buClr>
                <a:schemeClr val="lt1"/>
              </a:buClr>
              <a:buSzPts val="6000"/>
              <a:buNone/>
              <a:defRPr sz="6000">
                <a:solidFill>
                  <a:schemeClr val="lt1"/>
                </a:solidFill>
              </a:defRPr>
            </a:lvl1pPr>
            <a:lvl2pPr lvl="1" rtl="0" algn="ctr">
              <a:lnSpc>
                <a:spcPct val="80000"/>
              </a:lnSpc>
              <a:spcBef>
                <a:spcPts val="0"/>
              </a:spcBef>
              <a:spcAft>
                <a:spcPts val="0"/>
              </a:spcAft>
              <a:buClr>
                <a:schemeClr val="lt1"/>
              </a:buClr>
              <a:buSzPts val="6000"/>
              <a:buNone/>
              <a:defRPr sz="6000">
                <a:solidFill>
                  <a:schemeClr val="lt1"/>
                </a:solidFill>
              </a:defRPr>
            </a:lvl2pPr>
            <a:lvl3pPr lvl="2" rtl="0" algn="ctr">
              <a:lnSpc>
                <a:spcPct val="80000"/>
              </a:lnSpc>
              <a:spcBef>
                <a:spcPts val="0"/>
              </a:spcBef>
              <a:spcAft>
                <a:spcPts val="0"/>
              </a:spcAft>
              <a:buClr>
                <a:schemeClr val="lt1"/>
              </a:buClr>
              <a:buSzPts val="6000"/>
              <a:buNone/>
              <a:defRPr sz="6000">
                <a:solidFill>
                  <a:schemeClr val="lt1"/>
                </a:solidFill>
              </a:defRPr>
            </a:lvl3pPr>
            <a:lvl4pPr lvl="3" rtl="0" algn="ctr">
              <a:lnSpc>
                <a:spcPct val="80000"/>
              </a:lnSpc>
              <a:spcBef>
                <a:spcPts val="0"/>
              </a:spcBef>
              <a:spcAft>
                <a:spcPts val="0"/>
              </a:spcAft>
              <a:buClr>
                <a:schemeClr val="lt1"/>
              </a:buClr>
              <a:buSzPts val="6000"/>
              <a:buNone/>
              <a:defRPr sz="6000">
                <a:solidFill>
                  <a:schemeClr val="lt1"/>
                </a:solidFill>
              </a:defRPr>
            </a:lvl4pPr>
            <a:lvl5pPr lvl="4" rtl="0" algn="ctr">
              <a:lnSpc>
                <a:spcPct val="80000"/>
              </a:lnSpc>
              <a:spcBef>
                <a:spcPts val="0"/>
              </a:spcBef>
              <a:spcAft>
                <a:spcPts val="0"/>
              </a:spcAft>
              <a:buClr>
                <a:schemeClr val="lt1"/>
              </a:buClr>
              <a:buSzPts val="6000"/>
              <a:buNone/>
              <a:defRPr sz="6000">
                <a:solidFill>
                  <a:schemeClr val="lt1"/>
                </a:solidFill>
              </a:defRPr>
            </a:lvl5pPr>
            <a:lvl6pPr lvl="5" rtl="0" algn="ctr">
              <a:lnSpc>
                <a:spcPct val="80000"/>
              </a:lnSpc>
              <a:spcBef>
                <a:spcPts val="0"/>
              </a:spcBef>
              <a:spcAft>
                <a:spcPts val="0"/>
              </a:spcAft>
              <a:buClr>
                <a:schemeClr val="lt1"/>
              </a:buClr>
              <a:buSzPts val="6000"/>
              <a:buNone/>
              <a:defRPr sz="6000">
                <a:solidFill>
                  <a:schemeClr val="lt1"/>
                </a:solidFill>
              </a:defRPr>
            </a:lvl6pPr>
            <a:lvl7pPr lvl="6" rtl="0" algn="ctr">
              <a:lnSpc>
                <a:spcPct val="80000"/>
              </a:lnSpc>
              <a:spcBef>
                <a:spcPts val="0"/>
              </a:spcBef>
              <a:spcAft>
                <a:spcPts val="0"/>
              </a:spcAft>
              <a:buClr>
                <a:schemeClr val="lt1"/>
              </a:buClr>
              <a:buSzPts val="6000"/>
              <a:buNone/>
              <a:defRPr sz="6000">
                <a:solidFill>
                  <a:schemeClr val="lt1"/>
                </a:solidFill>
              </a:defRPr>
            </a:lvl7pPr>
            <a:lvl8pPr lvl="7" rtl="0" algn="ctr">
              <a:lnSpc>
                <a:spcPct val="80000"/>
              </a:lnSpc>
              <a:spcBef>
                <a:spcPts val="0"/>
              </a:spcBef>
              <a:spcAft>
                <a:spcPts val="0"/>
              </a:spcAft>
              <a:buClr>
                <a:schemeClr val="lt1"/>
              </a:buClr>
              <a:buSzPts val="6000"/>
              <a:buNone/>
              <a:defRPr sz="6000">
                <a:solidFill>
                  <a:schemeClr val="lt1"/>
                </a:solidFill>
              </a:defRPr>
            </a:lvl8pPr>
            <a:lvl9pPr lvl="8" rtl="0" algn="ctr">
              <a:lnSpc>
                <a:spcPct val="80000"/>
              </a:lnSpc>
              <a:spcBef>
                <a:spcPts val="0"/>
              </a:spcBef>
              <a:spcAft>
                <a:spcPts val="0"/>
              </a:spcAft>
              <a:buClr>
                <a:schemeClr val="lt1"/>
              </a:buClr>
              <a:buSzPts val="6000"/>
              <a:buNone/>
              <a:defRPr sz="6000">
                <a:solidFill>
                  <a:schemeClr val="lt1"/>
                </a:solidFill>
              </a:defRPr>
            </a:lvl9pPr>
          </a:lstStyle>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rect b="b" l="l" r="r" t="t"/>
                <a:pathLst>
                  <a:path extrusionOk="0" h="31731" w="35017">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170373" y="4682299"/>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1974315">
                <a:off x="996275" y="3825647"/>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9911830">
                <a:off x="7595186" y="4010311"/>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4912930" y="846902"/>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1625368" y="3599553"/>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rect b="b" l="l" r="r" t="t"/>
                <a:pathLst>
                  <a:path extrusionOk="0" h="14760" w="15179">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rect b="b" l="l" r="r" t="t"/>
                <a:pathLst>
                  <a:path extrusionOk="0" h="23844" w="23544">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ttern">
  <p:cSld name="BLANK_1">
    <p:spTree>
      <p:nvGrpSpPr>
        <p:cNvPr id="564" name="Shape 564"/>
        <p:cNvGrpSpPr/>
        <p:nvPr/>
      </p:nvGrpSpPr>
      <p:grpSpPr>
        <a:xfrm>
          <a:off x="0" y="0"/>
          <a:ext cx="0" cy="0"/>
          <a:chOff x="0" y="0"/>
          <a:chExt cx="0" cy="0"/>
        </a:xfrm>
      </p:grpSpPr>
      <p:grpSp>
        <p:nvGrpSpPr>
          <p:cNvPr id="565" name="Google Shape;565;p11"/>
          <p:cNvGrpSpPr/>
          <p:nvPr/>
        </p:nvGrpSpPr>
        <p:grpSpPr>
          <a:xfrm>
            <a:off x="-45603" y="4341395"/>
            <a:ext cx="9272423" cy="910791"/>
            <a:chOff x="-45603" y="440026"/>
            <a:chExt cx="9272423" cy="910791"/>
          </a:xfrm>
        </p:grpSpPr>
        <p:sp>
          <p:nvSpPr>
            <p:cNvPr id="566" name="Google Shape;566;p11"/>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7" name="Google Shape;567;p11"/>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8" name="Google Shape;568;p11"/>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9" name="Google Shape;569;p11"/>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0" name="Google Shape;570;p11"/>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1" name="Google Shape;571;p11"/>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2" name="Google Shape;572;p11"/>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3" name="Google Shape;573;p11"/>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4" name="Google Shape;574;p11"/>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5" name="Google Shape;575;p11"/>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6" name="Google Shape;576;p11"/>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7" name="Google Shape;577;p11"/>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8" name="Google Shape;578;p11"/>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79" name="Google Shape;579;p11"/>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0" name="Google Shape;580;p11"/>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1" name="Google Shape;581;p11"/>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2" name="Google Shape;582;p11"/>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3" name="Google Shape;583;p11"/>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4" name="Google Shape;584;p11"/>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5" name="Google Shape;585;p11"/>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86" name="Google Shape;586;p11"/>
            <p:cNvGrpSpPr/>
            <p:nvPr/>
          </p:nvGrpSpPr>
          <p:grpSpPr>
            <a:xfrm rot="890855">
              <a:off x="3181660" y="515636"/>
              <a:ext cx="370663" cy="217580"/>
              <a:chOff x="1429156" y="1387535"/>
              <a:chExt cx="657769" cy="386112"/>
            </a:xfrm>
          </p:grpSpPr>
          <p:sp>
            <p:nvSpPr>
              <p:cNvPr id="587" name="Google Shape;587;p11"/>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88" name="Google Shape;588;p11"/>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89" name="Google Shape;589;p11"/>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0" name="Google Shape;590;p11"/>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91" name="Google Shape;591;p11"/>
            <p:cNvGrpSpPr/>
            <p:nvPr/>
          </p:nvGrpSpPr>
          <p:grpSpPr>
            <a:xfrm>
              <a:off x="3707787" y="505390"/>
              <a:ext cx="212392" cy="256778"/>
              <a:chOff x="1010452" y="1144365"/>
              <a:chExt cx="376916" cy="455685"/>
            </a:xfrm>
          </p:grpSpPr>
          <p:sp>
            <p:nvSpPr>
              <p:cNvPr id="592" name="Google Shape;592;p11"/>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3" name="Google Shape;593;p11"/>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94" name="Google Shape;594;p11"/>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5" name="Google Shape;595;p11"/>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6" name="Google Shape;596;p11"/>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7" name="Google Shape;597;p11"/>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8" name="Google Shape;598;p11"/>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99" name="Google Shape;599;p11"/>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0" name="Google Shape;600;p11"/>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1" name="Google Shape;601;p11"/>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2" name="Google Shape;602;p11"/>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3" name="Google Shape;603;p11"/>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4" name="Google Shape;604;p11"/>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5" name="Google Shape;605;p11"/>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6" name="Google Shape;606;p11"/>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7" name="Google Shape;607;p11"/>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8" name="Google Shape;608;p11"/>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09" name="Google Shape;609;p11"/>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0" name="Google Shape;610;p11"/>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1" name="Google Shape;611;p11"/>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2" name="Google Shape;612;p11"/>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3" name="Google Shape;613;p11"/>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4" name="Google Shape;614;p11"/>
            <p:cNvGrpSpPr/>
            <p:nvPr/>
          </p:nvGrpSpPr>
          <p:grpSpPr>
            <a:xfrm>
              <a:off x="7836651" y="987182"/>
              <a:ext cx="121750" cy="155749"/>
              <a:chOff x="6422295" y="3351500"/>
              <a:chExt cx="252856" cy="323399"/>
            </a:xfrm>
          </p:grpSpPr>
          <p:sp>
            <p:nvSpPr>
              <p:cNvPr id="615" name="Google Shape;615;p11"/>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6" name="Google Shape;616;p11"/>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17" name="Google Shape;617;p11"/>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18" name="Google Shape;618;p11"/>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19" name="Google Shape;619;p11"/>
            <p:cNvGrpSpPr/>
            <p:nvPr/>
          </p:nvGrpSpPr>
          <p:grpSpPr>
            <a:xfrm>
              <a:off x="3137402" y="1006079"/>
              <a:ext cx="129429" cy="165162"/>
              <a:chOff x="6793660" y="3322411"/>
              <a:chExt cx="268804" cy="342944"/>
            </a:xfrm>
          </p:grpSpPr>
          <p:sp>
            <p:nvSpPr>
              <p:cNvPr id="620" name="Google Shape;620;p11"/>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1" name="Google Shape;621;p11"/>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2" name="Google Shape;622;p11"/>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3" name="Google Shape;623;p11"/>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4" name="Google Shape;624;p11"/>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25" name="Google Shape;625;p11"/>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big pattern">
  <p:cSld name="BLANK_1_1">
    <p:spTree>
      <p:nvGrpSpPr>
        <p:cNvPr id="626" name="Shape 626"/>
        <p:cNvGrpSpPr/>
        <p:nvPr/>
      </p:nvGrpSpPr>
      <p:grpSpPr>
        <a:xfrm>
          <a:off x="0" y="0"/>
          <a:ext cx="0" cy="0"/>
          <a:chOff x="0" y="0"/>
          <a:chExt cx="0" cy="0"/>
        </a:xfrm>
      </p:grpSpPr>
      <p:sp>
        <p:nvSpPr>
          <p:cNvPr id="627" name="Google Shape;627;p12"/>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28" name="Google Shape;628;p12"/>
          <p:cNvSpPr/>
          <p:nvPr/>
        </p:nvSpPr>
        <p:spPr>
          <a:xfrm>
            <a:off x="3877329" y="869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690" name="Shape 690"/>
        <p:cNvGrpSpPr/>
        <p:nvPr/>
      </p:nvGrpSpPr>
      <p:grpSpPr>
        <a:xfrm>
          <a:off x="0" y="0"/>
          <a:ext cx="0" cy="0"/>
          <a:chOff x="0" y="0"/>
          <a:chExt cx="0" cy="0"/>
        </a:xfrm>
      </p:grpSpPr>
      <p:sp>
        <p:nvSpPr>
          <p:cNvPr id="691" name="Google Shape;691;p13"/>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92" name="Google Shape;692;p13"/>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3" name="Google Shape;693;p13"/>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694" name="Shape 694"/>
        <p:cNvGrpSpPr/>
        <p:nvPr/>
      </p:nvGrpSpPr>
      <p:grpSpPr>
        <a:xfrm>
          <a:off x="0" y="0"/>
          <a:ext cx="0" cy="0"/>
          <a:chOff x="0" y="0"/>
          <a:chExt cx="0" cy="0"/>
        </a:xfrm>
      </p:grpSpPr>
      <p:sp>
        <p:nvSpPr>
          <p:cNvPr id="695" name="Google Shape;695;p14"/>
          <p:cNvSpPr txBox="1"/>
          <p:nvPr>
            <p:ph idx="1" type="subTitle"/>
          </p:nvPr>
        </p:nvSpPr>
        <p:spPr>
          <a:xfrm>
            <a:off x="2842400" y="2100233"/>
            <a:ext cx="3459300" cy="420900"/>
          </a:xfrm>
          <a:prstGeom prst="rect">
            <a:avLst/>
          </a:prstGeom>
          <a:ln>
            <a:noFill/>
          </a:ln>
        </p:spPr>
        <p:txBody>
          <a:bodyPr anchorCtr="0" anchor="t" bIns="0" lIns="0" spcFirstLastPara="1" rIns="0" wrap="square" tIns="0">
            <a:noAutofit/>
          </a:bodyPr>
          <a:lstStyle>
            <a:lvl1pPr lvl="0" rtl="0" algn="ctr">
              <a:lnSpc>
                <a:spcPct val="100000"/>
              </a:lnSpc>
              <a:spcBef>
                <a:spcPts val="600"/>
              </a:spcBef>
              <a:spcAft>
                <a:spcPts val="0"/>
              </a:spcAft>
              <a:buClr>
                <a:schemeClr val="dk1"/>
              </a:buClr>
              <a:buSzPts val="1800"/>
              <a:buNone/>
              <a:defRPr/>
            </a:lvl1pPr>
            <a:lvl2pPr lvl="1" rtl="0" algn="ctr">
              <a:lnSpc>
                <a:spcPct val="100000"/>
              </a:lnSpc>
              <a:spcBef>
                <a:spcPts val="0"/>
              </a:spcBef>
              <a:spcAft>
                <a:spcPts val="0"/>
              </a:spcAft>
              <a:buClr>
                <a:schemeClr val="dk1"/>
              </a:buClr>
              <a:buSzPts val="2800"/>
              <a:buNone/>
              <a:defRPr sz="2800">
                <a:solidFill>
                  <a:schemeClr val="dk1"/>
                </a:solidFill>
              </a:defRPr>
            </a:lvl2pPr>
            <a:lvl3pPr lvl="2" rtl="0" algn="ctr">
              <a:lnSpc>
                <a:spcPct val="100000"/>
              </a:lnSpc>
              <a:spcBef>
                <a:spcPts val="0"/>
              </a:spcBef>
              <a:spcAft>
                <a:spcPts val="0"/>
              </a:spcAft>
              <a:buClr>
                <a:schemeClr val="dk1"/>
              </a:buClr>
              <a:buSzPts val="2800"/>
              <a:buNone/>
              <a:defRPr sz="2800">
                <a:solidFill>
                  <a:schemeClr val="dk1"/>
                </a:solidFill>
              </a:defRPr>
            </a:lvl3pPr>
            <a:lvl4pPr lvl="3" rtl="0" algn="ctr">
              <a:lnSpc>
                <a:spcPct val="100000"/>
              </a:lnSpc>
              <a:spcBef>
                <a:spcPts val="0"/>
              </a:spcBef>
              <a:spcAft>
                <a:spcPts val="0"/>
              </a:spcAft>
              <a:buClr>
                <a:schemeClr val="dk1"/>
              </a:buClr>
              <a:buSzPts val="2800"/>
              <a:buNone/>
              <a:defRPr sz="2800">
                <a:solidFill>
                  <a:schemeClr val="dk1"/>
                </a:solidFill>
              </a:defRPr>
            </a:lvl4pPr>
            <a:lvl5pPr lvl="4" rtl="0" algn="ctr">
              <a:lnSpc>
                <a:spcPct val="100000"/>
              </a:lnSpc>
              <a:spcBef>
                <a:spcPts val="0"/>
              </a:spcBef>
              <a:spcAft>
                <a:spcPts val="0"/>
              </a:spcAft>
              <a:buClr>
                <a:schemeClr val="dk1"/>
              </a:buClr>
              <a:buSzPts val="2800"/>
              <a:buNone/>
              <a:defRPr sz="2800">
                <a:solidFill>
                  <a:schemeClr val="dk1"/>
                </a:solidFill>
              </a:defRPr>
            </a:lvl5pPr>
            <a:lvl6pPr lvl="5" rtl="0" algn="ctr">
              <a:lnSpc>
                <a:spcPct val="100000"/>
              </a:lnSpc>
              <a:spcBef>
                <a:spcPts val="0"/>
              </a:spcBef>
              <a:spcAft>
                <a:spcPts val="0"/>
              </a:spcAft>
              <a:buClr>
                <a:schemeClr val="dk1"/>
              </a:buClr>
              <a:buSzPts val="2800"/>
              <a:buNone/>
              <a:defRPr sz="2800">
                <a:solidFill>
                  <a:schemeClr val="dk1"/>
                </a:solidFill>
              </a:defRPr>
            </a:lvl6pPr>
            <a:lvl7pPr lvl="6" rtl="0" algn="ctr">
              <a:lnSpc>
                <a:spcPct val="100000"/>
              </a:lnSpc>
              <a:spcBef>
                <a:spcPts val="0"/>
              </a:spcBef>
              <a:spcAft>
                <a:spcPts val="0"/>
              </a:spcAft>
              <a:buClr>
                <a:schemeClr val="dk1"/>
              </a:buClr>
              <a:buSzPts val="2800"/>
              <a:buNone/>
              <a:defRPr sz="2800">
                <a:solidFill>
                  <a:schemeClr val="dk1"/>
                </a:solidFill>
              </a:defRPr>
            </a:lvl7pPr>
            <a:lvl8pPr lvl="7" rtl="0" algn="ctr">
              <a:lnSpc>
                <a:spcPct val="100000"/>
              </a:lnSpc>
              <a:spcBef>
                <a:spcPts val="0"/>
              </a:spcBef>
              <a:spcAft>
                <a:spcPts val="0"/>
              </a:spcAft>
              <a:buClr>
                <a:schemeClr val="dk1"/>
              </a:buClr>
              <a:buSzPts val="2800"/>
              <a:buNone/>
              <a:defRPr sz="2800">
                <a:solidFill>
                  <a:schemeClr val="dk1"/>
                </a:solidFill>
              </a:defRPr>
            </a:lvl8pPr>
            <a:lvl9pPr lvl="8" rtl="0" algn="ctr">
              <a:lnSpc>
                <a:spcPct val="100000"/>
              </a:lnSpc>
              <a:spcBef>
                <a:spcPts val="0"/>
              </a:spcBef>
              <a:spcAft>
                <a:spcPts val="0"/>
              </a:spcAft>
              <a:buClr>
                <a:schemeClr val="dk1"/>
              </a:buClr>
              <a:buSzPts val="2800"/>
              <a:buNone/>
              <a:defRPr sz="2800">
                <a:solidFill>
                  <a:schemeClr val="dk1"/>
                </a:solidFill>
              </a:defRPr>
            </a:lvl9pPr>
          </a:lstStyle>
          <a:p/>
        </p:txBody>
      </p:sp>
      <p:sp>
        <p:nvSpPr>
          <p:cNvPr id="696" name="Google Shape;696;p14"/>
          <p:cNvSpPr txBox="1"/>
          <p:nvPr>
            <p:ph type="ctrTitle"/>
          </p:nvPr>
        </p:nvSpPr>
        <p:spPr>
          <a:xfrm>
            <a:off x="1604000" y="566753"/>
            <a:ext cx="5935800" cy="1507800"/>
          </a:xfrm>
          <a:prstGeom prst="rect">
            <a:avLst/>
          </a:prstGeom>
          <a:ln>
            <a:noFill/>
          </a:ln>
        </p:spPr>
        <p:txBody>
          <a:bodyPr anchorCtr="0" anchor="ctr" bIns="0" lIns="0" spcFirstLastPara="1" rIns="0" wrap="square" tIns="0">
            <a:noAutofit/>
          </a:bodyPr>
          <a:lstStyle>
            <a:lvl1pPr lvl="0" rtl="0" algn="ctr">
              <a:lnSpc>
                <a:spcPct val="80000"/>
              </a:lnSpc>
              <a:spcBef>
                <a:spcPts val="0"/>
              </a:spcBef>
              <a:spcAft>
                <a:spcPts val="0"/>
              </a:spcAft>
              <a:buClr>
                <a:schemeClr val="lt2"/>
              </a:buClr>
              <a:buSzPts val="3300"/>
              <a:buNone/>
              <a:defRPr sz="6000">
                <a:solidFill>
                  <a:schemeClr val="lt2"/>
                </a:solidFill>
              </a:defRPr>
            </a:lvl1pPr>
            <a:lvl2pPr lvl="1" rtl="0" algn="ctr">
              <a:lnSpc>
                <a:spcPct val="80000"/>
              </a:lnSpc>
              <a:spcBef>
                <a:spcPts val="0"/>
              </a:spcBef>
              <a:spcAft>
                <a:spcPts val="0"/>
              </a:spcAft>
              <a:buClr>
                <a:schemeClr val="accent4"/>
              </a:buClr>
              <a:buSzPts val="3500"/>
              <a:buNone/>
              <a:defRPr sz="3500">
                <a:solidFill>
                  <a:schemeClr val="accent4"/>
                </a:solidFill>
              </a:defRPr>
            </a:lvl2pPr>
            <a:lvl3pPr lvl="2" rtl="0" algn="ctr">
              <a:lnSpc>
                <a:spcPct val="80000"/>
              </a:lnSpc>
              <a:spcBef>
                <a:spcPts val="0"/>
              </a:spcBef>
              <a:spcAft>
                <a:spcPts val="0"/>
              </a:spcAft>
              <a:buClr>
                <a:schemeClr val="accent4"/>
              </a:buClr>
              <a:buSzPts val="3500"/>
              <a:buNone/>
              <a:defRPr sz="3500">
                <a:solidFill>
                  <a:schemeClr val="accent4"/>
                </a:solidFill>
              </a:defRPr>
            </a:lvl3pPr>
            <a:lvl4pPr lvl="3" rtl="0" algn="ctr">
              <a:lnSpc>
                <a:spcPct val="80000"/>
              </a:lnSpc>
              <a:spcBef>
                <a:spcPts val="0"/>
              </a:spcBef>
              <a:spcAft>
                <a:spcPts val="0"/>
              </a:spcAft>
              <a:buClr>
                <a:schemeClr val="accent4"/>
              </a:buClr>
              <a:buSzPts val="3500"/>
              <a:buNone/>
              <a:defRPr sz="3500">
                <a:solidFill>
                  <a:schemeClr val="accent4"/>
                </a:solidFill>
              </a:defRPr>
            </a:lvl4pPr>
            <a:lvl5pPr lvl="4" rtl="0" algn="ctr">
              <a:lnSpc>
                <a:spcPct val="80000"/>
              </a:lnSpc>
              <a:spcBef>
                <a:spcPts val="0"/>
              </a:spcBef>
              <a:spcAft>
                <a:spcPts val="0"/>
              </a:spcAft>
              <a:buClr>
                <a:schemeClr val="accent4"/>
              </a:buClr>
              <a:buSzPts val="3500"/>
              <a:buNone/>
              <a:defRPr sz="3500">
                <a:solidFill>
                  <a:schemeClr val="accent4"/>
                </a:solidFill>
              </a:defRPr>
            </a:lvl5pPr>
            <a:lvl6pPr lvl="5" rtl="0" algn="ctr">
              <a:lnSpc>
                <a:spcPct val="80000"/>
              </a:lnSpc>
              <a:spcBef>
                <a:spcPts val="0"/>
              </a:spcBef>
              <a:spcAft>
                <a:spcPts val="0"/>
              </a:spcAft>
              <a:buClr>
                <a:schemeClr val="accent4"/>
              </a:buClr>
              <a:buSzPts val="3500"/>
              <a:buNone/>
              <a:defRPr sz="3500">
                <a:solidFill>
                  <a:schemeClr val="accent4"/>
                </a:solidFill>
              </a:defRPr>
            </a:lvl6pPr>
            <a:lvl7pPr lvl="6" rtl="0" algn="ctr">
              <a:lnSpc>
                <a:spcPct val="80000"/>
              </a:lnSpc>
              <a:spcBef>
                <a:spcPts val="0"/>
              </a:spcBef>
              <a:spcAft>
                <a:spcPts val="0"/>
              </a:spcAft>
              <a:buClr>
                <a:schemeClr val="accent4"/>
              </a:buClr>
              <a:buSzPts val="3500"/>
              <a:buNone/>
              <a:defRPr sz="3500">
                <a:solidFill>
                  <a:schemeClr val="accent4"/>
                </a:solidFill>
              </a:defRPr>
            </a:lvl7pPr>
            <a:lvl8pPr lvl="7" rtl="0" algn="ctr">
              <a:lnSpc>
                <a:spcPct val="80000"/>
              </a:lnSpc>
              <a:spcBef>
                <a:spcPts val="0"/>
              </a:spcBef>
              <a:spcAft>
                <a:spcPts val="0"/>
              </a:spcAft>
              <a:buClr>
                <a:schemeClr val="accent4"/>
              </a:buClr>
              <a:buSzPts val="3500"/>
              <a:buNone/>
              <a:defRPr sz="3500">
                <a:solidFill>
                  <a:schemeClr val="accent4"/>
                </a:solidFill>
              </a:defRPr>
            </a:lvl8pPr>
            <a:lvl9pPr lvl="8" rtl="0"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bg>
      <p:bgPr>
        <a:solidFill>
          <a:schemeClr val="accent3"/>
        </a:solidFill>
      </p:bgPr>
    </p:bg>
    <p:spTree>
      <p:nvGrpSpPr>
        <p:cNvPr id="697" name="Shape 697"/>
        <p:cNvGrpSpPr/>
        <p:nvPr/>
      </p:nvGrpSpPr>
      <p:grpSpPr>
        <a:xfrm>
          <a:off x="0" y="0"/>
          <a:ext cx="0" cy="0"/>
          <a:chOff x="0" y="0"/>
          <a:chExt cx="0" cy="0"/>
        </a:xfrm>
      </p:grpSpPr>
      <p:grpSp>
        <p:nvGrpSpPr>
          <p:cNvPr id="698" name="Google Shape;698;p15"/>
          <p:cNvGrpSpPr/>
          <p:nvPr/>
        </p:nvGrpSpPr>
        <p:grpSpPr>
          <a:xfrm>
            <a:off x="7343003" y="3409675"/>
            <a:ext cx="1691422" cy="1732548"/>
            <a:chOff x="7343003" y="3409675"/>
            <a:chExt cx="1691422" cy="1732548"/>
          </a:xfrm>
        </p:grpSpPr>
        <p:grpSp>
          <p:nvGrpSpPr>
            <p:cNvPr id="699" name="Google Shape;699;p15"/>
            <p:cNvGrpSpPr/>
            <p:nvPr/>
          </p:nvGrpSpPr>
          <p:grpSpPr>
            <a:xfrm>
              <a:off x="7343003" y="4453711"/>
              <a:ext cx="316800" cy="688513"/>
              <a:chOff x="7343003" y="4453711"/>
              <a:chExt cx="316800" cy="688513"/>
            </a:xfrm>
          </p:grpSpPr>
          <p:sp>
            <p:nvSpPr>
              <p:cNvPr id="700" name="Google Shape;700;p15"/>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5"/>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5"/>
            <p:cNvGrpSpPr/>
            <p:nvPr/>
          </p:nvGrpSpPr>
          <p:grpSpPr>
            <a:xfrm>
              <a:off x="7801210" y="4105700"/>
              <a:ext cx="316800" cy="1036523"/>
              <a:chOff x="7801210" y="4105700"/>
              <a:chExt cx="316800" cy="1036523"/>
            </a:xfrm>
          </p:grpSpPr>
          <p:sp>
            <p:nvSpPr>
              <p:cNvPr id="703" name="Google Shape;703;p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5"/>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15"/>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15"/>
            <p:cNvGrpSpPr/>
            <p:nvPr/>
          </p:nvGrpSpPr>
          <p:grpSpPr>
            <a:xfrm>
              <a:off x="8259418" y="3757688"/>
              <a:ext cx="316800" cy="1384535"/>
              <a:chOff x="8259418" y="3757688"/>
              <a:chExt cx="316800" cy="1384535"/>
            </a:xfrm>
          </p:grpSpPr>
          <p:sp>
            <p:nvSpPr>
              <p:cNvPr id="707" name="Google Shape;707;p15"/>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15"/>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5"/>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5"/>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5"/>
            <p:cNvGrpSpPr/>
            <p:nvPr/>
          </p:nvGrpSpPr>
          <p:grpSpPr>
            <a:xfrm>
              <a:off x="8717625" y="3409675"/>
              <a:ext cx="316800" cy="1732548"/>
              <a:chOff x="8717625" y="3409675"/>
              <a:chExt cx="316800" cy="1732548"/>
            </a:xfrm>
          </p:grpSpPr>
          <p:sp>
            <p:nvSpPr>
              <p:cNvPr id="712" name="Google Shape;712;p15"/>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15"/>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5"/>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5"/>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7" name="Google Shape;717;p15"/>
          <p:cNvGrpSpPr/>
          <p:nvPr/>
        </p:nvGrpSpPr>
        <p:grpSpPr>
          <a:xfrm>
            <a:off x="5043503" y="0"/>
            <a:ext cx="3814072" cy="3839102"/>
            <a:chOff x="5043503" y="0"/>
            <a:chExt cx="3814072" cy="3839102"/>
          </a:xfrm>
        </p:grpSpPr>
        <p:sp>
          <p:nvSpPr>
            <p:cNvPr id="718" name="Google Shape;718;p15"/>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5"/>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15"/>
            <p:cNvGrpSpPr/>
            <p:nvPr/>
          </p:nvGrpSpPr>
          <p:grpSpPr>
            <a:xfrm>
              <a:off x="7647812" y="2704283"/>
              <a:ext cx="635219" cy="635219"/>
              <a:chOff x="6725724" y="2701260"/>
              <a:chExt cx="1208101" cy="1208100"/>
            </a:xfrm>
          </p:grpSpPr>
          <p:sp>
            <p:nvSpPr>
              <p:cNvPr id="721" name="Google Shape;721;p15"/>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5"/>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1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15"/>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5" name="Google Shape;725;p15"/>
            <p:cNvGrpSpPr/>
            <p:nvPr/>
          </p:nvGrpSpPr>
          <p:grpSpPr>
            <a:xfrm>
              <a:off x="7952720" y="179238"/>
              <a:ext cx="873165" cy="873003"/>
              <a:chOff x="7754428" y="208725"/>
              <a:chExt cx="541800" cy="541800"/>
            </a:xfrm>
          </p:grpSpPr>
          <p:sp>
            <p:nvSpPr>
              <p:cNvPr id="726" name="Google Shape;726;p15"/>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5"/>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15"/>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15"/>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15"/>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15"/>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1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15"/>
          <p:cNvSpPr txBox="1"/>
          <p:nvPr>
            <p:ph type="ctrTitle"/>
          </p:nvPr>
        </p:nvSpPr>
        <p:spPr>
          <a:xfrm>
            <a:off x="824000" y="1613813"/>
            <a:ext cx="4255500" cy="18729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735" name="Google Shape;735;p15"/>
          <p:cNvSpPr txBox="1"/>
          <p:nvPr>
            <p:ph idx="1" type="subTitle"/>
          </p:nvPr>
        </p:nvSpPr>
        <p:spPr>
          <a:xfrm>
            <a:off x="824000" y="3596300"/>
            <a:ext cx="4255500" cy="695400"/>
          </a:xfrm>
          <a:prstGeom prst="rect">
            <a:avLst/>
          </a:prstGeom>
        </p:spPr>
        <p:txBody>
          <a:bodyPr anchorCtr="0" anchor="t" bIns="0" lIns="0" spcFirstLastPara="1" rIns="0" wrap="square" tIns="0">
            <a:noAutofit/>
          </a:bodyPr>
          <a:lstStyle>
            <a:lvl1pPr lvl="0" rtl="0">
              <a:lnSpc>
                <a:spcPct val="100000"/>
              </a:lnSpc>
              <a:spcBef>
                <a:spcPts val="60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6" name="Google Shape;736;p15"/>
          <p:cNvSpPr txBox="1"/>
          <p:nvPr>
            <p:ph idx="12" type="sldNum"/>
          </p:nvPr>
        </p:nvSpPr>
        <p:spPr>
          <a:xfrm>
            <a:off x="8451046" y="4736976"/>
            <a:ext cx="548700" cy="3936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737" name="Shape 737"/>
        <p:cNvGrpSpPr/>
        <p:nvPr/>
      </p:nvGrpSpPr>
      <p:grpSpPr>
        <a:xfrm>
          <a:off x="0" y="0"/>
          <a:ext cx="0" cy="0"/>
          <a:chOff x="0" y="0"/>
          <a:chExt cx="0" cy="0"/>
        </a:xfrm>
      </p:grpSpPr>
      <p:sp>
        <p:nvSpPr>
          <p:cNvPr id="738" name="Google Shape;738;p16"/>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9" name="Google Shape;739;p16"/>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0" name="Google Shape;740;p16"/>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741" name="Shape 741"/>
        <p:cNvGrpSpPr/>
        <p:nvPr/>
      </p:nvGrpSpPr>
      <p:grpSpPr>
        <a:xfrm>
          <a:off x="0" y="0"/>
          <a:ext cx="0" cy="0"/>
          <a:chOff x="0" y="0"/>
          <a:chExt cx="0" cy="0"/>
        </a:xfrm>
      </p:grpSpPr>
      <p:sp>
        <p:nvSpPr>
          <p:cNvPr id="742" name="Google Shape;742;p1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3" name="Google Shape;743;p1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4" name="Google Shape;744;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745" name="Shape 745"/>
        <p:cNvGrpSpPr/>
        <p:nvPr/>
      </p:nvGrpSpPr>
      <p:grpSpPr>
        <a:xfrm>
          <a:off x="0" y="0"/>
          <a:ext cx="0" cy="0"/>
          <a:chOff x="0" y="0"/>
          <a:chExt cx="0" cy="0"/>
        </a:xfrm>
      </p:grpSpPr>
      <p:sp>
        <p:nvSpPr>
          <p:cNvPr id="746" name="Google Shape;746;p1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47" name="Google Shape;747;p18"/>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8" name="Google Shape;748;p18"/>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09" name="Shape 109"/>
        <p:cNvGrpSpPr/>
        <p:nvPr/>
      </p:nvGrpSpPr>
      <p:grpSpPr>
        <a:xfrm>
          <a:off x="0" y="0"/>
          <a:ext cx="0" cy="0"/>
          <a:chOff x="0" y="0"/>
          <a:chExt cx="0" cy="0"/>
        </a:xfrm>
      </p:grpSpPr>
      <p:sp>
        <p:nvSpPr>
          <p:cNvPr id="110" name="Google Shape;110;p3"/>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1" name="Google Shape;111;p3"/>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000"/>
              <a:buNone/>
              <a:defRPr sz="2000">
                <a:solidFill>
                  <a:schemeClr val="dk2"/>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5"/>
        </a:solidFill>
      </p:bgPr>
    </p:bg>
    <p:spTree>
      <p:nvGrpSpPr>
        <p:cNvPr id="175"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39" name="Google Shape;239;p4"/>
          <p:cNvSpPr txBox="1"/>
          <p:nvPr>
            <p:ph idx="1" type="body"/>
          </p:nvPr>
        </p:nvSpPr>
        <p:spPr>
          <a:xfrm>
            <a:off x="2052200" y="1253925"/>
            <a:ext cx="5039700" cy="2675100"/>
          </a:xfrm>
          <a:prstGeom prst="rect">
            <a:avLst/>
          </a:prstGeom>
        </p:spPr>
        <p:txBody>
          <a:bodyPr anchorCtr="0" anchor="t" bIns="0" lIns="0" spcFirstLastPara="1" rIns="0" wrap="square" tIns="0">
            <a:noAutofit/>
          </a:bodyPr>
          <a:lstStyle>
            <a:lvl1pPr indent="-457200" lvl="0" marL="457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1pPr>
            <a:lvl2pPr indent="-457200" lvl="1" marL="914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2pPr>
            <a:lvl3pPr indent="-457200" lvl="2" marL="1371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3pPr>
            <a:lvl4pPr indent="-457200" lvl="3" marL="1828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4pPr>
            <a:lvl5pPr indent="-457200" lvl="4" marL="22860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5pPr>
            <a:lvl6pPr indent="-457200" lvl="5" marL="27432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6pPr>
            <a:lvl7pPr indent="-457200" lvl="6" marL="32004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7pPr>
            <a:lvl8pPr indent="-457200" lvl="7" marL="36576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8pPr>
            <a:lvl9pPr indent="-457200" lvl="8" marL="4114800" rtl="0" algn="ctr">
              <a:lnSpc>
                <a:spcPct val="105000"/>
              </a:lnSpc>
              <a:spcBef>
                <a:spcPts val="0"/>
              </a:spcBef>
              <a:spcAft>
                <a:spcPts val="0"/>
              </a:spcAft>
              <a:buSzPts val="3600"/>
              <a:buFont typeface="Amatic SC"/>
              <a:buChar char="✗"/>
              <a:defRPr b="1" sz="3600">
                <a:latin typeface="Amatic SC"/>
                <a:ea typeface="Amatic SC"/>
                <a:cs typeface="Amatic SC"/>
                <a:sym typeface="Amatic SC"/>
              </a:defRPr>
            </a:lvl9pPr>
          </a:lstStyle>
          <a:p/>
        </p:txBody>
      </p:sp>
      <p:sp>
        <p:nvSpPr>
          <p:cNvPr id="240" name="Google Shape;240;p4"/>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02" name="Google Shape;302;p5"/>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3" name="Google Shape;303;p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304" name="Google Shape;304;p5"/>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5" name="Shape 305"/>
        <p:cNvGrpSpPr/>
        <p:nvPr/>
      </p:nvGrpSpPr>
      <p:grpSpPr>
        <a:xfrm>
          <a:off x="0" y="0"/>
          <a:ext cx="0" cy="0"/>
          <a:chOff x="0" y="0"/>
          <a:chExt cx="0" cy="0"/>
        </a:xfrm>
      </p:grpSpPr>
      <p:grpSp>
        <p:nvGrpSpPr>
          <p:cNvPr id="306"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27"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32"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5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60"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66" name="Google Shape;366;p6"/>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7" name="Google Shape;367;p6"/>
          <p:cNvSpPr txBox="1"/>
          <p:nvPr>
            <p:ph idx="1" type="body"/>
          </p:nvPr>
        </p:nvSpPr>
        <p:spPr>
          <a:xfrm>
            <a:off x="1028375"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8" name="Google Shape;368;p6"/>
          <p:cNvSpPr txBox="1"/>
          <p:nvPr>
            <p:ph idx="2" type="body"/>
          </p:nvPr>
        </p:nvSpPr>
        <p:spPr>
          <a:xfrm>
            <a:off x="4675573" y="1404153"/>
            <a:ext cx="3440100" cy="26754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69" name="Google Shape;369;p6"/>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0" name="Shape 370"/>
        <p:cNvGrpSpPr/>
        <p:nvPr/>
      </p:nvGrpSpPr>
      <p:grpSpPr>
        <a:xfrm>
          <a:off x="0" y="0"/>
          <a:ext cx="0" cy="0"/>
          <a:chOff x="0" y="0"/>
          <a:chExt cx="0" cy="0"/>
        </a:xfrm>
      </p:grpSpPr>
      <p:grpSp>
        <p:nvGrpSpPr>
          <p:cNvPr id="371" name="Google Shape;371;p7"/>
          <p:cNvGrpSpPr/>
          <p:nvPr/>
        </p:nvGrpSpPr>
        <p:grpSpPr>
          <a:xfrm>
            <a:off x="-45603" y="4341395"/>
            <a:ext cx="9272423" cy="910791"/>
            <a:chOff x="-45603" y="440026"/>
            <a:chExt cx="9272423" cy="910791"/>
          </a:xfrm>
        </p:grpSpPr>
        <p:sp>
          <p:nvSpPr>
            <p:cNvPr id="372" name="Google Shape;372;p7"/>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3" name="Google Shape;373;p7"/>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4" name="Google Shape;374;p7"/>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5" name="Google Shape;375;p7"/>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6" name="Google Shape;376;p7"/>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7" name="Google Shape;377;p7"/>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8" name="Google Shape;378;p7"/>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79" name="Google Shape;379;p7"/>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0" name="Google Shape;380;p7"/>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1" name="Google Shape;381;p7"/>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2" name="Google Shape;382;p7"/>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3" name="Google Shape;383;p7"/>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4" name="Google Shape;384;p7"/>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5" name="Google Shape;385;p7"/>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6" name="Google Shape;386;p7"/>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7" name="Google Shape;387;p7"/>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8" name="Google Shape;388;p7"/>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89" name="Google Shape;389;p7"/>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0" name="Google Shape;390;p7"/>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1" name="Google Shape;391;p7"/>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2" name="Google Shape;392;p7"/>
            <p:cNvGrpSpPr/>
            <p:nvPr/>
          </p:nvGrpSpPr>
          <p:grpSpPr>
            <a:xfrm rot="890855">
              <a:off x="3181660" y="515636"/>
              <a:ext cx="370663" cy="217580"/>
              <a:chOff x="1429156" y="1387535"/>
              <a:chExt cx="657769" cy="386112"/>
            </a:xfrm>
          </p:grpSpPr>
          <p:sp>
            <p:nvSpPr>
              <p:cNvPr id="393" name="Google Shape;393;p7"/>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4" name="Google Shape;394;p7"/>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395" name="Google Shape;395;p7"/>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6" name="Google Shape;396;p7"/>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397" name="Google Shape;397;p7"/>
            <p:cNvGrpSpPr/>
            <p:nvPr/>
          </p:nvGrpSpPr>
          <p:grpSpPr>
            <a:xfrm>
              <a:off x="3707787" y="505390"/>
              <a:ext cx="212392" cy="256778"/>
              <a:chOff x="1010452" y="1144365"/>
              <a:chExt cx="376916" cy="455685"/>
            </a:xfrm>
          </p:grpSpPr>
          <p:sp>
            <p:nvSpPr>
              <p:cNvPr id="398" name="Google Shape;398;p7"/>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399" name="Google Shape;399;p7"/>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00" name="Google Shape;400;p7"/>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1" name="Google Shape;401;p7"/>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2" name="Google Shape;402;p7"/>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3" name="Google Shape;403;p7"/>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4" name="Google Shape;404;p7"/>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5" name="Google Shape;405;p7"/>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6" name="Google Shape;406;p7"/>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7" name="Google Shape;407;p7"/>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8" name="Google Shape;408;p7"/>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09" name="Google Shape;409;p7"/>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0" name="Google Shape;410;p7"/>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1" name="Google Shape;411;p7"/>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2" name="Google Shape;412;p7"/>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3" name="Google Shape;413;p7"/>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4" name="Google Shape;414;p7"/>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5" name="Google Shape;415;p7"/>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6" name="Google Shape;416;p7"/>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7" name="Google Shape;417;p7"/>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8" name="Google Shape;418;p7"/>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19" name="Google Shape;419;p7"/>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0" name="Google Shape;420;p7"/>
            <p:cNvGrpSpPr/>
            <p:nvPr/>
          </p:nvGrpSpPr>
          <p:grpSpPr>
            <a:xfrm>
              <a:off x="7836651" y="987182"/>
              <a:ext cx="121750" cy="155749"/>
              <a:chOff x="6422295" y="3351500"/>
              <a:chExt cx="252856" cy="323399"/>
            </a:xfrm>
          </p:grpSpPr>
          <p:sp>
            <p:nvSpPr>
              <p:cNvPr id="421" name="Google Shape;421;p7"/>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2" name="Google Shape;422;p7"/>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3" name="Google Shape;423;p7"/>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4" name="Google Shape;424;p7"/>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25" name="Google Shape;425;p7"/>
            <p:cNvGrpSpPr/>
            <p:nvPr/>
          </p:nvGrpSpPr>
          <p:grpSpPr>
            <a:xfrm>
              <a:off x="3137402" y="1006079"/>
              <a:ext cx="129429" cy="165162"/>
              <a:chOff x="6793660" y="3322411"/>
              <a:chExt cx="268804" cy="342944"/>
            </a:xfrm>
          </p:grpSpPr>
          <p:sp>
            <p:nvSpPr>
              <p:cNvPr id="426" name="Google Shape;426;p7"/>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7" name="Google Shape;427;p7"/>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28" name="Google Shape;428;p7"/>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29" name="Google Shape;429;p7"/>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0" name="Google Shape;430;p7"/>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31" name="Google Shape;431;p7"/>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2" name="Google Shape;432;p7"/>
          <p:cNvSpPr txBox="1"/>
          <p:nvPr>
            <p:ph idx="1" type="body"/>
          </p:nvPr>
        </p:nvSpPr>
        <p:spPr>
          <a:xfrm>
            <a:off x="1028375"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3" name="Google Shape;433;p7"/>
          <p:cNvSpPr txBox="1"/>
          <p:nvPr>
            <p:ph idx="2" type="body"/>
          </p:nvPr>
        </p:nvSpPr>
        <p:spPr>
          <a:xfrm>
            <a:off x="3439718"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4" name="Google Shape;434;p7"/>
          <p:cNvSpPr txBox="1"/>
          <p:nvPr>
            <p:ph idx="3" type="body"/>
          </p:nvPr>
        </p:nvSpPr>
        <p:spPr>
          <a:xfrm>
            <a:off x="5851061" y="1431000"/>
            <a:ext cx="2200500" cy="26574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435" name="Google Shape;435;p7"/>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6" name="Shape 436"/>
        <p:cNvGrpSpPr/>
        <p:nvPr/>
      </p:nvGrpSpPr>
      <p:grpSpPr>
        <a:xfrm>
          <a:off x="0" y="0"/>
          <a:ext cx="0" cy="0"/>
          <a:chOff x="0" y="0"/>
          <a:chExt cx="0" cy="0"/>
        </a:xfrm>
      </p:grpSpPr>
      <p:grpSp>
        <p:nvGrpSpPr>
          <p:cNvPr id="437" name="Google Shape;437;p8"/>
          <p:cNvGrpSpPr/>
          <p:nvPr/>
        </p:nvGrpSpPr>
        <p:grpSpPr>
          <a:xfrm>
            <a:off x="-45603" y="4341395"/>
            <a:ext cx="9272423" cy="910791"/>
            <a:chOff x="-45603" y="440026"/>
            <a:chExt cx="9272423" cy="910791"/>
          </a:xfrm>
        </p:grpSpPr>
        <p:sp>
          <p:nvSpPr>
            <p:cNvPr id="438" name="Google Shape;438;p8"/>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39" name="Google Shape;439;p8"/>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0" name="Google Shape;440;p8"/>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1" name="Google Shape;441;p8"/>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2" name="Google Shape;442;p8"/>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3" name="Google Shape;443;p8"/>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4" name="Google Shape;444;p8"/>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5" name="Google Shape;445;p8"/>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6" name="Google Shape;446;p8"/>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7" name="Google Shape;447;p8"/>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8" name="Google Shape;448;p8"/>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49" name="Google Shape;449;p8"/>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0" name="Google Shape;450;p8"/>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1" name="Google Shape;451;p8"/>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2" name="Google Shape;452;p8"/>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3" name="Google Shape;453;p8"/>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4" name="Google Shape;454;p8"/>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5" name="Google Shape;455;p8"/>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6" name="Google Shape;456;p8"/>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57" name="Google Shape;457;p8"/>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58" name="Google Shape;458;p8"/>
            <p:cNvGrpSpPr/>
            <p:nvPr/>
          </p:nvGrpSpPr>
          <p:grpSpPr>
            <a:xfrm rot="890855">
              <a:off x="3181660" y="515636"/>
              <a:ext cx="370663" cy="217580"/>
              <a:chOff x="1429156" y="1387535"/>
              <a:chExt cx="657769" cy="386112"/>
            </a:xfrm>
          </p:grpSpPr>
          <p:sp>
            <p:nvSpPr>
              <p:cNvPr id="459" name="Google Shape;459;p8"/>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0" name="Google Shape;460;p8"/>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1" name="Google Shape;461;p8"/>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2" name="Google Shape;462;p8"/>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63" name="Google Shape;463;p8"/>
            <p:cNvGrpSpPr/>
            <p:nvPr/>
          </p:nvGrpSpPr>
          <p:grpSpPr>
            <a:xfrm>
              <a:off x="3707787" y="505390"/>
              <a:ext cx="212392" cy="256778"/>
              <a:chOff x="1010452" y="1144365"/>
              <a:chExt cx="376916" cy="455685"/>
            </a:xfrm>
          </p:grpSpPr>
          <p:sp>
            <p:nvSpPr>
              <p:cNvPr id="464" name="Google Shape;464;p8"/>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5" name="Google Shape;465;p8"/>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66" name="Google Shape;466;p8"/>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7" name="Google Shape;467;p8"/>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8" name="Google Shape;468;p8"/>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69" name="Google Shape;469;p8"/>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0" name="Google Shape;470;p8"/>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1" name="Google Shape;471;p8"/>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2" name="Google Shape;472;p8"/>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3" name="Google Shape;473;p8"/>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4" name="Google Shape;474;p8"/>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5" name="Google Shape;475;p8"/>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6" name="Google Shape;476;p8"/>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7" name="Google Shape;477;p8"/>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8" name="Google Shape;478;p8"/>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79" name="Google Shape;479;p8"/>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0" name="Google Shape;480;p8"/>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1" name="Google Shape;481;p8"/>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2" name="Google Shape;482;p8"/>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3" name="Google Shape;483;p8"/>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4" name="Google Shape;484;p8"/>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5" name="Google Shape;485;p8"/>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86" name="Google Shape;486;p8"/>
            <p:cNvGrpSpPr/>
            <p:nvPr/>
          </p:nvGrpSpPr>
          <p:grpSpPr>
            <a:xfrm>
              <a:off x="7836651" y="987182"/>
              <a:ext cx="121750" cy="155749"/>
              <a:chOff x="6422295" y="3351500"/>
              <a:chExt cx="252856" cy="323399"/>
            </a:xfrm>
          </p:grpSpPr>
          <p:sp>
            <p:nvSpPr>
              <p:cNvPr id="487" name="Google Shape;487;p8"/>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88" name="Google Shape;488;p8"/>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89" name="Google Shape;489;p8"/>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0" name="Google Shape;490;p8"/>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491" name="Google Shape;491;p8"/>
            <p:cNvGrpSpPr/>
            <p:nvPr/>
          </p:nvGrpSpPr>
          <p:grpSpPr>
            <a:xfrm>
              <a:off x="3137402" y="1006079"/>
              <a:ext cx="129429" cy="165162"/>
              <a:chOff x="6793660" y="3322411"/>
              <a:chExt cx="268804" cy="342944"/>
            </a:xfrm>
          </p:grpSpPr>
          <p:sp>
            <p:nvSpPr>
              <p:cNvPr id="492" name="Google Shape;492;p8"/>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3" name="Google Shape;493;p8"/>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4" name="Google Shape;494;p8"/>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5" name="Google Shape;495;p8"/>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496" name="Google Shape;496;p8"/>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497" name="Google Shape;497;p8"/>
          <p:cNvSpPr txBox="1"/>
          <p:nvPr>
            <p:ph type="title"/>
          </p:nvPr>
        </p:nvSpPr>
        <p:spPr>
          <a:xfrm>
            <a:off x="1028375" y="662026"/>
            <a:ext cx="7087200" cy="550200"/>
          </a:xfrm>
          <a:prstGeom prst="rect">
            <a:avLst/>
          </a:prstGeom>
        </p:spPr>
        <p:txBody>
          <a:bodyPr anchorCtr="0" anchor="b" bIns="0" lIns="0" spcFirstLastPara="1" rIns="0" wrap="square" tIns="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98" name="Google Shape;498;p8"/>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9" name="Shape 499"/>
        <p:cNvGrpSpPr/>
        <p:nvPr/>
      </p:nvGrpSpPr>
      <p:grpSpPr>
        <a:xfrm>
          <a:off x="0" y="0"/>
          <a:ext cx="0" cy="0"/>
          <a:chOff x="0" y="0"/>
          <a:chExt cx="0" cy="0"/>
        </a:xfrm>
      </p:grpSpPr>
      <p:sp>
        <p:nvSpPr>
          <p:cNvPr id="500" name="Google Shape;500;p9"/>
          <p:cNvSpPr txBox="1"/>
          <p:nvPr>
            <p:ph idx="1" type="body"/>
          </p:nvPr>
        </p:nvSpPr>
        <p:spPr>
          <a:xfrm>
            <a:off x="1619425" y="4348000"/>
            <a:ext cx="5905200" cy="276900"/>
          </a:xfrm>
          <a:prstGeom prst="rect">
            <a:avLst/>
          </a:prstGeom>
        </p:spPr>
        <p:txBody>
          <a:bodyPr anchorCtr="0" anchor="t" bIns="0" lIns="0" spcFirstLastPara="1" rIns="0" wrap="square" tIns="0">
            <a:noAutofit/>
          </a:bodyPr>
          <a:lstStyle>
            <a:lvl1pPr indent="-228600" lvl="0" marL="457200" rtl="0" algn="ctr">
              <a:spcBef>
                <a:spcPts val="360"/>
              </a:spcBef>
              <a:spcAft>
                <a:spcPts val="0"/>
              </a:spcAft>
              <a:buSzPts val="1400"/>
              <a:buNone/>
              <a:defRPr sz="1400"/>
            </a:lvl1pPr>
          </a:lstStyle>
          <a:p/>
        </p:txBody>
      </p:sp>
      <p:sp>
        <p:nvSpPr>
          <p:cNvPr id="501" name="Google Shape;501;p9"/>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rect b="b" l="l" r="r" t="t"/>
              <a:pathLst>
                <a:path extrusionOk="0" h="819510" w="580988">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rect b="b" l="l" r="r" t="t"/>
              <a:pathLst>
                <a:path extrusionOk="0" h="638994" w="699146">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rect b="b" l="l" r="r" t="t"/>
              <a:pathLst>
                <a:path extrusionOk="0" h="826169" w="374196">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rect b="b" l="l" r="r" t="t"/>
              <a:pathLst>
                <a:path extrusionOk="0" h="644114" w="293264">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rect b="b" l="l" r="r" t="t"/>
              <a:pathLst>
                <a:path extrusionOk="0" h="389164" w="575352">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rect b="b" l="l" r="r" t="t"/>
              <a:pathLst>
                <a:path extrusionOk="0" h="420510" w="620122">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rect b="b" l="l" r="r" t="t"/>
              <a:pathLst>
                <a:path extrusionOk="0" h="776612" w="421613">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rect b="b" l="l" r="r" t="t"/>
              <a:pathLst>
                <a:path extrusionOk="0" h="193920" w="724776">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rect b="b" l="l" r="r" t="t"/>
              <a:pathLst>
                <a:path extrusionOk="0" h="598221" w="232561">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rect b="b" l="l" r="r" t="t"/>
              <a:pathLst>
                <a:path extrusionOk="0" h="755251" w="288538">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rect b="b" l="l" r="r" t="t"/>
              <a:pathLst>
                <a:path extrusionOk="0" h="376095" w="393594">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rect b="b" l="l" r="r" t="t"/>
              <a:pathLst>
                <a:path extrusionOk="0" h="720725" w="64770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rect b="b" l="l" r="r" t="t"/>
              <a:pathLst>
                <a:path extrusionOk="0" h="734197" w="646904">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rect b="b" l="l" r="r" t="t"/>
              <a:pathLst>
                <a:path extrusionOk="0" h="660184" w="816364">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rect b="b" l="l" r="r" t="t"/>
              <a:pathLst>
                <a:path extrusionOk="0" h="782962" w="718509">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rect b="b" l="l" r="r" t="t"/>
              <a:pathLst>
                <a:path extrusionOk="0" h="758335" w="673492">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rect b="b" l="l" r="r" t="t"/>
              <a:pathLst>
                <a:path extrusionOk="0" h="667312" w="832925">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rect b="b" l="l" r="r" t="t"/>
              <a:pathLst>
                <a:path extrusionOk="0" h="472205" w="528147">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rect b="b" l="l" r="r" t="t"/>
              <a:pathLst>
                <a:path extrusionOk="0" h="573530" w="434661">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rect b="b" l="l" r="r" t="t"/>
              <a:pathLst>
                <a:path extrusionOk="0" h="487578" w="828912">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rect b="b" l="l" r="r" t="t"/>
                <a:pathLst>
                  <a:path extrusionOk="0" h="448968" w="764848">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rect b="b" l="l" r="r" t="t"/>
                <a:pathLst>
                  <a:path extrusionOk="0" h="170426" w="358267">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rect b="b" l="l" r="r" t="t"/>
              <a:pathLst>
                <a:path extrusionOk="0" h="233045" w="884171">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rect b="b" l="l" r="r" t="t"/>
              <a:pathLst>
                <a:path extrusionOk="0" h="607108" w="773413">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rect b="b" l="l" r="r" t="t"/>
                <a:pathLst>
                  <a:path extrusionOk="0" h="529866" w="438274">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rect b="b" l="l" r="r" t="t"/>
                <a:pathLst>
                  <a:path extrusionOk="0" h="79674" w="40701">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rect b="b" l="l" r="r" t="t"/>
              <a:pathLst>
                <a:path extrusionOk="0" h="468109" w="461644">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rect b="b" l="l" r="r" t="t"/>
              <a:pathLst>
                <a:path extrusionOk="0" h="594697" w="526864">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rect b="b" l="l" r="r" t="t"/>
              <a:pathLst>
                <a:path extrusionOk="0" h="511517" w="408305">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rect b="b" l="l" r="r" t="t"/>
              <a:pathLst>
                <a:path extrusionOk="0" h="530506" w="336906">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rect b="b" l="l" r="r" t="t"/>
              <a:pathLst>
                <a:path extrusionOk="0" h="745490" w="701044">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rect b="b" l="l" r="r" t="t"/>
              <a:pathLst>
                <a:path extrusionOk="0" h="535482" w="859045">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rect b="b" l="l" r="r" t="t"/>
              <a:pathLst>
                <a:path extrusionOk="0" h="624012" w="422747">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rect b="b" l="l" r="r" t="t"/>
              <a:pathLst>
                <a:path extrusionOk="0" h="699230" w="556153">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rect b="b" l="l" r="r" t="t"/>
              <a:pathLst>
                <a:path extrusionOk="0" h="503173" w="529863">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rect b="b" l="l" r="r" t="t"/>
              <a:pathLst>
                <a:path extrusionOk="0" h="727844" w="342723">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rect b="b" l="l" r="r" t="t"/>
              <a:pathLst>
                <a:path extrusionOk="0" h="236105" w="279985">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rect b="b" l="l" r="r" t="t"/>
              <a:pathLst>
                <a:path extrusionOk="0" h="203172" w="204516">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rect b="b" l="l" r="r" t="t"/>
              <a:pathLst>
                <a:path extrusionOk="0" h="548433" w="254831">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rect b="b" l="l" r="r" t="t"/>
              <a:pathLst>
                <a:path extrusionOk="0" h="283204" w="277495">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rect b="b" l="l" r="r" t="t"/>
              <a:pathLst>
                <a:path extrusionOk="0" h="331207" w="299833">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rect b="b" l="l" r="r" t="t"/>
              <a:pathLst>
                <a:path extrusionOk="0" h="279767" w="259887">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rect b="b" l="l" r="r" t="t"/>
              <a:pathLst>
                <a:path extrusionOk="0" h="324321" w="237655">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rect b="b" l="l" r="r" t="t"/>
              <a:pathLst>
                <a:path extrusionOk="0" h="317193" w="179573">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rect b="b" l="l" r="r" t="t"/>
              <a:pathLst>
                <a:path extrusionOk="0" h="389850" w="283319">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rect b="b" l="l" r="r" t="t"/>
              <a:pathLst>
                <a:path extrusionOk="0" h="337538" w="260527">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rect b="b" l="l" r="r" t="t"/>
                <a:pathLst>
                  <a:path extrusionOk="0" h="376045" w="294019">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rect b="b" l="l" r="r" t="t"/>
                <a:pathLst>
                  <a:path extrusionOk="0" h="163519" w="78676">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rect b="b" l="l" r="r" t="t"/>
              <a:pathLst>
                <a:path extrusionOk="0" h="391754" w="386433">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rect b="b" l="l" r="r" t="t"/>
              <a:pathLst>
                <a:path extrusionOk="0" h="238555" w="308702">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rect b="b" l="l" r="r" t="t"/>
                <a:pathLst>
                  <a:path extrusionOk="0" h="398772" w="312563">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rect b="b" l="l" r="r" t="t"/>
                <a:pathLst>
                  <a:path extrusionOk="0" h="104597" w="150053">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rect b="b" l="l" r="r" t="t"/>
                <a:pathLst>
                  <a:path extrusionOk="0" h="88093" w="130983">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rect b="b" l="l" r="r" t="t"/>
              <a:pathLst>
                <a:path extrusionOk="0" h="299106" w="550703">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rect b="b" l="l" r="r" t="t"/>
              <a:pathLst>
                <a:path extrusionOk="0" h="267334" w="274579">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2" name="Shape 562"/>
        <p:cNvGrpSpPr/>
        <p:nvPr/>
      </p:nvGrpSpPr>
      <p:grpSpPr>
        <a:xfrm>
          <a:off x="0" y="0"/>
          <a:ext cx="0" cy="0"/>
          <a:chOff x="0" y="0"/>
          <a:chExt cx="0" cy="0"/>
        </a:xfrm>
      </p:grpSpPr>
      <p:sp>
        <p:nvSpPr>
          <p:cNvPr id="563" name="Google Shape;563;p10"/>
          <p:cNvSpPr txBox="1"/>
          <p:nvPr>
            <p:ph idx="12" type="sldNum"/>
          </p:nvPr>
        </p:nvSpPr>
        <p:spPr>
          <a:xfrm>
            <a:off x="4297625" y="4749850"/>
            <a:ext cx="548700" cy="276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1">
              <a:alphaModFix/>
            </a:blip>
            <a:srcRect b="0" l="0" r="0" t="0"/>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 name="Google Shape;17;p1"/>
          <p:cNvSpPr txBox="1"/>
          <p:nvPr>
            <p:ph type="title"/>
          </p:nvPr>
        </p:nvSpPr>
        <p:spPr>
          <a:xfrm>
            <a:off x="1028375" y="662026"/>
            <a:ext cx="7087200" cy="5502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1pPr>
            <a:lvl2pPr lvl="1"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2pPr>
            <a:lvl3pPr lvl="2"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3pPr>
            <a:lvl4pPr lvl="3"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4pPr>
            <a:lvl5pPr lvl="4"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5pPr>
            <a:lvl6pPr lvl="5"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6pPr>
            <a:lvl7pPr lvl="6"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7pPr>
            <a:lvl8pPr lvl="7"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8pPr>
            <a:lvl9pPr lvl="8" rtl="0" algn="ctr">
              <a:lnSpc>
                <a:spcPct val="90000"/>
              </a:lnSpc>
              <a:spcBef>
                <a:spcPts val="0"/>
              </a:spcBef>
              <a:spcAft>
                <a:spcPts val="0"/>
              </a:spcAft>
              <a:buClr>
                <a:schemeClr val="dk1"/>
              </a:buClr>
              <a:buSzPts val="3000"/>
              <a:buFont typeface="Amatic SC"/>
              <a:buNone/>
              <a:defRPr b="1" sz="3000">
                <a:solidFill>
                  <a:schemeClr val="dk1"/>
                </a:solidFill>
                <a:latin typeface="Amatic SC"/>
                <a:ea typeface="Amatic SC"/>
                <a:cs typeface="Amatic SC"/>
                <a:sym typeface="Amatic SC"/>
              </a:defRPr>
            </a:lvl9pPr>
          </a:lstStyle>
          <a:p/>
        </p:txBody>
      </p:sp>
      <p:sp>
        <p:nvSpPr>
          <p:cNvPr id="18" name="Google Shape;18;p1"/>
          <p:cNvSpPr txBox="1"/>
          <p:nvPr>
            <p:ph idx="12" type="sldNum"/>
          </p:nvPr>
        </p:nvSpPr>
        <p:spPr>
          <a:xfrm>
            <a:off x="4297625" y="4749850"/>
            <a:ext cx="548700" cy="276900"/>
          </a:xfrm>
          <a:prstGeom prst="rect">
            <a:avLst/>
          </a:prstGeom>
          <a:noFill/>
          <a:ln>
            <a:noFill/>
          </a:ln>
        </p:spPr>
        <p:txBody>
          <a:bodyPr anchorCtr="0" anchor="ctr" bIns="0" lIns="0" spcFirstLastPara="1" rIns="0" wrap="square" tIns="0">
            <a:noAutofit/>
          </a:bodyPr>
          <a:lstStyle>
            <a:lvl1pPr lvl="0" rtl="0" algn="ctr">
              <a:buNone/>
              <a:defRPr sz="1000">
                <a:solidFill>
                  <a:schemeClr val="dk2"/>
                </a:solidFill>
                <a:latin typeface="Quicksand"/>
                <a:ea typeface="Quicksand"/>
                <a:cs typeface="Quicksand"/>
                <a:sym typeface="Quicksand"/>
              </a:defRPr>
            </a:lvl1pPr>
            <a:lvl2pPr lvl="1" rtl="0" algn="ctr">
              <a:buNone/>
              <a:defRPr sz="1000">
                <a:solidFill>
                  <a:schemeClr val="dk2"/>
                </a:solidFill>
                <a:latin typeface="Quicksand"/>
                <a:ea typeface="Quicksand"/>
                <a:cs typeface="Quicksand"/>
                <a:sym typeface="Quicksand"/>
              </a:defRPr>
            </a:lvl2pPr>
            <a:lvl3pPr lvl="2" rtl="0" algn="ctr">
              <a:buNone/>
              <a:defRPr sz="1000">
                <a:solidFill>
                  <a:schemeClr val="dk2"/>
                </a:solidFill>
                <a:latin typeface="Quicksand"/>
                <a:ea typeface="Quicksand"/>
                <a:cs typeface="Quicksand"/>
                <a:sym typeface="Quicksand"/>
              </a:defRPr>
            </a:lvl3pPr>
            <a:lvl4pPr lvl="3" rtl="0" algn="ctr">
              <a:buNone/>
              <a:defRPr sz="1000">
                <a:solidFill>
                  <a:schemeClr val="dk2"/>
                </a:solidFill>
                <a:latin typeface="Quicksand"/>
                <a:ea typeface="Quicksand"/>
                <a:cs typeface="Quicksand"/>
                <a:sym typeface="Quicksand"/>
              </a:defRPr>
            </a:lvl4pPr>
            <a:lvl5pPr lvl="4" rtl="0" algn="ctr">
              <a:buNone/>
              <a:defRPr sz="1000">
                <a:solidFill>
                  <a:schemeClr val="dk2"/>
                </a:solidFill>
                <a:latin typeface="Quicksand"/>
                <a:ea typeface="Quicksand"/>
                <a:cs typeface="Quicksand"/>
                <a:sym typeface="Quicksand"/>
              </a:defRPr>
            </a:lvl5pPr>
            <a:lvl6pPr lvl="5" rtl="0" algn="ctr">
              <a:buNone/>
              <a:defRPr sz="1000">
                <a:solidFill>
                  <a:schemeClr val="dk2"/>
                </a:solidFill>
                <a:latin typeface="Quicksand"/>
                <a:ea typeface="Quicksand"/>
                <a:cs typeface="Quicksand"/>
                <a:sym typeface="Quicksand"/>
              </a:defRPr>
            </a:lvl6pPr>
            <a:lvl7pPr lvl="6" rtl="0" algn="ctr">
              <a:buNone/>
              <a:defRPr sz="1000">
                <a:solidFill>
                  <a:schemeClr val="dk2"/>
                </a:solidFill>
                <a:latin typeface="Quicksand"/>
                <a:ea typeface="Quicksand"/>
                <a:cs typeface="Quicksand"/>
                <a:sym typeface="Quicksand"/>
              </a:defRPr>
            </a:lvl7pPr>
            <a:lvl8pPr lvl="7" rtl="0" algn="ctr">
              <a:buNone/>
              <a:defRPr sz="1000">
                <a:solidFill>
                  <a:schemeClr val="dk2"/>
                </a:solidFill>
                <a:latin typeface="Quicksand"/>
                <a:ea typeface="Quicksand"/>
                <a:cs typeface="Quicksand"/>
                <a:sym typeface="Quicksand"/>
              </a:defRPr>
            </a:lvl8pPr>
            <a:lvl9pPr lvl="8" rtl="0" algn="ctr">
              <a:buNone/>
              <a:defRPr sz="1000">
                <a:solidFill>
                  <a:schemeClr val="dk2"/>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1"/>
          <p:cNvSpPr txBox="1"/>
          <p:nvPr>
            <p:ph idx="1" type="body"/>
          </p:nvPr>
        </p:nvSpPr>
        <p:spPr>
          <a:xfrm>
            <a:off x="1028375" y="1327952"/>
            <a:ext cx="7087200" cy="2683200"/>
          </a:xfrm>
          <a:prstGeom prst="rect">
            <a:avLst/>
          </a:prstGeom>
          <a:noFill/>
          <a:ln>
            <a:noFill/>
          </a:ln>
        </p:spPr>
        <p:txBody>
          <a:bodyPr anchorCtr="0" anchor="t" bIns="0" lIns="0" spcFirstLastPara="1" rIns="0" wrap="square" tIns="0">
            <a:noAutofit/>
          </a:bodyPr>
          <a:lstStyle>
            <a:lvl1pPr indent="-342900" lvl="0" marL="4572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indent="-342900" lvl="1" marL="9144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indent="-342900" lvl="2" marL="13716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indent="-342900" lvl="3" marL="18288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indent="-381000" lvl="4" marL="2286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indent="-381000" lvl="5" marL="27432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indent="-381000" lvl="6" marL="32004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indent="-381000" lvl="7" marL="36576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indent="-381000" lvl="8" marL="41148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9"/>
          <p:cNvSpPr txBox="1"/>
          <p:nvPr>
            <p:ph type="ctrTitle"/>
          </p:nvPr>
        </p:nvSpPr>
        <p:spPr>
          <a:xfrm>
            <a:off x="1459700" y="1583350"/>
            <a:ext cx="66960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4500">
                <a:latin typeface="Arial"/>
                <a:ea typeface="Arial"/>
                <a:cs typeface="Arial"/>
                <a:sym typeface="Arial"/>
              </a:rPr>
              <a:t>How to use this slide deck</a:t>
            </a:r>
            <a:endParaRPr sz="4500">
              <a:latin typeface="Arial"/>
              <a:ea typeface="Arial"/>
              <a:cs typeface="Arial"/>
              <a:sym typeface="Arial"/>
            </a:endParaRPr>
          </a:p>
        </p:txBody>
      </p:sp>
      <p:sp>
        <p:nvSpPr>
          <p:cNvPr id="754" name="Google Shape;754;p19"/>
          <p:cNvSpPr txBox="1"/>
          <p:nvPr>
            <p:ph idx="1" type="subTitle"/>
          </p:nvPr>
        </p:nvSpPr>
        <p:spPr>
          <a:xfrm>
            <a:off x="1744125" y="2840050"/>
            <a:ext cx="5287800" cy="1560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a:t>Hidden slides are teacher notes</a:t>
            </a:r>
            <a:endParaRPr/>
          </a:p>
          <a:p>
            <a:pPr indent="-355600" lvl="0" marL="457200" rtl="0" algn="l">
              <a:spcBef>
                <a:spcPts val="0"/>
              </a:spcBef>
              <a:spcAft>
                <a:spcPts val="0"/>
              </a:spcAft>
              <a:buSzPts val="2000"/>
              <a:buChar char="●"/>
            </a:pPr>
            <a:r>
              <a:rPr lang="en"/>
              <a:t>Speaker notes include details on data being used in that lesson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28"/>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t/>
            </a:r>
            <a:endParaRPr/>
          </a:p>
        </p:txBody>
      </p:sp>
      <p:sp>
        <p:nvSpPr>
          <p:cNvPr id="809" name="Google Shape;809;p28"/>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810" name="Google Shape;810;p28"/>
          <p:cNvPicPr preferRelativeResize="0"/>
          <p:nvPr/>
        </p:nvPicPr>
        <p:blipFill>
          <a:blip r:embed="rId3">
            <a:alphaModFix/>
          </a:blip>
          <a:stretch>
            <a:fillRect/>
          </a:stretch>
        </p:blipFill>
        <p:spPr>
          <a:xfrm>
            <a:off x="409475" y="552025"/>
            <a:ext cx="5455249" cy="3459124"/>
          </a:xfrm>
          <a:prstGeom prst="rect">
            <a:avLst/>
          </a:prstGeom>
          <a:noFill/>
          <a:ln>
            <a:noFill/>
          </a:ln>
        </p:spPr>
      </p:pic>
      <p:pic>
        <p:nvPicPr>
          <p:cNvPr id="811" name="Google Shape;811;p28"/>
          <p:cNvPicPr preferRelativeResize="0"/>
          <p:nvPr/>
        </p:nvPicPr>
        <p:blipFill>
          <a:blip r:embed="rId4">
            <a:alphaModFix/>
          </a:blip>
          <a:stretch>
            <a:fillRect/>
          </a:stretch>
        </p:blipFill>
        <p:spPr>
          <a:xfrm>
            <a:off x="6080398" y="381125"/>
            <a:ext cx="2723900" cy="39909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29"/>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1</a:t>
            </a:r>
            <a:endParaRPr/>
          </a:p>
        </p:txBody>
      </p:sp>
      <p:sp>
        <p:nvSpPr>
          <p:cNvPr id="817" name="Google Shape;817;p29"/>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Days 1 &amp; 2: Exploring the Data</a:t>
            </a:r>
            <a:endParaRPr b="1" sz="1200"/>
          </a:p>
          <a:p>
            <a:pPr indent="-304800" lvl="0" marL="914400" rtl="0" algn="l">
              <a:spcBef>
                <a:spcPts val="600"/>
              </a:spcBef>
              <a:spcAft>
                <a:spcPts val="0"/>
              </a:spcAft>
              <a:buSzPts val="1200"/>
              <a:buChar char="✘"/>
            </a:pPr>
            <a:r>
              <a:rPr b="1" lang="en" sz="1200"/>
              <a:t>Activity: </a:t>
            </a:r>
            <a:r>
              <a:rPr lang="en" sz="1200"/>
              <a:t>Review the attendance data.</a:t>
            </a:r>
            <a:endParaRPr sz="1200"/>
          </a:p>
          <a:p>
            <a:pPr indent="-304800" lvl="0" marL="914400" rtl="0" algn="l">
              <a:spcBef>
                <a:spcPts val="0"/>
              </a:spcBef>
              <a:spcAft>
                <a:spcPts val="0"/>
              </a:spcAft>
              <a:buSzPts val="1200"/>
              <a:buChar char="✘"/>
            </a:pPr>
            <a:r>
              <a:rPr b="1" lang="en" sz="1200"/>
              <a:t>Discussion Prompts:</a:t>
            </a:r>
            <a:endParaRPr b="1" sz="1200"/>
          </a:p>
          <a:p>
            <a:pPr indent="-304800" lvl="1" marL="1371600" rtl="0" algn="l">
              <a:spcBef>
                <a:spcPts val="0"/>
              </a:spcBef>
              <a:spcAft>
                <a:spcPts val="0"/>
              </a:spcAft>
              <a:buSzPts val="1200"/>
              <a:buChar char="✗"/>
            </a:pPr>
            <a:r>
              <a:rPr lang="en" sz="1200"/>
              <a:t>What do you notice?</a:t>
            </a:r>
            <a:endParaRPr sz="1200"/>
          </a:p>
          <a:p>
            <a:pPr indent="-304800" lvl="1" marL="1371600" rtl="0" algn="l">
              <a:spcBef>
                <a:spcPts val="0"/>
              </a:spcBef>
              <a:spcAft>
                <a:spcPts val="0"/>
              </a:spcAft>
              <a:buSzPts val="1200"/>
              <a:buChar char="✗"/>
            </a:pPr>
            <a:r>
              <a:rPr lang="en" sz="1200"/>
              <a:t>What do you wonder?</a:t>
            </a:r>
            <a:endParaRPr sz="1200"/>
          </a:p>
          <a:p>
            <a:pPr indent="0" lvl="0" marL="0" rtl="0" algn="l">
              <a:spcBef>
                <a:spcPts val="600"/>
              </a:spcBef>
              <a:spcAft>
                <a:spcPts val="0"/>
              </a:spcAft>
              <a:buNone/>
            </a:pPr>
            <a:r>
              <a:rPr b="1" lang="en" sz="1200"/>
              <a:t>Day 3: Class Discussion on Visualization</a:t>
            </a:r>
            <a:endParaRPr b="1" sz="1200"/>
          </a:p>
          <a:p>
            <a:pPr indent="-304800" lvl="2" marL="1371600" rtl="0" algn="l">
              <a:spcBef>
                <a:spcPts val="480"/>
              </a:spcBef>
              <a:spcAft>
                <a:spcPts val="0"/>
              </a:spcAft>
              <a:buSzPts val="1200"/>
              <a:buChar char="✗"/>
            </a:pPr>
            <a:r>
              <a:rPr b="1" lang="en" sz="1200"/>
              <a:t>Activity: </a:t>
            </a:r>
            <a:r>
              <a:rPr lang="en" sz="1200"/>
              <a:t>Discuss as a class how to visualize the data.</a:t>
            </a:r>
            <a:endParaRPr sz="1200"/>
          </a:p>
          <a:p>
            <a:pPr indent="-304800" lvl="2" marL="1371600" rtl="0" algn="l">
              <a:spcBef>
                <a:spcPts val="0"/>
              </a:spcBef>
              <a:spcAft>
                <a:spcPts val="0"/>
              </a:spcAft>
              <a:buSzPts val="1200"/>
              <a:buChar char="✗"/>
            </a:pPr>
            <a:r>
              <a:rPr b="1" lang="en" sz="1200"/>
              <a:t>Group Discussion:</a:t>
            </a:r>
            <a:r>
              <a:rPr lang="en" sz="1200"/>
              <a:t> Write down all ideas for visualizing the data.</a:t>
            </a:r>
            <a:endParaRPr sz="1200"/>
          </a:p>
          <a:p>
            <a:pPr indent="457200" lvl="0" marL="1828800" rtl="0" algn="l">
              <a:spcBef>
                <a:spcPts val="600"/>
              </a:spcBef>
              <a:spcAft>
                <a:spcPts val="0"/>
              </a:spcAft>
              <a:buNone/>
            </a:pPr>
            <a:r>
              <a:rPr lang="en" sz="1200"/>
              <a:t>Reminder: There is no right or wrong way to display this data.</a:t>
            </a:r>
            <a:endParaRPr sz="1200"/>
          </a:p>
          <a:p>
            <a:pPr indent="0" lvl="0" marL="0" rtl="0" algn="l">
              <a:spcBef>
                <a:spcPts val="600"/>
              </a:spcBef>
              <a:spcAft>
                <a:spcPts val="0"/>
              </a:spcAft>
              <a:buNone/>
            </a:pPr>
            <a:r>
              <a:rPr b="1" lang="en" sz="1200"/>
              <a:t>Day 4: Planning and Starting Visualizations</a:t>
            </a:r>
            <a:endParaRPr b="1" sz="1200"/>
          </a:p>
          <a:p>
            <a:pPr indent="-304800" lvl="2" marL="1371600" rtl="0" algn="l">
              <a:spcBef>
                <a:spcPts val="480"/>
              </a:spcBef>
              <a:spcAft>
                <a:spcPts val="0"/>
              </a:spcAft>
              <a:buSzPts val="1200"/>
              <a:buChar char="✗"/>
            </a:pPr>
            <a:r>
              <a:rPr b="1" lang="en" sz="1200"/>
              <a:t>Group Activity:</a:t>
            </a:r>
            <a:r>
              <a:rPr lang="en" sz="1200"/>
              <a:t> With your group decide how you might visualize the data.</a:t>
            </a:r>
            <a:endParaRPr sz="1200"/>
          </a:p>
          <a:p>
            <a:pPr indent="-304800" lvl="2" marL="1371600" rtl="0" algn="l">
              <a:spcBef>
                <a:spcPts val="0"/>
              </a:spcBef>
              <a:spcAft>
                <a:spcPts val="0"/>
              </a:spcAft>
              <a:buSzPts val="1200"/>
              <a:buChar char="✗"/>
            </a:pPr>
            <a:r>
              <a:rPr b="1" lang="en" sz="1200"/>
              <a:t>Task:</a:t>
            </a:r>
            <a:r>
              <a:rPr lang="en" sz="1200"/>
              <a:t> Begin working on creating a visualization of the data.</a:t>
            </a:r>
            <a:endParaRPr sz="1200"/>
          </a:p>
          <a:p>
            <a:pPr indent="0" lvl="0" marL="0" rtl="0" algn="l">
              <a:spcBef>
                <a:spcPts val="600"/>
              </a:spcBef>
              <a:spcAft>
                <a:spcPts val="0"/>
              </a:spcAft>
              <a:buNone/>
            </a:pPr>
            <a:r>
              <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30"/>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2</a:t>
            </a:r>
            <a:endParaRPr/>
          </a:p>
        </p:txBody>
      </p:sp>
      <p:sp>
        <p:nvSpPr>
          <p:cNvPr id="823" name="Google Shape;823;p30"/>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Continue Visualizing Data</a:t>
            </a:r>
            <a:endParaRPr b="1" sz="1200"/>
          </a:p>
          <a:p>
            <a:pPr indent="457200" lvl="0" marL="457200" rtl="0" algn="l">
              <a:spcBef>
                <a:spcPts val="600"/>
              </a:spcBef>
              <a:spcAft>
                <a:spcPts val="0"/>
              </a:spcAft>
              <a:buNone/>
            </a:pPr>
            <a:r>
              <a:rPr b="1" lang="en" sz="1200"/>
              <a:t>Activity: </a:t>
            </a:r>
            <a:r>
              <a:rPr lang="en" sz="1200"/>
              <a:t>C</a:t>
            </a:r>
            <a:r>
              <a:rPr lang="en" sz="1200"/>
              <a:t>ontinue working your data visualizations with your group.</a:t>
            </a:r>
            <a:endParaRPr sz="1200"/>
          </a:p>
          <a:p>
            <a:pPr indent="0" lvl="0" marL="0" rtl="0" algn="l">
              <a:spcBef>
                <a:spcPts val="600"/>
              </a:spcBef>
              <a:spcAft>
                <a:spcPts val="0"/>
              </a:spcAft>
              <a:buNone/>
            </a:pPr>
            <a:r>
              <a:rPr b="1" lang="en" sz="1200"/>
              <a:t>Day 2: Gallery Walk</a:t>
            </a:r>
            <a:endParaRPr b="1" sz="1200"/>
          </a:p>
          <a:p>
            <a:pPr indent="457200" lvl="0" marL="457200" rtl="0" algn="l">
              <a:spcBef>
                <a:spcPts val="600"/>
              </a:spcBef>
              <a:spcAft>
                <a:spcPts val="0"/>
              </a:spcAft>
              <a:buNone/>
            </a:pPr>
            <a:r>
              <a:rPr b="1" lang="en" sz="1200"/>
              <a:t>Activity: </a:t>
            </a:r>
            <a:r>
              <a:rPr lang="en" sz="1200"/>
              <a:t>With your group, look at the different visualizations that each group created. </a:t>
            </a:r>
            <a:endParaRPr sz="1200"/>
          </a:p>
          <a:p>
            <a:pPr indent="457200" lvl="0" marL="457200" rtl="0" algn="l">
              <a:spcBef>
                <a:spcPts val="600"/>
              </a:spcBef>
              <a:spcAft>
                <a:spcPts val="0"/>
              </a:spcAft>
              <a:buNone/>
            </a:pPr>
            <a:r>
              <a:rPr b="1" lang="en" sz="1200"/>
              <a:t>Reflection Prompts:</a:t>
            </a:r>
            <a:endParaRPr b="1" sz="1200"/>
          </a:p>
          <a:p>
            <a:pPr indent="457200" lvl="0" marL="914400" rtl="0" algn="l">
              <a:spcBef>
                <a:spcPts val="600"/>
              </a:spcBef>
              <a:spcAft>
                <a:spcPts val="0"/>
              </a:spcAft>
              <a:buNone/>
            </a:pPr>
            <a:r>
              <a:rPr lang="en" sz="1200"/>
              <a:t>What do you notice or wonder about the visualizations?</a:t>
            </a:r>
            <a:endParaRPr sz="1200"/>
          </a:p>
          <a:p>
            <a:pPr indent="457200" lvl="0" marL="914400" rtl="0" algn="l">
              <a:spcBef>
                <a:spcPts val="600"/>
              </a:spcBef>
              <a:spcAft>
                <a:spcPts val="0"/>
              </a:spcAft>
              <a:buNone/>
            </a:pPr>
            <a:r>
              <a:rPr lang="en" sz="1200"/>
              <a:t>What questions arise from viewing the data in different ways?</a:t>
            </a:r>
            <a:endParaRPr sz="1200"/>
          </a:p>
          <a:p>
            <a:pPr indent="0" lvl="0" marL="0" rtl="0" algn="l">
              <a:spcBef>
                <a:spcPts val="600"/>
              </a:spcBef>
              <a:spcAft>
                <a:spcPts val="0"/>
              </a:spcAft>
              <a:buNone/>
            </a:pPr>
            <a:r>
              <a:rPr b="1" lang="en" sz="1200"/>
              <a:t>Day 4: Class Discussion</a:t>
            </a:r>
            <a:endParaRPr b="1" sz="1200"/>
          </a:p>
          <a:p>
            <a:pPr indent="457200" lvl="0" marL="457200" rtl="0" algn="l">
              <a:spcBef>
                <a:spcPts val="600"/>
              </a:spcBef>
              <a:spcAft>
                <a:spcPts val="0"/>
              </a:spcAft>
              <a:buNone/>
            </a:pPr>
            <a:r>
              <a:rPr b="1" lang="en" sz="1200"/>
              <a:t>Activity: </a:t>
            </a:r>
            <a:r>
              <a:rPr lang="en" sz="1200"/>
              <a:t>Discuss the observations and questions from the gallery walk.</a:t>
            </a:r>
            <a:endParaRPr sz="1200"/>
          </a:p>
          <a:p>
            <a:pPr indent="0" lvl="0" marL="0" rtl="0" algn="l">
              <a:spcBef>
                <a:spcPts val="600"/>
              </a:spcBef>
              <a:spcAft>
                <a:spcPts val="0"/>
              </a:spcAft>
              <a:buNone/>
            </a:pPr>
            <a:r>
              <a:rPr b="1" lang="en" sz="1200"/>
              <a:t>Day 5: Second Gallery Walk with Feedback</a:t>
            </a:r>
            <a:endParaRPr b="1" sz="1200"/>
          </a:p>
          <a:p>
            <a:pPr indent="457200" lvl="0" marL="457200" rtl="0" algn="l">
              <a:spcBef>
                <a:spcPts val="600"/>
              </a:spcBef>
              <a:spcAft>
                <a:spcPts val="0"/>
              </a:spcAft>
              <a:buNone/>
            </a:pPr>
            <a:r>
              <a:rPr b="1" lang="en" sz="1200"/>
              <a:t>Activity: </a:t>
            </a:r>
            <a:r>
              <a:rPr lang="en" sz="1200"/>
              <a:t>Conduct another gallery walk.</a:t>
            </a:r>
            <a:endParaRPr sz="1200"/>
          </a:p>
          <a:p>
            <a:pPr indent="457200" lvl="0" marL="457200" rtl="0" algn="l">
              <a:spcBef>
                <a:spcPts val="600"/>
              </a:spcBef>
              <a:spcAft>
                <a:spcPts val="0"/>
              </a:spcAft>
              <a:buNone/>
            </a:pPr>
            <a:r>
              <a:rPr b="1" lang="en" sz="1200"/>
              <a:t>Feedback Prompts:</a:t>
            </a:r>
            <a:endParaRPr b="1" sz="1200"/>
          </a:p>
          <a:p>
            <a:pPr indent="457200" lvl="0" marL="914400" rtl="0" algn="l">
              <a:spcBef>
                <a:spcPts val="600"/>
              </a:spcBef>
              <a:spcAft>
                <a:spcPts val="0"/>
              </a:spcAft>
              <a:buNone/>
            </a:pPr>
            <a:r>
              <a:rPr lang="en" sz="1200"/>
              <a:t>What would make the data easier to read?</a:t>
            </a:r>
            <a:endParaRPr sz="1200"/>
          </a:p>
          <a:p>
            <a:pPr indent="457200" lvl="0" marL="914400" rtl="0" algn="l">
              <a:spcBef>
                <a:spcPts val="600"/>
              </a:spcBef>
              <a:spcAft>
                <a:spcPts val="0"/>
              </a:spcAft>
              <a:buNone/>
            </a:pPr>
            <a:r>
              <a:rPr lang="en" sz="1200"/>
              <a:t>Which part of the representation is the most effective?</a:t>
            </a:r>
            <a:endParaRPr sz="1200"/>
          </a:p>
          <a:p>
            <a:pPr indent="457200" lvl="0" marL="914400" rtl="0" algn="l">
              <a:spcBef>
                <a:spcPts val="600"/>
              </a:spcBef>
              <a:spcAft>
                <a:spcPts val="0"/>
              </a:spcAft>
              <a:buNone/>
            </a:pPr>
            <a:r>
              <a:rPr lang="en" sz="1200"/>
              <a:t>How could you use what you have seen in your own </a:t>
            </a:r>
            <a:r>
              <a:rPr lang="en" sz="1200"/>
              <a:t>visualizations</a:t>
            </a:r>
            <a:r>
              <a:rPr lang="en" sz="1200"/>
              <a:t>?</a:t>
            </a:r>
            <a:endParaRPr sz="1200"/>
          </a:p>
          <a:p>
            <a:pPr indent="0" lvl="0" marL="0" rtl="0" algn="l">
              <a:spcBef>
                <a:spcPts val="600"/>
              </a:spcBef>
              <a:spcAft>
                <a:spcPts val="0"/>
              </a:spcAft>
              <a:buNone/>
            </a:pPr>
            <a:r>
              <a:t/>
            </a:r>
            <a:endParaRPr b="1"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31"/>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3</a:t>
            </a:r>
            <a:endParaRPr/>
          </a:p>
        </p:txBody>
      </p:sp>
      <p:sp>
        <p:nvSpPr>
          <p:cNvPr id="829" name="Google Shape;829;p31"/>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Measuring Heights</a:t>
            </a:r>
            <a:endParaRPr b="1" sz="1200"/>
          </a:p>
          <a:p>
            <a:pPr indent="-304800" lvl="0" marL="914400" rtl="0" algn="l">
              <a:spcBef>
                <a:spcPts val="600"/>
              </a:spcBef>
              <a:spcAft>
                <a:spcPts val="0"/>
              </a:spcAft>
              <a:buSzPts val="1200"/>
              <a:buChar char="✘"/>
            </a:pPr>
            <a:r>
              <a:rPr b="1" lang="en" sz="1200"/>
              <a:t>Activity: </a:t>
            </a:r>
            <a:r>
              <a:rPr lang="en" sz="1200"/>
              <a:t>Partner up and measure each other's height.</a:t>
            </a:r>
            <a:endParaRPr sz="1200"/>
          </a:p>
          <a:p>
            <a:pPr indent="-304800" lvl="0" marL="914400" rtl="0" algn="l">
              <a:spcBef>
                <a:spcPts val="0"/>
              </a:spcBef>
              <a:spcAft>
                <a:spcPts val="0"/>
              </a:spcAft>
              <a:buSzPts val="1200"/>
              <a:buChar char="✘"/>
            </a:pPr>
            <a:r>
              <a:rPr b="1" lang="en" sz="1200"/>
              <a:t>Task: </a:t>
            </a:r>
            <a:r>
              <a:rPr lang="en" sz="1200"/>
              <a:t>Write your height on the poster labeled "Student Heights."</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600"/>
              </a:spcBef>
              <a:spcAft>
                <a:spcPts val="0"/>
              </a:spcAft>
              <a:buSzPts val="1200"/>
              <a:buChar char="✘"/>
            </a:pPr>
            <a:r>
              <a:rPr b="1" lang="en" sz="1200"/>
              <a:t>Group Discussion: </a:t>
            </a:r>
            <a:r>
              <a:rPr lang="en" sz="1200"/>
              <a:t>How can we display this data creatively (without using a graph)?</a:t>
            </a:r>
            <a:endParaRPr sz="1200"/>
          </a:p>
          <a:p>
            <a:pPr indent="-304800" lvl="0" marL="914400" rtl="0" algn="l">
              <a:spcBef>
                <a:spcPts val="0"/>
              </a:spcBef>
              <a:spcAft>
                <a:spcPts val="0"/>
              </a:spcAft>
              <a:buSzPts val="1200"/>
              <a:buChar char="✘"/>
            </a:pPr>
            <a:r>
              <a:rPr b="1" lang="en" sz="1200"/>
              <a:t>Activity: </a:t>
            </a:r>
            <a:r>
              <a:rPr lang="en" sz="1200"/>
              <a:t>With your group, s</a:t>
            </a:r>
            <a:r>
              <a:rPr lang="en" sz="1200"/>
              <a:t>elect a unique method for visualizing the data and start working on it.</a:t>
            </a:r>
            <a:endParaRPr sz="1200"/>
          </a:p>
          <a:p>
            <a:pPr indent="0" lvl="0" marL="0" rtl="0" algn="l">
              <a:spcBef>
                <a:spcPts val="600"/>
              </a:spcBef>
              <a:spcAft>
                <a:spcPts val="0"/>
              </a:spcAft>
              <a:buNone/>
            </a:pPr>
            <a:r>
              <a:rPr b="1" lang="en" sz="1200"/>
              <a:t>Day 4: Visualization Development</a:t>
            </a:r>
            <a:endParaRPr b="1" sz="1200"/>
          </a:p>
          <a:p>
            <a:pPr indent="-304800" lvl="0" marL="914400" rtl="0" algn="l">
              <a:spcBef>
                <a:spcPts val="600"/>
              </a:spcBef>
              <a:spcAft>
                <a:spcPts val="0"/>
              </a:spcAft>
              <a:buSzPts val="1200"/>
              <a:buChar char="✘"/>
            </a:pPr>
            <a:r>
              <a:rPr b="1" lang="en" sz="1200"/>
              <a:t>Activity: </a:t>
            </a:r>
            <a:r>
              <a:rPr lang="en" sz="1200"/>
              <a:t>Continue working on your data visualization.</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60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 and Discussion:</a:t>
            </a:r>
            <a:endParaRPr b="1" sz="1200"/>
          </a:p>
          <a:p>
            <a:pPr indent="-304800" lvl="1" marL="1371600" rtl="0" algn="l">
              <a:spcBef>
                <a:spcPts val="0"/>
              </a:spcBef>
              <a:spcAft>
                <a:spcPts val="0"/>
              </a:spcAft>
              <a:buSzPts val="1200"/>
              <a:buChar char="✗"/>
            </a:pPr>
            <a:r>
              <a:rPr lang="en" sz="1200"/>
              <a:t>What do you notice and wonder about the visualizations?</a:t>
            </a:r>
            <a:endParaRPr sz="1200"/>
          </a:p>
          <a:p>
            <a:pPr indent="-304800" lvl="1" marL="1371600" rtl="0" algn="l">
              <a:spcBef>
                <a:spcPts val="0"/>
              </a:spcBef>
              <a:spcAft>
                <a:spcPts val="0"/>
              </a:spcAft>
              <a:buSzPts val="1200"/>
              <a:buChar char="✗"/>
            </a:pPr>
            <a:r>
              <a:rPr lang="en" sz="1200"/>
              <a:t>What questions do you have about the data or the chosen display methods?</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32"/>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4</a:t>
            </a:r>
            <a:endParaRPr/>
          </a:p>
        </p:txBody>
      </p:sp>
      <p:sp>
        <p:nvSpPr>
          <p:cNvPr id="835" name="Google Shape;835;p32"/>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1" marL="914400" rtl="0" algn="l">
              <a:spcBef>
                <a:spcPts val="480"/>
              </a:spcBef>
              <a:spcAft>
                <a:spcPts val="0"/>
              </a:spcAft>
              <a:buSzPts val="1200"/>
              <a:buChar char="✗"/>
            </a:pPr>
            <a:r>
              <a:rPr b="1" lang="en" sz="1200"/>
              <a:t>Activity: </a:t>
            </a:r>
            <a:r>
              <a:rPr lang="en" sz="1200"/>
              <a:t>Look at the data titled: “Boy/Girl numbers by classroom”</a:t>
            </a:r>
            <a:endParaRPr sz="1200"/>
          </a:p>
          <a:p>
            <a:pPr indent="-304800" lvl="1"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Discussion and Visualization Planning</a:t>
            </a:r>
            <a:endParaRPr b="1" sz="1200"/>
          </a:p>
          <a:p>
            <a:pPr indent="-304800" lvl="1"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1"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1" marL="914400" rtl="0" algn="l">
              <a:spcBef>
                <a:spcPts val="480"/>
              </a:spcBef>
              <a:spcAft>
                <a:spcPts val="0"/>
              </a:spcAft>
              <a:buSzPts val="1200"/>
              <a:buChar char="✗"/>
            </a:pPr>
            <a:r>
              <a:rPr b="1" lang="en" sz="1200"/>
              <a:t>Activity: </a:t>
            </a:r>
            <a:r>
              <a:rPr lang="en" sz="1200"/>
              <a:t>Finish and polish your visualizations</a:t>
            </a:r>
            <a:r>
              <a:rPr lang="en" sz="1200"/>
              <a:t>.</a:t>
            </a:r>
            <a:endParaRPr sz="1200"/>
          </a:p>
          <a:p>
            <a:pPr indent="0" lvl="0" marL="0" rtl="0" algn="l">
              <a:spcBef>
                <a:spcPts val="600"/>
              </a:spcBef>
              <a:spcAft>
                <a:spcPts val="0"/>
              </a:spcAft>
              <a:buNone/>
            </a:pPr>
            <a:r>
              <a:rPr b="1" lang="en" sz="1200"/>
              <a:t>Day 5: Gallery Walk</a:t>
            </a:r>
            <a:endParaRPr b="1" sz="1200"/>
          </a:p>
          <a:p>
            <a:pPr indent="-304800" lvl="1"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1" marL="914400" rtl="0" algn="l">
              <a:spcBef>
                <a:spcPts val="0"/>
              </a:spcBef>
              <a:spcAft>
                <a:spcPts val="0"/>
              </a:spcAft>
              <a:buSzPts val="1200"/>
              <a:buChar char="✗"/>
            </a:pPr>
            <a:r>
              <a:rPr b="1" lang="en" sz="1200"/>
              <a:t>Reflection:</a:t>
            </a:r>
            <a:endParaRPr b="1" sz="1200"/>
          </a:p>
          <a:p>
            <a:pPr indent="-304800" lvl="2" marL="1371600" rtl="0" algn="l">
              <a:spcBef>
                <a:spcPts val="0"/>
              </a:spcBef>
              <a:spcAft>
                <a:spcPts val="0"/>
              </a:spcAft>
              <a:buSzPts val="1200"/>
              <a:buChar char="✗"/>
            </a:pPr>
            <a:r>
              <a:rPr lang="en" sz="1200"/>
              <a:t>What do you notice or wonder about the visualizations?</a:t>
            </a:r>
            <a:endParaRPr sz="1200"/>
          </a:p>
          <a:p>
            <a:pPr indent="-304800" lvl="2" marL="1371600" rtl="0" algn="l">
              <a:spcBef>
                <a:spcPts val="0"/>
              </a:spcBef>
              <a:spcAft>
                <a:spcPts val="0"/>
              </a:spcAft>
              <a:buSzPts val="1200"/>
              <a:buChar char="✗"/>
            </a:pPr>
            <a:r>
              <a:rPr lang="en" sz="1200"/>
              <a:t>What questions arise from viewing the data in different ways</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33"/>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5</a:t>
            </a:r>
            <a:endParaRPr/>
          </a:p>
        </p:txBody>
      </p:sp>
      <p:sp>
        <p:nvSpPr>
          <p:cNvPr id="841" name="Google Shape;841;p33"/>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labeled “screen time”, estimate the number of hours per </a:t>
            </a:r>
            <a:r>
              <a:rPr b="1" lang="en" sz="1200"/>
              <a:t>day</a:t>
            </a:r>
            <a:r>
              <a:rPr lang="en" sz="1200"/>
              <a:t> that you are on electronics (phones, video games, etc.)</a:t>
            </a:r>
            <a:endParaRPr sz="1200"/>
          </a:p>
          <a:p>
            <a:pPr indent="-304800" lvl="0" marL="914400" rtl="0" algn="l">
              <a:spcBef>
                <a:spcPts val="0"/>
              </a:spcBef>
              <a:spcAft>
                <a:spcPts val="0"/>
              </a:spcAft>
              <a:buSzPts val="1200"/>
              <a:buChar char="✘"/>
            </a:pPr>
            <a:r>
              <a:rPr b="1" lang="en" sz="1200"/>
              <a:t>Discussion: </a:t>
            </a:r>
            <a:r>
              <a:rPr lang="en" sz="1200"/>
              <a:t>With your group, o</a:t>
            </a:r>
            <a:r>
              <a:rPr lang="en" sz="1200"/>
              <a:t>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34"/>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6</a:t>
            </a:r>
            <a:endParaRPr/>
          </a:p>
        </p:txBody>
      </p:sp>
      <p:sp>
        <p:nvSpPr>
          <p:cNvPr id="847" name="Google Shape;847;p34"/>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labeled “How students get home”, place a tally under the category that describes how you </a:t>
            </a:r>
            <a:r>
              <a:rPr b="1" lang="en" sz="1200"/>
              <a:t>go home</a:t>
            </a:r>
            <a:r>
              <a:rPr lang="en" sz="1200"/>
              <a:t> each day.</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5"/>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7</a:t>
            </a:r>
            <a:endParaRPr/>
          </a:p>
        </p:txBody>
      </p:sp>
      <p:sp>
        <p:nvSpPr>
          <p:cNvPr id="853" name="Google Shape;853;p35"/>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36"/>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8</a:t>
            </a:r>
            <a:endParaRPr/>
          </a:p>
        </p:txBody>
      </p:sp>
      <p:sp>
        <p:nvSpPr>
          <p:cNvPr id="859" name="Google Shape;859;p36"/>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Task: </a:t>
            </a:r>
            <a:r>
              <a:rPr lang="en" sz="1200"/>
              <a:t>On the poster titled “Siblings”, place a tally under the number of siblings you have. </a:t>
            </a:r>
            <a:endParaRPr sz="1200"/>
          </a:p>
          <a:p>
            <a:pPr indent="-304800" lvl="0" marL="914400" rtl="0" algn="l">
              <a:spcBef>
                <a:spcPts val="0"/>
              </a:spcBef>
              <a:spcAft>
                <a:spcPts val="0"/>
              </a:spcAft>
              <a:buSzPts val="1200"/>
              <a:buChar char="✘"/>
            </a:pPr>
            <a:r>
              <a:rPr b="1" lang="en" sz="1200"/>
              <a:t>Discussion: </a:t>
            </a:r>
            <a:r>
              <a:rPr lang="en" sz="1200"/>
              <a:t>Observe the data. What patterns do you see?</a:t>
            </a:r>
            <a:endParaRPr sz="1200"/>
          </a:p>
          <a:p>
            <a:pPr indent="0" lvl="0" marL="0" rtl="0" algn="l">
              <a:spcBef>
                <a:spcPts val="600"/>
              </a:spcBef>
              <a:spcAft>
                <a:spcPts val="0"/>
              </a:spcAft>
              <a:buNone/>
            </a:pPr>
            <a:r>
              <a:rPr b="1" lang="en" sz="1200"/>
              <a:t>Day 2: Brainstorming Visualization</a:t>
            </a:r>
            <a:endParaRPr b="1" sz="1200"/>
          </a:p>
          <a:p>
            <a:pPr indent="-304800" lvl="0" marL="914400" rtl="0" algn="l">
              <a:spcBef>
                <a:spcPts val="480"/>
              </a:spcBef>
              <a:spcAft>
                <a:spcPts val="0"/>
              </a:spcAft>
              <a:buSzPts val="1200"/>
              <a:buChar char="✘"/>
            </a:pPr>
            <a:r>
              <a:rPr b="1" lang="en" sz="1200"/>
              <a:t>Class Discussion: </a:t>
            </a:r>
            <a:r>
              <a:rPr lang="en" sz="1200"/>
              <a:t>How can we visualize this data in a non-standard way?</a:t>
            </a:r>
            <a:endParaRPr sz="1200"/>
          </a:p>
          <a:p>
            <a:pPr indent="-304800" lvl="0" marL="914400" rtl="0" algn="l">
              <a:spcBef>
                <a:spcPts val="0"/>
              </a:spcBef>
              <a:spcAft>
                <a:spcPts val="0"/>
              </a:spcAft>
              <a:buSzPts val="1200"/>
              <a:buChar char="✘"/>
            </a:pPr>
            <a:r>
              <a:rPr b="1" lang="en" sz="1200"/>
              <a:t>Activity: </a:t>
            </a:r>
            <a:r>
              <a:rPr lang="en" sz="1200"/>
              <a:t>Begin creating a visualization with your group based on the discussed ideas.</a:t>
            </a:r>
            <a:endParaRPr sz="1200"/>
          </a:p>
          <a:p>
            <a:pPr indent="0" lvl="0" marL="0" rtl="0" algn="l">
              <a:spcBef>
                <a:spcPts val="600"/>
              </a:spcBef>
              <a:spcAft>
                <a:spcPts val="0"/>
              </a:spcAft>
              <a:buNone/>
            </a:pPr>
            <a:r>
              <a:rPr b="1" lang="en" sz="1200"/>
              <a:t>Day 4: Finalizing Visualizations</a:t>
            </a:r>
            <a:endParaRPr b="1" sz="1200"/>
          </a:p>
          <a:p>
            <a:pPr indent="-304800" lvl="0" marL="914400" rtl="0" algn="l">
              <a:spcBef>
                <a:spcPts val="480"/>
              </a:spcBef>
              <a:spcAft>
                <a:spcPts val="0"/>
              </a:spcAft>
              <a:buSzPts val="1200"/>
              <a:buChar char="✘"/>
            </a:pPr>
            <a:r>
              <a:rPr b="1" lang="en" sz="1200"/>
              <a:t>Activity: </a:t>
            </a:r>
            <a:r>
              <a:rPr lang="en" sz="1200"/>
              <a:t>Finish and polish your visualizations.</a:t>
            </a:r>
            <a:endParaRPr sz="1200"/>
          </a:p>
          <a:p>
            <a:pPr indent="0" lvl="0" marL="0" rtl="0" algn="l">
              <a:spcBef>
                <a:spcPts val="600"/>
              </a:spcBef>
              <a:spcAft>
                <a:spcPts val="0"/>
              </a:spcAft>
              <a:buNone/>
            </a:pPr>
            <a:r>
              <a:rPr b="1" lang="en" sz="1200"/>
              <a:t>Day 5: Gallery Walk</a:t>
            </a:r>
            <a:endParaRPr b="1" sz="1200"/>
          </a:p>
          <a:p>
            <a:pPr indent="-304800" lvl="0" marL="914400" rtl="0" algn="l">
              <a:spcBef>
                <a:spcPts val="480"/>
              </a:spcBef>
              <a:spcAft>
                <a:spcPts val="0"/>
              </a:spcAft>
              <a:buSzPts val="1200"/>
              <a:buChar char="✘"/>
            </a:pPr>
            <a:r>
              <a:rPr b="1" lang="en" sz="1200"/>
              <a:t>Activity: </a:t>
            </a:r>
            <a:r>
              <a:rPr lang="en" sz="1200"/>
              <a:t>Walk around the room and observe the different data visualizations created by your classmates.</a:t>
            </a:r>
            <a:endParaRPr sz="1200"/>
          </a:p>
          <a:p>
            <a:pPr indent="-304800" lvl="0" marL="914400" rtl="0" algn="l">
              <a:spcBef>
                <a:spcPts val="0"/>
              </a:spcBef>
              <a:spcAft>
                <a:spcPts val="0"/>
              </a:spcAft>
              <a:buSzPts val="1200"/>
              <a:buChar char="✘"/>
            </a:pPr>
            <a:r>
              <a:rPr b="1" lang="en" sz="1200"/>
              <a:t>Reflection:</a:t>
            </a:r>
            <a:endParaRPr b="1" sz="1200"/>
          </a:p>
          <a:p>
            <a:pPr indent="-304800" lvl="1" marL="1371600" rtl="0" algn="l">
              <a:spcBef>
                <a:spcPts val="0"/>
              </a:spcBef>
              <a:spcAft>
                <a:spcPts val="0"/>
              </a:spcAft>
              <a:buSzPts val="1200"/>
              <a:buChar char="✗"/>
            </a:pPr>
            <a:r>
              <a:rPr lang="en" sz="1200"/>
              <a:t>What do you notice or wonder about the visualizations?</a:t>
            </a:r>
            <a:endParaRPr sz="1200"/>
          </a:p>
          <a:p>
            <a:pPr indent="-304800" lvl="1" marL="1371600" rtl="0" algn="l">
              <a:spcBef>
                <a:spcPts val="0"/>
              </a:spcBef>
              <a:spcAft>
                <a:spcPts val="0"/>
              </a:spcAft>
              <a:buSzPts val="1200"/>
              <a:buChar char="✗"/>
            </a:pPr>
            <a:r>
              <a:rPr lang="en" sz="1200"/>
              <a:t>What questions arise from viewing the data in different ways</a:t>
            </a:r>
            <a:endParaRPr b="1"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37"/>
          <p:cNvSpPr txBox="1"/>
          <p:nvPr>
            <p:ph type="title"/>
          </p:nvPr>
        </p:nvSpPr>
        <p:spPr>
          <a:xfrm>
            <a:off x="1028400" y="74201"/>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9</a:t>
            </a:r>
            <a:endParaRPr/>
          </a:p>
        </p:txBody>
      </p:sp>
      <p:sp>
        <p:nvSpPr>
          <p:cNvPr id="865" name="Google Shape;865;p37"/>
          <p:cNvSpPr txBox="1"/>
          <p:nvPr>
            <p:ph idx="1" type="body"/>
          </p:nvPr>
        </p:nvSpPr>
        <p:spPr>
          <a:xfrm>
            <a:off x="211300" y="624400"/>
            <a:ext cx="8808900" cy="33867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200"/>
              <a:t>Day 1: Exploring the Data</a:t>
            </a:r>
            <a:endParaRPr b="1" sz="1200"/>
          </a:p>
          <a:p>
            <a:pPr indent="-304800" lvl="0" marL="914400" rtl="0" algn="l">
              <a:spcBef>
                <a:spcPts val="600"/>
              </a:spcBef>
              <a:spcAft>
                <a:spcPts val="0"/>
              </a:spcAft>
              <a:buSzPts val="1200"/>
              <a:buChar char="✘"/>
            </a:pPr>
            <a:r>
              <a:rPr b="1" lang="en" sz="1200"/>
              <a:t>Activity: </a:t>
            </a:r>
            <a:r>
              <a:rPr lang="en" sz="1200"/>
              <a:t>Each group presents their favorite data visualization project from the term.</a:t>
            </a:r>
            <a:endParaRPr sz="1200"/>
          </a:p>
          <a:p>
            <a:pPr indent="0" lvl="0" marL="0" rtl="0" algn="l">
              <a:spcBef>
                <a:spcPts val="600"/>
              </a:spcBef>
              <a:spcAft>
                <a:spcPts val="0"/>
              </a:spcAft>
              <a:buNone/>
            </a:pPr>
            <a:r>
              <a:rPr b="1" lang="en" sz="1200"/>
              <a:t>Day 2: Continuation and Feedback</a:t>
            </a:r>
            <a:endParaRPr b="1" sz="1200"/>
          </a:p>
          <a:p>
            <a:pPr indent="-304800" lvl="0" marL="914400" rtl="0" algn="l">
              <a:spcBef>
                <a:spcPts val="600"/>
              </a:spcBef>
              <a:spcAft>
                <a:spcPts val="0"/>
              </a:spcAft>
              <a:buSzPts val="1200"/>
              <a:buChar char="✘"/>
            </a:pPr>
            <a:r>
              <a:rPr b="1" lang="en" sz="1200"/>
              <a:t>Activity: </a:t>
            </a:r>
            <a:r>
              <a:rPr lang="en" sz="1200"/>
              <a:t>Continue presentations if needed.</a:t>
            </a:r>
            <a:endParaRPr sz="1200"/>
          </a:p>
          <a:p>
            <a:pPr indent="-304800" lvl="0" marL="914400" rtl="0" algn="l">
              <a:spcBef>
                <a:spcPts val="0"/>
              </a:spcBef>
              <a:spcAft>
                <a:spcPts val="0"/>
              </a:spcAft>
              <a:buSzPts val="1200"/>
              <a:buChar char="✘"/>
            </a:pPr>
            <a:r>
              <a:rPr b="1" lang="en" sz="1200"/>
              <a:t>Feedback: </a:t>
            </a:r>
            <a:r>
              <a:rPr lang="en" sz="1200"/>
              <a:t>Provide constructive feedback and celebrate the students' work.</a:t>
            </a:r>
            <a:endParaRPr sz="1200"/>
          </a:p>
          <a:p>
            <a:pPr indent="0" lvl="0" marL="0" rtl="0" algn="l">
              <a:spcBef>
                <a:spcPts val="600"/>
              </a:spcBef>
              <a:spcAft>
                <a:spcPts val="0"/>
              </a:spcAft>
              <a:buNone/>
            </a:pPr>
            <a:r>
              <a:rPr b="1" lang="en" sz="1200"/>
              <a:t>Day 3: Final Review Session</a:t>
            </a:r>
            <a:endParaRPr b="1" sz="1200"/>
          </a:p>
          <a:p>
            <a:pPr indent="-304800" lvl="0" marL="914400" rtl="0" algn="l">
              <a:spcBef>
                <a:spcPts val="600"/>
              </a:spcBef>
              <a:spcAft>
                <a:spcPts val="0"/>
              </a:spcAft>
              <a:buSzPts val="1200"/>
              <a:buChar char="✘"/>
            </a:pPr>
            <a:r>
              <a:rPr b="1" lang="en" sz="1200"/>
              <a:t>Activity: </a:t>
            </a:r>
            <a:r>
              <a:rPr lang="en" sz="1200"/>
              <a:t>Summarize key concepts learned throughout the term.</a:t>
            </a:r>
            <a:endParaRPr b="1"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0"/>
          <p:cNvSpPr txBox="1"/>
          <p:nvPr>
            <p:ph type="ctrTitle"/>
          </p:nvPr>
        </p:nvSpPr>
        <p:spPr>
          <a:xfrm>
            <a:off x="2112400" y="1583350"/>
            <a:ext cx="49194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Dear Data</a:t>
            </a:r>
            <a:endParaRPr/>
          </a:p>
        </p:txBody>
      </p:sp>
      <p:sp>
        <p:nvSpPr>
          <p:cNvPr id="760" name="Google Shape;760;p20"/>
          <p:cNvSpPr txBox="1"/>
          <p:nvPr>
            <p:ph idx="1" type="subTitle"/>
          </p:nvPr>
        </p:nvSpPr>
        <p:spPr>
          <a:xfrm>
            <a:off x="2112400" y="2840052"/>
            <a:ext cx="49194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 Year-Long Data Collection and Visualization Project!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4" name="Shape 764"/>
        <p:cNvGrpSpPr/>
        <p:nvPr/>
      </p:nvGrpSpPr>
      <p:grpSpPr>
        <a:xfrm>
          <a:off x="0" y="0"/>
          <a:ext cx="0" cy="0"/>
          <a:chOff x="0" y="0"/>
          <a:chExt cx="0" cy="0"/>
        </a:xfrm>
      </p:grpSpPr>
      <p:sp>
        <p:nvSpPr>
          <p:cNvPr id="765" name="Google Shape;765;p21"/>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dear data?</a:t>
            </a:r>
            <a:endParaRPr/>
          </a:p>
        </p:txBody>
      </p:sp>
      <p:sp>
        <p:nvSpPr>
          <p:cNvPr id="766" name="Google Shape;766;p21"/>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Dear Data was a pen-pal project between Giorgia Lupi and Stefanie Posavec. They took stock of their daily lives by creating postcards that </a:t>
            </a:r>
            <a:r>
              <a:rPr lang="en"/>
              <a:t>displayed the data they collected from their day-to-day in a fun, visually different way.</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0" name="Shape 770"/>
        <p:cNvGrpSpPr/>
        <p:nvPr/>
      </p:nvGrpSpPr>
      <p:grpSpPr>
        <a:xfrm>
          <a:off x="0" y="0"/>
          <a:ext cx="0" cy="0"/>
          <a:chOff x="0" y="0"/>
          <a:chExt cx="0" cy="0"/>
        </a:xfrm>
      </p:grpSpPr>
      <p:sp>
        <p:nvSpPr>
          <p:cNvPr id="771" name="Google Shape;771;p22"/>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are the benefits?</a:t>
            </a:r>
            <a:endParaRPr/>
          </a:p>
        </p:txBody>
      </p:sp>
      <p:sp>
        <p:nvSpPr>
          <p:cNvPr id="772" name="Google Shape;772;p22"/>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Allow </a:t>
            </a:r>
            <a:r>
              <a:rPr lang="en"/>
              <a:t>students</a:t>
            </a:r>
            <a:r>
              <a:rPr lang="en"/>
              <a:t> to engage and analyze data in unique ways.</a:t>
            </a:r>
            <a:endParaRPr/>
          </a:p>
          <a:p>
            <a:pPr indent="0" lvl="0" marL="0" rtl="0" algn="l">
              <a:spcBef>
                <a:spcPts val="600"/>
              </a:spcBef>
              <a:spcAft>
                <a:spcPts val="0"/>
              </a:spcAft>
              <a:buNone/>
            </a:pPr>
            <a:r>
              <a:rPr lang="en"/>
              <a:t>Encourage students to show how they view data through art.</a:t>
            </a:r>
            <a:endParaRPr/>
          </a:p>
          <a:p>
            <a:pPr indent="0" lvl="0" marL="0" rtl="0" algn="l">
              <a:spcBef>
                <a:spcPts val="600"/>
              </a:spcBef>
              <a:spcAft>
                <a:spcPts val="0"/>
              </a:spcAft>
              <a:buNone/>
            </a:pPr>
            <a:r>
              <a:rPr lang="en"/>
              <a:t>Helps the development of data literacy and basic science skills (collecting, </a:t>
            </a:r>
            <a:r>
              <a:rPr lang="en"/>
              <a:t>analyzing</a:t>
            </a:r>
            <a:r>
              <a:rPr lang="en"/>
              <a:t>, and visualizing data)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6" name="Shape 776"/>
        <p:cNvGrpSpPr/>
        <p:nvPr/>
      </p:nvGrpSpPr>
      <p:grpSpPr>
        <a:xfrm>
          <a:off x="0" y="0"/>
          <a:ext cx="0" cy="0"/>
          <a:chOff x="0" y="0"/>
          <a:chExt cx="0" cy="0"/>
        </a:xfrm>
      </p:grpSpPr>
      <p:sp>
        <p:nvSpPr>
          <p:cNvPr id="777" name="Google Shape;777;p23"/>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Objective:</a:t>
            </a:r>
            <a:endParaRPr/>
          </a:p>
        </p:txBody>
      </p:sp>
      <p:sp>
        <p:nvSpPr>
          <p:cNvPr id="778" name="Google Shape;778;p23"/>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en"/>
              <a:t>The purpose of this slide deck is to provide students an opportunity to engage with data, explore </a:t>
            </a:r>
            <a:r>
              <a:rPr lang="en"/>
              <a:t>creative visualization of data, develop data literacy skills, practice collaboration, and reflection/feedback skills.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4"/>
          <p:cNvSpPr txBox="1"/>
          <p:nvPr>
            <p:ph type="ctrTitle"/>
          </p:nvPr>
        </p:nvSpPr>
        <p:spPr>
          <a:xfrm>
            <a:off x="1886450" y="1639950"/>
            <a:ext cx="5371200" cy="17112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6500"/>
              <a:t>Quarter 1</a:t>
            </a:r>
            <a:endParaRPr sz="6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7" name="Shape 787"/>
        <p:cNvGrpSpPr/>
        <p:nvPr/>
      </p:nvGrpSpPr>
      <p:grpSpPr>
        <a:xfrm>
          <a:off x="0" y="0"/>
          <a:ext cx="0" cy="0"/>
          <a:chOff x="0" y="0"/>
          <a:chExt cx="0" cy="0"/>
        </a:xfrm>
      </p:grpSpPr>
      <p:sp>
        <p:nvSpPr>
          <p:cNvPr id="788" name="Google Shape;788;p25"/>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Purpose</a:t>
            </a:r>
            <a:endParaRPr/>
          </a:p>
        </p:txBody>
      </p:sp>
      <p:sp>
        <p:nvSpPr>
          <p:cNvPr id="789" name="Google Shape;789;p25"/>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Quarter 1 is designed to give students a chance to work with their group to analyze data and display it in non-standard ways.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This will give students a chance to get comfortable with reading data and with exploring visualizations.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26"/>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Week 1</a:t>
            </a:r>
            <a:endParaRPr/>
          </a:p>
        </p:txBody>
      </p:sp>
      <p:sp>
        <p:nvSpPr>
          <p:cNvPr id="795" name="Google Shape;795;p26"/>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Over the course of the next few weeks you will be </a:t>
            </a:r>
            <a:r>
              <a:rPr lang="en"/>
              <a:t>receiving</a:t>
            </a:r>
            <a:r>
              <a:rPr lang="en"/>
              <a:t> various sets of data that you will analyze and then visualize.</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 visualizations can be done in any way you feel represents the data best. There is only one rule…your visualizations </a:t>
            </a:r>
            <a:r>
              <a:rPr lang="en"/>
              <a:t>should not be graphs</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27"/>
          <p:cNvSpPr txBox="1"/>
          <p:nvPr>
            <p:ph type="title"/>
          </p:nvPr>
        </p:nvSpPr>
        <p:spPr>
          <a:xfrm>
            <a:off x="1028375" y="662026"/>
            <a:ext cx="7087200" cy="5502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Examples of visualizations</a:t>
            </a:r>
            <a:endParaRPr/>
          </a:p>
        </p:txBody>
      </p:sp>
      <p:sp>
        <p:nvSpPr>
          <p:cNvPr id="801" name="Google Shape;801;p27"/>
          <p:cNvSpPr txBox="1"/>
          <p:nvPr>
            <p:ph idx="1" type="body"/>
          </p:nvPr>
        </p:nvSpPr>
        <p:spPr>
          <a:xfrm>
            <a:off x="1028375" y="1327952"/>
            <a:ext cx="7087200" cy="268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t/>
            </a:r>
            <a:endParaRPr/>
          </a:p>
        </p:txBody>
      </p:sp>
      <p:pic>
        <p:nvPicPr>
          <p:cNvPr id="802" name="Google Shape;802;p27"/>
          <p:cNvPicPr preferRelativeResize="0"/>
          <p:nvPr/>
        </p:nvPicPr>
        <p:blipFill>
          <a:blip r:embed="rId3">
            <a:alphaModFix/>
          </a:blip>
          <a:stretch>
            <a:fillRect/>
          </a:stretch>
        </p:blipFill>
        <p:spPr>
          <a:xfrm>
            <a:off x="271025" y="1327950"/>
            <a:ext cx="4735251" cy="3031724"/>
          </a:xfrm>
          <a:prstGeom prst="rect">
            <a:avLst/>
          </a:prstGeom>
          <a:noFill/>
          <a:ln>
            <a:noFill/>
          </a:ln>
        </p:spPr>
      </p:pic>
      <p:pic>
        <p:nvPicPr>
          <p:cNvPr id="803" name="Google Shape;803;p27"/>
          <p:cNvPicPr preferRelativeResize="0"/>
          <p:nvPr/>
        </p:nvPicPr>
        <p:blipFill rotWithShape="1">
          <a:blip r:embed="rId4">
            <a:alphaModFix/>
          </a:blip>
          <a:srcRect b="0" l="0" r="32276" t="0"/>
          <a:stretch/>
        </p:blipFill>
        <p:spPr>
          <a:xfrm>
            <a:off x="5178676" y="1369725"/>
            <a:ext cx="3455902" cy="3468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