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6858000" cx="12192000"/>
  <p:notesSz cx="6858000" cy="9144000"/>
  <p:embeddedFontLst>
    <p:embeddedFont>
      <p:font typeface="Raleway"/>
      <p:regular r:id="rId31"/>
      <p:bold r:id="rId32"/>
      <p:italic r:id="rId33"/>
      <p:boldItalic r:id="rId34"/>
    </p:embeddedFont>
    <p:embeddedFont>
      <p:font typeface="Roboto Medium"/>
      <p:regular r:id="rId35"/>
      <p:bold r:id="rId36"/>
      <p:italic r:id="rId37"/>
      <p:boldItalic r:id="rId38"/>
    </p:embeddedFont>
    <p:embeddedFont>
      <p:font typeface="Roboto"/>
      <p:regular r:id="rId39"/>
      <p:bold r:id="rId40"/>
      <p:italic r:id="rId41"/>
      <p:boldItalic r:id="rId42"/>
    </p:embeddedFont>
    <p:embeddedFont>
      <p:font typeface="Lato"/>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7" roundtripDataSignature="AMtx7mhDW1hHnByAxXqkqis7HibfmYfup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Roboto-bold.fntdata"/><Relationship Id="rId20" Type="http://schemas.openxmlformats.org/officeDocument/2006/relationships/slide" Target="slides/slide15.xml"/><Relationship Id="rId42" Type="http://schemas.openxmlformats.org/officeDocument/2006/relationships/font" Target="fonts/Roboto-boldItalic.fntdata"/><Relationship Id="rId41" Type="http://schemas.openxmlformats.org/officeDocument/2006/relationships/font" Target="fonts/Roboto-italic.fntdata"/><Relationship Id="rId22" Type="http://schemas.openxmlformats.org/officeDocument/2006/relationships/slide" Target="slides/slide17.xml"/><Relationship Id="rId44" Type="http://schemas.openxmlformats.org/officeDocument/2006/relationships/font" Target="fonts/Lato-bold.fntdata"/><Relationship Id="rId21" Type="http://schemas.openxmlformats.org/officeDocument/2006/relationships/slide" Target="slides/slide16.xml"/><Relationship Id="rId43" Type="http://schemas.openxmlformats.org/officeDocument/2006/relationships/font" Target="fonts/Lato-regular.fntdata"/><Relationship Id="rId24" Type="http://schemas.openxmlformats.org/officeDocument/2006/relationships/slide" Target="slides/slide19.xml"/><Relationship Id="rId46" Type="http://schemas.openxmlformats.org/officeDocument/2006/relationships/font" Target="fonts/Lato-boldItalic.fntdata"/><Relationship Id="rId23" Type="http://schemas.openxmlformats.org/officeDocument/2006/relationships/slide" Target="slides/slide18.xml"/><Relationship Id="rId45" Type="http://schemas.openxmlformats.org/officeDocument/2006/relationships/font" Target="fonts/Lato-italic.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47" Type="http://customschemas.google.com/relationships/presentationmetadata" Target="meta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aleway-regular.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Raleway-italic.fntdata"/><Relationship Id="rId10" Type="http://schemas.openxmlformats.org/officeDocument/2006/relationships/slide" Target="slides/slide5.xml"/><Relationship Id="rId32" Type="http://schemas.openxmlformats.org/officeDocument/2006/relationships/font" Target="fonts/Raleway-bold.fntdata"/><Relationship Id="rId13" Type="http://schemas.openxmlformats.org/officeDocument/2006/relationships/slide" Target="slides/slide8.xml"/><Relationship Id="rId35" Type="http://schemas.openxmlformats.org/officeDocument/2006/relationships/font" Target="fonts/RobotoMedium-regular.fntdata"/><Relationship Id="rId12" Type="http://schemas.openxmlformats.org/officeDocument/2006/relationships/slide" Target="slides/slide7.xml"/><Relationship Id="rId34" Type="http://schemas.openxmlformats.org/officeDocument/2006/relationships/font" Target="fonts/Raleway-boldItalic.fntdata"/><Relationship Id="rId15" Type="http://schemas.openxmlformats.org/officeDocument/2006/relationships/slide" Target="slides/slide10.xml"/><Relationship Id="rId37" Type="http://schemas.openxmlformats.org/officeDocument/2006/relationships/font" Target="fonts/RobotoMedium-italic.fntdata"/><Relationship Id="rId14" Type="http://schemas.openxmlformats.org/officeDocument/2006/relationships/slide" Target="slides/slide9.xml"/><Relationship Id="rId36" Type="http://schemas.openxmlformats.org/officeDocument/2006/relationships/font" Target="fonts/RobotoMedium-bold.fntdata"/><Relationship Id="rId17" Type="http://schemas.openxmlformats.org/officeDocument/2006/relationships/slide" Target="slides/slide12.xml"/><Relationship Id="rId39" Type="http://schemas.openxmlformats.org/officeDocument/2006/relationships/font" Target="fonts/Roboto-regular.fntdata"/><Relationship Id="rId16" Type="http://schemas.openxmlformats.org/officeDocument/2006/relationships/slide" Target="slides/slide11.xml"/><Relationship Id="rId38" Type="http://schemas.openxmlformats.org/officeDocument/2006/relationships/font" Target="fonts/RobotoMedium-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Title Slide</a:t>
            </a:r>
            <a:endParaRPr/>
          </a:p>
          <a:p>
            <a:pPr indent="0" lvl="0" marL="0" rtl="0" algn="l">
              <a:lnSpc>
                <a:spcPct val="100000"/>
              </a:lnSpc>
              <a:spcBef>
                <a:spcPts val="0"/>
              </a:spcBef>
              <a:spcAft>
                <a:spcPts val="0"/>
              </a:spcAft>
              <a:buSzPts val="1100"/>
              <a:buNone/>
            </a:pPr>
            <a:r>
              <a:rPr lang="en-US"/>
              <a:t>Include the grade level, your name, and the date submitted/created</a:t>
            </a:r>
            <a:endParaRPr/>
          </a:p>
        </p:txBody>
      </p:sp>
      <p:sp>
        <p:nvSpPr>
          <p:cNvPr id="157" name="Google Shape;157;p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bf092aca55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bf092aca55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bf092aca55_0_3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2bf092aca55_0_3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bf092aca55_0_2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2bf092aca55_0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80000"/>
              </a:lnSpc>
              <a:spcBef>
                <a:spcPts val="0"/>
              </a:spcBef>
              <a:spcAft>
                <a:spcPts val="0"/>
              </a:spcAft>
              <a:buSzPts val="1100"/>
              <a:buNone/>
            </a:pPr>
            <a:r>
              <a:rPr lang="en-US" u="sng"/>
              <a:t>Hands-On Activity:</a:t>
            </a:r>
            <a:r>
              <a:rPr lang="en-US"/>
              <a:t> Include step by step instructions, how students are best grouped, and notes that will be helpful to a teacher downloading the lesson. A picture may be helpful that shows how the materials or activity are set up.</a:t>
            </a:r>
            <a:endParaRPr/>
          </a:p>
        </p:txBody>
      </p:sp>
      <p:sp>
        <p:nvSpPr>
          <p:cNvPr id="239" name="Google Shape;239;p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bf092aca55_0_4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2bf092aca55_0_4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4" name="Google Shape;254;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u="sng">
                <a:solidFill>
                  <a:schemeClr val="dk1"/>
                </a:solidFill>
              </a:rPr>
              <a:t>Assessment:</a:t>
            </a:r>
            <a:r>
              <a:rPr lang="en-US">
                <a:solidFill>
                  <a:schemeClr val="dk1"/>
                </a:solidFill>
              </a:rPr>
              <a:t> Give specific ideas or suggestions for how this activity might be assessed. It can be helpful to include both formative and summative assessment ideas.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bf092aca55_0_4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2bf092aca55_0_4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bf092aca55_0_4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2bf092aca55_0_4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bf092aca55_0_4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2bf092aca55_0_4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bf092aca55_0_4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2bf092aca55_0_4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u="sng"/>
              <a:t>Notes and Materials:</a:t>
            </a:r>
            <a:r>
              <a:rPr lang="en-US"/>
              <a:t> This slide can be hidden or skipped when delivering the lesson.</a:t>
            </a:r>
            <a:endParaRPr/>
          </a:p>
          <a:p>
            <a:pPr indent="0" lvl="0" marL="0" rtl="0" algn="l">
              <a:lnSpc>
                <a:spcPct val="100000"/>
              </a:lnSpc>
              <a:spcBef>
                <a:spcPts val="0"/>
              </a:spcBef>
              <a:spcAft>
                <a:spcPts val="0"/>
              </a:spcAft>
              <a:buSzPts val="1100"/>
              <a:buNone/>
            </a:pPr>
            <a:r>
              <a:rPr lang="en-US"/>
              <a:t>See the example lesson for ideas of what to include. This should be any specific notes that would be helpful for a teacher who downloads this lesson. You should also include any details of the context (taught in a class, club, etc.) Also, a detailed list of materials needed for the activity.</a:t>
            </a:r>
            <a:endParaRPr/>
          </a:p>
        </p:txBody>
      </p:sp>
      <p:sp>
        <p:nvSpPr>
          <p:cNvPr id="164" name="Google Shape;164;p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2bf092aca55_0_5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2bf092aca55_0_5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2bf092aca55_0_5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2bf092aca55_0_5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2bf092aca55_0_5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2bf092aca55_0_5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2bf092aca55_0_5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2bf092aca55_0_5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8" name="Google Shape;30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u="sng">
                <a:solidFill>
                  <a:schemeClr val="dk1"/>
                </a:solidFill>
              </a:rPr>
              <a:t>Differentiation (remediation and enrichment):</a:t>
            </a:r>
            <a:r>
              <a:rPr lang="en-US">
                <a:solidFill>
                  <a:schemeClr val="dk1"/>
                </a:solidFill>
              </a:rPr>
              <a:t> This slide should be hidden or not shared with students. This is an opportunity to make suggestions on how to modify the lesson/assessments to reach a wide range of students.</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34101cfa206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34101cfa206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u="sng">
                <a:solidFill>
                  <a:schemeClr val="dk1"/>
                </a:solidFill>
              </a:rPr>
              <a:t>Standards:</a:t>
            </a:r>
            <a:r>
              <a:rPr lang="en-US">
                <a:solidFill>
                  <a:schemeClr val="dk1"/>
                </a:solidFill>
              </a:rPr>
              <a:t> A list of standards aligned to the activity. </a:t>
            </a:r>
            <a:endParaRPr u="sng"/>
          </a:p>
        </p:txBody>
      </p:sp>
      <p:sp>
        <p:nvSpPr>
          <p:cNvPr id="171" name="Google Shape;171;p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u="sng"/>
              <a:t>Objective(s):</a:t>
            </a:r>
            <a:r>
              <a:rPr lang="en-US"/>
              <a:t> Please include one or more objectives for your lesson (1-3 minutes)</a:t>
            </a:r>
            <a:endParaRPr/>
          </a:p>
        </p:txBody>
      </p:sp>
      <p:sp>
        <p:nvSpPr>
          <p:cNvPr id="180" name="Google Shape;18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 name="Google Shape;18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u="sng">
                <a:solidFill>
                  <a:schemeClr val="dk1"/>
                </a:solidFill>
              </a:rPr>
              <a:t>Agenda &amp; Timeframe:</a:t>
            </a:r>
            <a:r>
              <a:rPr lang="en-US">
                <a:solidFill>
                  <a:schemeClr val="dk1"/>
                </a:solidFill>
              </a:rPr>
              <a:t> Read (1 minute)</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What is the lesson timeline and how long will the lesson take.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u="sng"/>
              <a:t>Intro/Anticipatory Set/Opening</a:t>
            </a:r>
            <a:endParaRPr u="sng"/>
          </a:p>
          <a:p>
            <a:pPr indent="0" lvl="0" marL="0" rtl="0" algn="l">
              <a:lnSpc>
                <a:spcPct val="100000"/>
              </a:lnSpc>
              <a:spcBef>
                <a:spcPts val="0"/>
              </a:spcBef>
              <a:spcAft>
                <a:spcPts val="0"/>
              </a:spcAft>
              <a:buSzPts val="1100"/>
              <a:buNone/>
            </a:pPr>
            <a:r>
              <a:rPr lang="en-US"/>
              <a:t>Please include how the lesson opens and engages students’ interest.</a:t>
            </a:r>
            <a:endParaRPr/>
          </a:p>
          <a:p>
            <a:pPr indent="0" lvl="0" marL="0" rtl="0" algn="l">
              <a:lnSpc>
                <a:spcPct val="100000"/>
              </a:lnSpc>
              <a:spcBef>
                <a:spcPts val="0"/>
              </a:spcBef>
              <a:spcAft>
                <a:spcPts val="0"/>
              </a:spcAft>
              <a:buSzPts val="1100"/>
              <a:buNone/>
            </a:pPr>
            <a:r>
              <a:t/>
            </a:r>
            <a:endParaRPr/>
          </a:p>
        </p:txBody>
      </p:sp>
      <p:sp>
        <p:nvSpPr>
          <p:cNvPr id="192" name="Google Shape;192;p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bf092aca55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2bf092aca55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bf092aca55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2bf092aca55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bf092aca55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2bf092aca55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12"/>
          <p:cNvSpPr/>
          <p:nvPr/>
        </p:nvSpPr>
        <p:spPr>
          <a:xfrm>
            <a:off x="0" y="0"/>
            <a:ext cx="12192000" cy="650400"/>
          </a:xfrm>
          <a:prstGeom prst="rect">
            <a:avLst/>
          </a:prstGeom>
          <a:solidFill>
            <a:srgbClr val="FFC627"/>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 name="Google Shape;11;p12"/>
          <p:cNvGrpSpPr/>
          <p:nvPr/>
        </p:nvGrpSpPr>
        <p:grpSpPr>
          <a:xfrm>
            <a:off x="1107036" y="1588427"/>
            <a:ext cx="994316" cy="61102"/>
            <a:chOff x="4580561" y="2589004"/>
            <a:chExt cx="1064464" cy="25200"/>
          </a:xfrm>
        </p:grpSpPr>
        <p:sp>
          <p:nvSpPr>
            <p:cNvPr id="12" name="Google Shape;12;p12"/>
            <p:cNvSpPr/>
            <p:nvPr/>
          </p:nvSpPr>
          <p:spPr>
            <a:xfrm rot="-5400000">
              <a:off x="5366325" y="2335504"/>
              <a:ext cx="25200" cy="532200"/>
            </a:xfrm>
            <a:prstGeom prst="rect">
              <a:avLst/>
            </a:prstGeom>
            <a:solidFill>
              <a:srgbClr val="8C1D4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12"/>
            <p:cNvSpPr/>
            <p:nvPr/>
          </p:nvSpPr>
          <p:spPr>
            <a:xfrm rot="-5400000">
              <a:off x="4836311" y="2333254"/>
              <a:ext cx="25200" cy="536700"/>
            </a:xfrm>
            <a:prstGeom prst="rect">
              <a:avLst/>
            </a:prstGeom>
            <a:solidFill>
              <a:srgbClr val="FFC627"/>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 name="Google Shape;14;p12"/>
          <p:cNvSpPr txBox="1"/>
          <p:nvPr>
            <p:ph type="ctrTitle"/>
          </p:nvPr>
        </p:nvSpPr>
        <p:spPr>
          <a:xfrm>
            <a:off x="972600" y="1763267"/>
            <a:ext cx="10250700" cy="22197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5600"/>
              <a:buFont typeface="Arial"/>
              <a:buNone/>
              <a:defRPr sz="5600">
                <a:latin typeface="Arial"/>
                <a:ea typeface="Arial"/>
                <a:cs typeface="Arial"/>
                <a:sym typeface="Arial"/>
              </a:defRPr>
            </a:lvl1pPr>
            <a:lvl2pPr lvl="1" algn="l">
              <a:lnSpc>
                <a:spcPct val="100000"/>
              </a:lnSpc>
              <a:spcBef>
                <a:spcPts val="0"/>
              </a:spcBef>
              <a:spcAft>
                <a:spcPts val="0"/>
              </a:spcAft>
              <a:buSzPts val="5600"/>
              <a:buNone/>
              <a:defRPr sz="5600"/>
            </a:lvl2pPr>
            <a:lvl3pPr lvl="2" algn="l">
              <a:lnSpc>
                <a:spcPct val="100000"/>
              </a:lnSpc>
              <a:spcBef>
                <a:spcPts val="0"/>
              </a:spcBef>
              <a:spcAft>
                <a:spcPts val="0"/>
              </a:spcAft>
              <a:buSzPts val="5600"/>
              <a:buNone/>
              <a:defRPr sz="5600"/>
            </a:lvl3pPr>
            <a:lvl4pPr lvl="3" algn="l">
              <a:lnSpc>
                <a:spcPct val="100000"/>
              </a:lnSpc>
              <a:spcBef>
                <a:spcPts val="0"/>
              </a:spcBef>
              <a:spcAft>
                <a:spcPts val="0"/>
              </a:spcAft>
              <a:buSzPts val="5600"/>
              <a:buNone/>
              <a:defRPr sz="5600"/>
            </a:lvl4pPr>
            <a:lvl5pPr lvl="4" algn="l">
              <a:lnSpc>
                <a:spcPct val="100000"/>
              </a:lnSpc>
              <a:spcBef>
                <a:spcPts val="0"/>
              </a:spcBef>
              <a:spcAft>
                <a:spcPts val="0"/>
              </a:spcAft>
              <a:buSzPts val="5600"/>
              <a:buNone/>
              <a:defRPr sz="5600"/>
            </a:lvl5pPr>
            <a:lvl6pPr lvl="5" algn="l">
              <a:lnSpc>
                <a:spcPct val="100000"/>
              </a:lnSpc>
              <a:spcBef>
                <a:spcPts val="0"/>
              </a:spcBef>
              <a:spcAft>
                <a:spcPts val="0"/>
              </a:spcAft>
              <a:buSzPts val="5600"/>
              <a:buNone/>
              <a:defRPr sz="5600"/>
            </a:lvl6pPr>
            <a:lvl7pPr lvl="6" algn="l">
              <a:lnSpc>
                <a:spcPct val="100000"/>
              </a:lnSpc>
              <a:spcBef>
                <a:spcPts val="0"/>
              </a:spcBef>
              <a:spcAft>
                <a:spcPts val="0"/>
              </a:spcAft>
              <a:buSzPts val="5600"/>
              <a:buNone/>
              <a:defRPr sz="5600"/>
            </a:lvl7pPr>
            <a:lvl8pPr lvl="7" algn="l">
              <a:lnSpc>
                <a:spcPct val="100000"/>
              </a:lnSpc>
              <a:spcBef>
                <a:spcPts val="0"/>
              </a:spcBef>
              <a:spcAft>
                <a:spcPts val="0"/>
              </a:spcAft>
              <a:buSzPts val="5600"/>
              <a:buNone/>
              <a:defRPr sz="5600"/>
            </a:lvl8pPr>
            <a:lvl9pPr lvl="8" algn="l">
              <a:lnSpc>
                <a:spcPct val="100000"/>
              </a:lnSpc>
              <a:spcBef>
                <a:spcPts val="0"/>
              </a:spcBef>
              <a:spcAft>
                <a:spcPts val="0"/>
              </a:spcAft>
              <a:buSzPts val="5600"/>
              <a:buNone/>
              <a:defRPr sz="5600"/>
            </a:lvl9pPr>
          </a:lstStyle>
          <a:p/>
        </p:txBody>
      </p:sp>
      <p:sp>
        <p:nvSpPr>
          <p:cNvPr id="15" name="Google Shape;15;p12"/>
          <p:cNvSpPr txBox="1"/>
          <p:nvPr>
            <p:ph idx="1" type="subTitle"/>
          </p:nvPr>
        </p:nvSpPr>
        <p:spPr>
          <a:xfrm>
            <a:off x="972837" y="4230533"/>
            <a:ext cx="10250700" cy="721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2100"/>
              <a:buFont typeface="Roboto Medium"/>
              <a:buNone/>
              <a:defRPr sz="2100">
                <a:latin typeface="Roboto Medium"/>
                <a:ea typeface="Roboto Medium"/>
                <a:cs typeface="Roboto Medium"/>
                <a:sym typeface="Roboto Medium"/>
              </a:defRPr>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16" name="Google Shape;16;p12"/>
          <p:cNvSpPr txBox="1"/>
          <p:nvPr>
            <p:ph idx="12" type="sldNum"/>
          </p:nvPr>
        </p:nvSpPr>
        <p:spPr>
          <a:xfrm>
            <a:off x="11381736" y="6333134"/>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0" name="Shape 80"/>
        <p:cNvGrpSpPr/>
        <p:nvPr/>
      </p:nvGrpSpPr>
      <p:grpSpPr>
        <a:xfrm>
          <a:off x="0" y="0"/>
          <a:ext cx="0" cy="0"/>
          <a:chOff x="0" y="0"/>
          <a:chExt cx="0" cy="0"/>
        </a:xfrm>
      </p:grpSpPr>
      <p:sp>
        <p:nvSpPr>
          <p:cNvPr id="81" name="Google Shape;81;p21"/>
          <p:cNvSpPr/>
          <p:nvPr/>
        </p:nvSpPr>
        <p:spPr>
          <a:xfrm>
            <a:off x="0" y="0"/>
            <a:ext cx="12192000" cy="650400"/>
          </a:xfrm>
          <a:prstGeom prst="rect">
            <a:avLst/>
          </a:prstGeom>
          <a:solidFill>
            <a:srgbClr val="FFC627"/>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2" name="Google Shape;82;p21"/>
          <p:cNvGrpSpPr/>
          <p:nvPr/>
        </p:nvGrpSpPr>
        <p:grpSpPr>
          <a:xfrm>
            <a:off x="1107036" y="1588427"/>
            <a:ext cx="994316" cy="61102"/>
            <a:chOff x="4580561" y="2589004"/>
            <a:chExt cx="1064464" cy="25200"/>
          </a:xfrm>
        </p:grpSpPr>
        <p:sp>
          <p:nvSpPr>
            <p:cNvPr id="83" name="Google Shape;83;p21"/>
            <p:cNvSpPr/>
            <p:nvPr/>
          </p:nvSpPr>
          <p:spPr>
            <a:xfrm rot="-5400000">
              <a:off x="5366325" y="2335504"/>
              <a:ext cx="25200" cy="532200"/>
            </a:xfrm>
            <a:prstGeom prst="rect">
              <a:avLst/>
            </a:pr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21"/>
            <p:cNvSpPr/>
            <p:nvPr/>
          </p:nvSpPr>
          <p:spPr>
            <a:xfrm rot="-5400000">
              <a:off x="4836311" y="2333254"/>
              <a:ext cx="25200" cy="5367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5" name="Google Shape;85;p21"/>
          <p:cNvSpPr txBox="1"/>
          <p:nvPr>
            <p:ph type="title"/>
          </p:nvPr>
        </p:nvSpPr>
        <p:spPr>
          <a:xfrm>
            <a:off x="973333" y="1758200"/>
            <a:ext cx="4401300" cy="18420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500"/>
              <a:buNone/>
              <a:defRPr sz="3500"/>
            </a:lvl1pPr>
            <a:lvl2pPr lvl="1" algn="l">
              <a:lnSpc>
                <a:spcPct val="100000"/>
              </a:lnSpc>
              <a:spcBef>
                <a:spcPts val="0"/>
              </a:spcBef>
              <a:spcAft>
                <a:spcPts val="0"/>
              </a:spcAft>
              <a:buSzPts val="3500"/>
              <a:buNone/>
              <a:defRPr sz="3500"/>
            </a:lvl2pPr>
            <a:lvl3pPr lvl="2" algn="l">
              <a:lnSpc>
                <a:spcPct val="100000"/>
              </a:lnSpc>
              <a:spcBef>
                <a:spcPts val="0"/>
              </a:spcBef>
              <a:spcAft>
                <a:spcPts val="0"/>
              </a:spcAft>
              <a:buSzPts val="3500"/>
              <a:buNone/>
              <a:defRPr sz="3500"/>
            </a:lvl3pPr>
            <a:lvl4pPr lvl="3" algn="l">
              <a:lnSpc>
                <a:spcPct val="100000"/>
              </a:lnSpc>
              <a:spcBef>
                <a:spcPts val="0"/>
              </a:spcBef>
              <a:spcAft>
                <a:spcPts val="0"/>
              </a:spcAft>
              <a:buSzPts val="3500"/>
              <a:buNone/>
              <a:defRPr sz="3500"/>
            </a:lvl4pPr>
            <a:lvl5pPr lvl="4" algn="l">
              <a:lnSpc>
                <a:spcPct val="100000"/>
              </a:lnSpc>
              <a:spcBef>
                <a:spcPts val="0"/>
              </a:spcBef>
              <a:spcAft>
                <a:spcPts val="0"/>
              </a:spcAft>
              <a:buSzPts val="3500"/>
              <a:buNone/>
              <a:defRPr sz="3500"/>
            </a:lvl5pPr>
            <a:lvl6pPr lvl="5" algn="l">
              <a:lnSpc>
                <a:spcPct val="100000"/>
              </a:lnSpc>
              <a:spcBef>
                <a:spcPts val="0"/>
              </a:spcBef>
              <a:spcAft>
                <a:spcPts val="0"/>
              </a:spcAft>
              <a:buSzPts val="3500"/>
              <a:buNone/>
              <a:defRPr sz="3500"/>
            </a:lvl6pPr>
            <a:lvl7pPr lvl="6" algn="l">
              <a:lnSpc>
                <a:spcPct val="100000"/>
              </a:lnSpc>
              <a:spcBef>
                <a:spcPts val="0"/>
              </a:spcBef>
              <a:spcAft>
                <a:spcPts val="0"/>
              </a:spcAft>
              <a:buSzPts val="3500"/>
              <a:buNone/>
              <a:defRPr sz="3500"/>
            </a:lvl7pPr>
            <a:lvl8pPr lvl="7" algn="l">
              <a:lnSpc>
                <a:spcPct val="100000"/>
              </a:lnSpc>
              <a:spcBef>
                <a:spcPts val="0"/>
              </a:spcBef>
              <a:spcAft>
                <a:spcPts val="0"/>
              </a:spcAft>
              <a:buSzPts val="3500"/>
              <a:buNone/>
              <a:defRPr sz="3500"/>
            </a:lvl8pPr>
            <a:lvl9pPr lvl="8" algn="l">
              <a:lnSpc>
                <a:spcPct val="100000"/>
              </a:lnSpc>
              <a:spcBef>
                <a:spcPts val="0"/>
              </a:spcBef>
              <a:spcAft>
                <a:spcPts val="0"/>
              </a:spcAft>
              <a:buSzPts val="3500"/>
              <a:buNone/>
              <a:defRPr sz="3500"/>
            </a:lvl9pPr>
          </a:lstStyle>
          <a:p/>
        </p:txBody>
      </p:sp>
      <p:sp>
        <p:nvSpPr>
          <p:cNvPr id="86" name="Google Shape;86;p21"/>
          <p:cNvSpPr txBox="1"/>
          <p:nvPr>
            <p:ph idx="1" type="body"/>
          </p:nvPr>
        </p:nvSpPr>
        <p:spPr>
          <a:xfrm>
            <a:off x="961633" y="3708967"/>
            <a:ext cx="4401300" cy="2130000"/>
          </a:xfrm>
          <a:prstGeom prst="rect">
            <a:avLst/>
          </a:prstGeom>
          <a:noFill/>
          <a:ln>
            <a:noFill/>
          </a:ln>
        </p:spPr>
        <p:txBody>
          <a:bodyPr anchorCtr="0" anchor="t" bIns="121900" lIns="121900" spcFirstLastPara="1" rIns="121900" wrap="square" tIns="121900">
            <a:normAutofit/>
          </a:bodyPr>
          <a:lstStyle>
            <a:lvl1pPr indent="-336550" lvl="0" marL="457200" algn="l">
              <a:lnSpc>
                <a:spcPct val="115000"/>
              </a:lnSpc>
              <a:spcBef>
                <a:spcPts val="0"/>
              </a:spcBef>
              <a:spcAft>
                <a:spcPts val="0"/>
              </a:spcAft>
              <a:buSzPts val="1700"/>
              <a:buChar char="●"/>
              <a:defRPr/>
            </a:lvl1pPr>
            <a:lvl2pPr indent="-323850" lvl="1" marL="914400" algn="l">
              <a:lnSpc>
                <a:spcPct val="115000"/>
              </a:lnSpc>
              <a:spcBef>
                <a:spcPts val="0"/>
              </a:spcBef>
              <a:spcAft>
                <a:spcPts val="0"/>
              </a:spcAft>
              <a:buSzPts val="1500"/>
              <a:buChar char="○"/>
              <a:defRPr/>
            </a:lvl2pPr>
            <a:lvl3pPr indent="-323850" lvl="2" marL="1371600" algn="l">
              <a:lnSpc>
                <a:spcPct val="115000"/>
              </a:lnSpc>
              <a:spcBef>
                <a:spcPts val="0"/>
              </a:spcBef>
              <a:spcAft>
                <a:spcPts val="0"/>
              </a:spcAft>
              <a:buSzPts val="1500"/>
              <a:buChar char="■"/>
              <a:defRPr/>
            </a:lvl3pPr>
            <a:lvl4pPr indent="-323850" lvl="3" marL="1828800" algn="l">
              <a:lnSpc>
                <a:spcPct val="115000"/>
              </a:lnSpc>
              <a:spcBef>
                <a:spcPts val="0"/>
              </a:spcBef>
              <a:spcAft>
                <a:spcPts val="0"/>
              </a:spcAft>
              <a:buSzPts val="1500"/>
              <a:buChar char="●"/>
              <a:defRPr/>
            </a:lvl4pPr>
            <a:lvl5pPr indent="-323850" lvl="4" marL="2286000" algn="l">
              <a:lnSpc>
                <a:spcPct val="115000"/>
              </a:lnSpc>
              <a:spcBef>
                <a:spcPts val="0"/>
              </a:spcBef>
              <a:spcAft>
                <a:spcPts val="0"/>
              </a:spcAft>
              <a:buSzPts val="1500"/>
              <a:buChar char="○"/>
              <a:defRPr/>
            </a:lvl5pPr>
            <a:lvl6pPr indent="-323850" lvl="5" marL="2743200" algn="l">
              <a:lnSpc>
                <a:spcPct val="115000"/>
              </a:lnSpc>
              <a:spcBef>
                <a:spcPts val="0"/>
              </a:spcBef>
              <a:spcAft>
                <a:spcPts val="0"/>
              </a:spcAft>
              <a:buSzPts val="1500"/>
              <a:buChar char="■"/>
              <a:defRPr/>
            </a:lvl6pPr>
            <a:lvl7pPr indent="-323850" lvl="6" marL="3200400" algn="l">
              <a:lnSpc>
                <a:spcPct val="115000"/>
              </a:lnSpc>
              <a:spcBef>
                <a:spcPts val="0"/>
              </a:spcBef>
              <a:spcAft>
                <a:spcPts val="0"/>
              </a:spcAft>
              <a:buSzPts val="1500"/>
              <a:buChar char="●"/>
              <a:defRPr/>
            </a:lvl7pPr>
            <a:lvl8pPr indent="-323850" lvl="7" marL="3657600" algn="l">
              <a:lnSpc>
                <a:spcPct val="115000"/>
              </a:lnSpc>
              <a:spcBef>
                <a:spcPts val="0"/>
              </a:spcBef>
              <a:spcAft>
                <a:spcPts val="0"/>
              </a:spcAft>
              <a:buSzPts val="1500"/>
              <a:buChar char="○"/>
              <a:defRPr/>
            </a:lvl8pPr>
            <a:lvl9pPr indent="-323850" lvl="8" marL="4114800" algn="l">
              <a:lnSpc>
                <a:spcPct val="115000"/>
              </a:lnSpc>
              <a:spcBef>
                <a:spcPts val="0"/>
              </a:spcBef>
              <a:spcAft>
                <a:spcPts val="0"/>
              </a:spcAft>
              <a:buSzPts val="1500"/>
              <a:buChar char="■"/>
              <a:defRPr/>
            </a:lvl9pPr>
          </a:lstStyle>
          <a:p/>
        </p:txBody>
      </p:sp>
      <p:sp>
        <p:nvSpPr>
          <p:cNvPr id="87" name="Google Shape;87;p21"/>
          <p:cNvSpPr txBox="1"/>
          <p:nvPr>
            <p:ph idx="12" type="sldNum"/>
          </p:nvPr>
        </p:nvSpPr>
        <p:spPr>
          <a:xfrm>
            <a:off x="11381736" y="6333134"/>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rgbClr val="FF7F32"/>
        </a:solidFill>
      </p:bgPr>
    </p:bg>
    <p:spTree>
      <p:nvGrpSpPr>
        <p:cNvPr id="88" name="Shape 88"/>
        <p:cNvGrpSpPr/>
        <p:nvPr/>
      </p:nvGrpSpPr>
      <p:grpSpPr>
        <a:xfrm>
          <a:off x="0" y="0"/>
          <a:ext cx="0" cy="0"/>
          <a:chOff x="0" y="0"/>
          <a:chExt cx="0" cy="0"/>
        </a:xfrm>
      </p:grpSpPr>
      <p:grpSp>
        <p:nvGrpSpPr>
          <p:cNvPr id="89" name="Google Shape;89;p22"/>
          <p:cNvGrpSpPr/>
          <p:nvPr/>
        </p:nvGrpSpPr>
        <p:grpSpPr>
          <a:xfrm>
            <a:off x="1107036" y="5558926"/>
            <a:ext cx="994316" cy="61102"/>
            <a:chOff x="4580561" y="2589004"/>
            <a:chExt cx="1064464" cy="25200"/>
          </a:xfrm>
        </p:grpSpPr>
        <p:sp>
          <p:nvSpPr>
            <p:cNvPr id="90" name="Google Shape;90;p22"/>
            <p:cNvSpPr/>
            <p:nvPr/>
          </p:nvSpPr>
          <p:spPr>
            <a:xfrm rot="-5400000">
              <a:off x="5366325" y="2335504"/>
              <a:ext cx="25200" cy="5322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22"/>
            <p:cNvSpPr/>
            <p:nvPr/>
          </p:nvSpPr>
          <p:spPr>
            <a:xfrm rot="-5400000">
              <a:off x="4836311" y="2333254"/>
              <a:ext cx="25200" cy="5367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2" name="Google Shape;92;p22"/>
          <p:cNvSpPr txBox="1"/>
          <p:nvPr>
            <p:ph type="title"/>
          </p:nvPr>
        </p:nvSpPr>
        <p:spPr>
          <a:xfrm>
            <a:off x="972600" y="1152400"/>
            <a:ext cx="9361500" cy="3980100"/>
          </a:xfrm>
          <a:prstGeom prst="rect">
            <a:avLst/>
          </a:prstGeom>
          <a:noFill/>
          <a:ln>
            <a:noFill/>
          </a:ln>
        </p:spPr>
        <p:txBody>
          <a:bodyPr anchorCtr="0" anchor="ctr" bIns="121900" lIns="121900" spcFirstLastPara="1" rIns="121900" wrap="square" tIns="12190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93" name="Google Shape;93;p22"/>
          <p:cNvSpPr txBox="1"/>
          <p:nvPr>
            <p:ph idx="12" type="sldNum"/>
          </p:nvPr>
        </p:nvSpPr>
        <p:spPr>
          <a:xfrm>
            <a:off x="11381736" y="6333134"/>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4" name="Shape 94"/>
        <p:cNvGrpSpPr/>
        <p:nvPr/>
      </p:nvGrpSpPr>
      <p:grpSpPr>
        <a:xfrm>
          <a:off x="0" y="0"/>
          <a:ext cx="0" cy="0"/>
          <a:chOff x="0" y="0"/>
          <a:chExt cx="0" cy="0"/>
        </a:xfrm>
      </p:grpSpPr>
      <p:sp>
        <p:nvSpPr>
          <p:cNvPr id="95" name="Google Shape;95;p23"/>
          <p:cNvSpPr txBox="1"/>
          <p:nvPr>
            <p:ph idx="1" type="body"/>
          </p:nvPr>
        </p:nvSpPr>
        <p:spPr>
          <a:xfrm>
            <a:off x="966600" y="5830068"/>
            <a:ext cx="10263300" cy="614100"/>
          </a:xfrm>
          <a:prstGeom prst="rect">
            <a:avLst/>
          </a:prstGeom>
          <a:noFill/>
          <a:ln>
            <a:noFill/>
          </a:ln>
        </p:spPr>
        <p:txBody>
          <a:bodyPr anchorCtr="0" anchor="ctr" bIns="121900" lIns="121900" spcFirstLastPara="1" rIns="121900" wrap="square" tIns="121900">
            <a:normAutofit/>
          </a:bodyPr>
          <a:lstStyle>
            <a:lvl1pPr indent="-228600" lvl="0" marL="457200" algn="l">
              <a:lnSpc>
                <a:spcPct val="100000"/>
              </a:lnSpc>
              <a:spcBef>
                <a:spcPts val="0"/>
              </a:spcBef>
              <a:spcAft>
                <a:spcPts val="0"/>
              </a:spcAft>
              <a:buSzPts val="1700"/>
              <a:buNone/>
              <a:defRPr/>
            </a:lvl1pPr>
          </a:lstStyle>
          <a:p/>
        </p:txBody>
      </p:sp>
      <p:sp>
        <p:nvSpPr>
          <p:cNvPr id="96" name="Google Shape;96;p23"/>
          <p:cNvSpPr txBox="1"/>
          <p:nvPr>
            <p:ph idx="12" type="sldNum"/>
          </p:nvPr>
        </p:nvSpPr>
        <p:spPr>
          <a:xfrm>
            <a:off x="11381736" y="6333134"/>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rgbClr val="4AB7C4"/>
        </a:solidFill>
      </p:bgPr>
    </p:bg>
    <p:spTree>
      <p:nvGrpSpPr>
        <p:cNvPr id="97" name="Shape 97"/>
        <p:cNvGrpSpPr/>
        <p:nvPr/>
      </p:nvGrpSpPr>
      <p:grpSpPr>
        <a:xfrm>
          <a:off x="0" y="0"/>
          <a:ext cx="0" cy="0"/>
          <a:chOff x="0" y="0"/>
          <a:chExt cx="0" cy="0"/>
        </a:xfrm>
      </p:grpSpPr>
      <p:grpSp>
        <p:nvGrpSpPr>
          <p:cNvPr id="98" name="Google Shape;98;p24"/>
          <p:cNvGrpSpPr/>
          <p:nvPr/>
        </p:nvGrpSpPr>
        <p:grpSpPr>
          <a:xfrm>
            <a:off x="1107036" y="5558926"/>
            <a:ext cx="994316" cy="61102"/>
            <a:chOff x="4580561" y="2589004"/>
            <a:chExt cx="1064464" cy="25200"/>
          </a:xfrm>
        </p:grpSpPr>
        <p:sp>
          <p:nvSpPr>
            <p:cNvPr id="99" name="Google Shape;99;p24"/>
            <p:cNvSpPr/>
            <p:nvPr/>
          </p:nvSpPr>
          <p:spPr>
            <a:xfrm rot="-5400000">
              <a:off x="5366325" y="2335504"/>
              <a:ext cx="25200" cy="5322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24"/>
            <p:cNvSpPr/>
            <p:nvPr/>
          </p:nvSpPr>
          <p:spPr>
            <a:xfrm rot="-5400000">
              <a:off x="4836311" y="2333254"/>
              <a:ext cx="25200" cy="5367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1" name="Google Shape;101;p24"/>
          <p:cNvSpPr txBox="1"/>
          <p:nvPr>
            <p:ph hasCustomPrompt="1" type="title"/>
          </p:nvPr>
        </p:nvSpPr>
        <p:spPr>
          <a:xfrm>
            <a:off x="972600" y="978600"/>
            <a:ext cx="10251300" cy="16596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Clr>
                <a:schemeClr val="lt1"/>
              </a:buClr>
              <a:buSzPts val="10700"/>
              <a:buNone/>
              <a:defRPr sz="10700">
                <a:solidFill>
                  <a:schemeClr val="lt1"/>
                </a:solidFill>
              </a:defRPr>
            </a:lvl1pPr>
            <a:lvl2pPr lvl="1" algn="l">
              <a:lnSpc>
                <a:spcPct val="100000"/>
              </a:lnSpc>
              <a:spcBef>
                <a:spcPts val="0"/>
              </a:spcBef>
              <a:spcAft>
                <a:spcPts val="0"/>
              </a:spcAft>
              <a:buClr>
                <a:schemeClr val="lt1"/>
              </a:buClr>
              <a:buSzPts val="10700"/>
              <a:buNone/>
              <a:defRPr sz="10700">
                <a:solidFill>
                  <a:schemeClr val="lt1"/>
                </a:solidFill>
              </a:defRPr>
            </a:lvl2pPr>
            <a:lvl3pPr lvl="2" algn="l">
              <a:lnSpc>
                <a:spcPct val="100000"/>
              </a:lnSpc>
              <a:spcBef>
                <a:spcPts val="0"/>
              </a:spcBef>
              <a:spcAft>
                <a:spcPts val="0"/>
              </a:spcAft>
              <a:buClr>
                <a:schemeClr val="lt1"/>
              </a:buClr>
              <a:buSzPts val="10700"/>
              <a:buNone/>
              <a:defRPr sz="10700">
                <a:solidFill>
                  <a:schemeClr val="lt1"/>
                </a:solidFill>
              </a:defRPr>
            </a:lvl3pPr>
            <a:lvl4pPr lvl="3" algn="l">
              <a:lnSpc>
                <a:spcPct val="100000"/>
              </a:lnSpc>
              <a:spcBef>
                <a:spcPts val="0"/>
              </a:spcBef>
              <a:spcAft>
                <a:spcPts val="0"/>
              </a:spcAft>
              <a:buClr>
                <a:schemeClr val="lt1"/>
              </a:buClr>
              <a:buSzPts val="10700"/>
              <a:buNone/>
              <a:defRPr sz="10700">
                <a:solidFill>
                  <a:schemeClr val="lt1"/>
                </a:solidFill>
              </a:defRPr>
            </a:lvl4pPr>
            <a:lvl5pPr lvl="4" algn="l">
              <a:lnSpc>
                <a:spcPct val="100000"/>
              </a:lnSpc>
              <a:spcBef>
                <a:spcPts val="0"/>
              </a:spcBef>
              <a:spcAft>
                <a:spcPts val="0"/>
              </a:spcAft>
              <a:buClr>
                <a:schemeClr val="lt1"/>
              </a:buClr>
              <a:buSzPts val="10700"/>
              <a:buNone/>
              <a:defRPr sz="10700">
                <a:solidFill>
                  <a:schemeClr val="lt1"/>
                </a:solidFill>
              </a:defRPr>
            </a:lvl5pPr>
            <a:lvl6pPr lvl="5" algn="l">
              <a:lnSpc>
                <a:spcPct val="100000"/>
              </a:lnSpc>
              <a:spcBef>
                <a:spcPts val="0"/>
              </a:spcBef>
              <a:spcAft>
                <a:spcPts val="0"/>
              </a:spcAft>
              <a:buClr>
                <a:schemeClr val="lt1"/>
              </a:buClr>
              <a:buSzPts val="10700"/>
              <a:buNone/>
              <a:defRPr sz="10700">
                <a:solidFill>
                  <a:schemeClr val="lt1"/>
                </a:solidFill>
              </a:defRPr>
            </a:lvl6pPr>
            <a:lvl7pPr lvl="6" algn="l">
              <a:lnSpc>
                <a:spcPct val="100000"/>
              </a:lnSpc>
              <a:spcBef>
                <a:spcPts val="0"/>
              </a:spcBef>
              <a:spcAft>
                <a:spcPts val="0"/>
              </a:spcAft>
              <a:buClr>
                <a:schemeClr val="lt1"/>
              </a:buClr>
              <a:buSzPts val="10700"/>
              <a:buNone/>
              <a:defRPr sz="10700">
                <a:solidFill>
                  <a:schemeClr val="lt1"/>
                </a:solidFill>
              </a:defRPr>
            </a:lvl7pPr>
            <a:lvl8pPr lvl="7" algn="l">
              <a:lnSpc>
                <a:spcPct val="100000"/>
              </a:lnSpc>
              <a:spcBef>
                <a:spcPts val="0"/>
              </a:spcBef>
              <a:spcAft>
                <a:spcPts val="0"/>
              </a:spcAft>
              <a:buClr>
                <a:schemeClr val="lt1"/>
              </a:buClr>
              <a:buSzPts val="10700"/>
              <a:buNone/>
              <a:defRPr sz="10700">
                <a:solidFill>
                  <a:schemeClr val="lt1"/>
                </a:solidFill>
              </a:defRPr>
            </a:lvl8pPr>
            <a:lvl9pPr lvl="8" algn="l">
              <a:lnSpc>
                <a:spcPct val="100000"/>
              </a:lnSpc>
              <a:spcBef>
                <a:spcPts val="0"/>
              </a:spcBef>
              <a:spcAft>
                <a:spcPts val="0"/>
              </a:spcAft>
              <a:buClr>
                <a:schemeClr val="lt1"/>
              </a:buClr>
              <a:buSzPts val="10700"/>
              <a:buNone/>
              <a:defRPr sz="10700">
                <a:solidFill>
                  <a:schemeClr val="lt1"/>
                </a:solidFill>
              </a:defRPr>
            </a:lvl9pPr>
          </a:lstStyle>
          <a:p>
            <a:r>
              <a:t>xx%</a:t>
            </a:r>
          </a:p>
        </p:txBody>
      </p:sp>
      <p:sp>
        <p:nvSpPr>
          <p:cNvPr id="102" name="Google Shape;102;p24"/>
          <p:cNvSpPr txBox="1"/>
          <p:nvPr>
            <p:ph idx="1" type="body"/>
          </p:nvPr>
        </p:nvSpPr>
        <p:spPr>
          <a:xfrm>
            <a:off x="972600" y="3030517"/>
            <a:ext cx="10251300" cy="2107200"/>
          </a:xfrm>
          <a:prstGeom prst="rect">
            <a:avLst/>
          </a:prstGeom>
          <a:noFill/>
          <a:ln>
            <a:noFill/>
          </a:ln>
        </p:spPr>
        <p:txBody>
          <a:bodyPr anchorCtr="0" anchor="t" bIns="121900" lIns="121900" spcFirstLastPara="1" rIns="121900" wrap="square" tIns="121900">
            <a:normAutofit/>
          </a:bodyPr>
          <a:lstStyle>
            <a:lvl1pPr indent="-336550" lvl="0" marL="457200" algn="l">
              <a:lnSpc>
                <a:spcPct val="115000"/>
              </a:lnSpc>
              <a:spcBef>
                <a:spcPts val="0"/>
              </a:spcBef>
              <a:spcAft>
                <a:spcPts val="0"/>
              </a:spcAft>
              <a:buClr>
                <a:schemeClr val="lt1"/>
              </a:buClr>
              <a:buSzPts val="1700"/>
              <a:buChar char="●"/>
              <a:defRPr>
                <a:solidFill>
                  <a:schemeClr val="lt1"/>
                </a:solidFill>
              </a:defRPr>
            </a:lvl1pPr>
            <a:lvl2pPr indent="-323850" lvl="1" marL="914400" algn="l">
              <a:lnSpc>
                <a:spcPct val="115000"/>
              </a:lnSpc>
              <a:spcBef>
                <a:spcPts val="0"/>
              </a:spcBef>
              <a:spcAft>
                <a:spcPts val="0"/>
              </a:spcAft>
              <a:buClr>
                <a:schemeClr val="lt1"/>
              </a:buClr>
              <a:buSzPts val="1500"/>
              <a:buChar char="○"/>
              <a:defRPr>
                <a:solidFill>
                  <a:schemeClr val="lt1"/>
                </a:solidFill>
              </a:defRPr>
            </a:lvl2pPr>
            <a:lvl3pPr indent="-323850" lvl="2" marL="1371600" algn="l">
              <a:lnSpc>
                <a:spcPct val="115000"/>
              </a:lnSpc>
              <a:spcBef>
                <a:spcPts val="0"/>
              </a:spcBef>
              <a:spcAft>
                <a:spcPts val="0"/>
              </a:spcAft>
              <a:buClr>
                <a:schemeClr val="lt1"/>
              </a:buClr>
              <a:buSzPts val="1500"/>
              <a:buChar char="■"/>
              <a:defRPr>
                <a:solidFill>
                  <a:schemeClr val="lt1"/>
                </a:solidFill>
              </a:defRPr>
            </a:lvl3pPr>
            <a:lvl4pPr indent="-323850" lvl="3" marL="1828800" algn="l">
              <a:lnSpc>
                <a:spcPct val="115000"/>
              </a:lnSpc>
              <a:spcBef>
                <a:spcPts val="0"/>
              </a:spcBef>
              <a:spcAft>
                <a:spcPts val="0"/>
              </a:spcAft>
              <a:buClr>
                <a:schemeClr val="lt1"/>
              </a:buClr>
              <a:buSzPts val="1500"/>
              <a:buChar char="●"/>
              <a:defRPr>
                <a:solidFill>
                  <a:schemeClr val="lt1"/>
                </a:solidFill>
              </a:defRPr>
            </a:lvl4pPr>
            <a:lvl5pPr indent="-323850" lvl="4" marL="2286000" algn="l">
              <a:lnSpc>
                <a:spcPct val="115000"/>
              </a:lnSpc>
              <a:spcBef>
                <a:spcPts val="0"/>
              </a:spcBef>
              <a:spcAft>
                <a:spcPts val="0"/>
              </a:spcAft>
              <a:buClr>
                <a:schemeClr val="lt1"/>
              </a:buClr>
              <a:buSzPts val="1500"/>
              <a:buChar char="○"/>
              <a:defRPr>
                <a:solidFill>
                  <a:schemeClr val="lt1"/>
                </a:solidFill>
              </a:defRPr>
            </a:lvl5pPr>
            <a:lvl6pPr indent="-323850" lvl="5" marL="2743200" algn="l">
              <a:lnSpc>
                <a:spcPct val="115000"/>
              </a:lnSpc>
              <a:spcBef>
                <a:spcPts val="0"/>
              </a:spcBef>
              <a:spcAft>
                <a:spcPts val="0"/>
              </a:spcAft>
              <a:buClr>
                <a:schemeClr val="lt1"/>
              </a:buClr>
              <a:buSzPts val="1500"/>
              <a:buChar char="■"/>
              <a:defRPr>
                <a:solidFill>
                  <a:schemeClr val="lt1"/>
                </a:solidFill>
              </a:defRPr>
            </a:lvl6pPr>
            <a:lvl7pPr indent="-323850" lvl="6" marL="3200400" algn="l">
              <a:lnSpc>
                <a:spcPct val="115000"/>
              </a:lnSpc>
              <a:spcBef>
                <a:spcPts val="0"/>
              </a:spcBef>
              <a:spcAft>
                <a:spcPts val="0"/>
              </a:spcAft>
              <a:buClr>
                <a:schemeClr val="lt1"/>
              </a:buClr>
              <a:buSzPts val="1500"/>
              <a:buChar char="●"/>
              <a:defRPr>
                <a:solidFill>
                  <a:schemeClr val="lt1"/>
                </a:solidFill>
              </a:defRPr>
            </a:lvl7pPr>
            <a:lvl8pPr indent="-323850" lvl="7" marL="3657600" algn="l">
              <a:lnSpc>
                <a:spcPct val="115000"/>
              </a:lnSpc>
              <a:spcBef>
                <a:spcPts val="0"/>
              </a:spcBef>
              <a:spcAft>
                <a:spcPts val="0"/>
              </a:spcAft>
              <a:buClr>
                <a:schemeClr val="lt1"/>
              </a:buClr>
              <a:buSzPts val="1500"/>
              <a:buChar char="○"/>
              <a:defRPr>
                <a:solidFill>
                  <a:schemeClr val="lt1"/>
                </a:solidFill>
              </a:defRPr>
            </a:lvl8pPr>
            <a:lvl9pPr indent="-323850" lvl="8" marL="4114800" algn="l">
              <a:lnSpc>
                <a:spcPct val="115000"/>
              </a:lnSpc>
              <a:spcBef>
                <a:spcPts val="0"/>
              </a:spcBef>
              <a:spcAft>
                <a:spcPts val="0"/>
              </a:spcAft>
              <a:buClr>
                <a:schemeClr val="lt1"/>
              </a:buClr>
              <a:buSzPts val="1500"/>
              <a:buChar char="■"/>
              <a:defRPr>
                <a:solidFill>
                  <a:schemeClr val="lt1"/>
                </a:solidFill>
              </a:defRPr>
            </a:lvl9pPr>
          </a:lstStyle>
          <a:p/>
        </p:txBody>
      </p:sp>
      <p:sp>
        <p:nvSpPr>
          <p:cNvPr id="103" name="Google Shape;103;p24"/>
          <p:cNvSpPr txBox="1"/>
          <p:nvPr>
            <p:ph idx="12" type="sldNum"/>
          </p:nvPr>
        </p:nvSpPr>
        <p:spPr>
          <a:xfrm>
            <a:off x="11381736" y="6333134"/>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4" name="Shape 104"/>
        <p:cNvGrpSpPr/>
        <p:nvPr/>
      </p:nvGrpSpPr>
      <p:grpSpPr>
        <a:xfrm>
          <a:off x="0" y="0"/>
          <a:ext cx="0" cy="0"/>
          <a:chOff x="0" y="0"/>
          <a:chExt cx="0" cy="0"/>
        </a:xfrm>
      </p:grpSpPr>
      <p:sp>
        <p:nvSpPr>
          <p:cNvPr id="105" name="Google Shape;105;p25"/>
          <p:cNvSpPr txBox="1"/>
          <p:nvPr>
            <p:ph idx="12" type="sldNum"/>
          </p:nvPr>
        </p:nvSpPr>
        <p:spPr>
          <a:xfrm>
            <a:off x="11381736" y="6333134"/>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6" name="Shape 106"/>
        <p:cNvGrpSpPr/>
        <p:nvPr/>
      </p:nvGrpSpPr>
      <p:grpSpPr>
        <a:xfrm>
          <a:off x="0" y="0"/>
          <a:ext cx="0" cy="0"/>
          <a:chOff x="0" y="0"/>
          <a:chExt cx="0" cy="0"/>
        </a:xfrm>
      </p:grpSpPr>
      <p:sp>
        <p:nvSpPr>
          <p:cNvPr id="107" name="Google Shape;107;p2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2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9" name="Google Shape;109;p2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4" name="Shape 114"/>
        <p:cNvGrpSpPr/>
        <p:nvPr/>
      </p:nvGrpSpPr>
      <p:grpSpPr>
        <a:xfrm>
          <a:off x="0" y="0"/>
          <a:ext cx="0" cy="0"/>
          <a:chOff x="0" y="0"/>
          <a:chExt cx="0" cy="0"/>
        </a:xfrm>
      </p:grpSpPr>
      <p:sp>
        <p:nvSpPr>
          <p:cNvPr id="115" name="Google Shape;115;g2bf092aca55_0_455"/>
          <p:cNvSpPr txBox="1"/>
          <p:nvPr>
            <p:ph type="ctrTitle"/>
          </p:nvPr>
        </p:nvSpPr>
        <p:spPr>
          <a:xfrm>
            <a:off x="415611" y="992767"/>
            <a:ext cx="11360700" cy="2736900"/>
          </a:xfrm>
          <a:prstGeom prst="rect">
            <a:avLst/>
          </a:prstGeom>
        </p:spPr>
        <p:txBody>
          <a:bodyPr anchorCtr="0" anchor="b" bIns="121900" lIns="121900" spcFirstLastPara="1" rIns="121900" wrap="square" tIns="121900">
            <a:normAutofit/>
          </a:bodyPr>
          <a:lstStyle>
            <a:lvl1pPr lvl="0" rtl="0" algn="ctr">
              <a:spcBef>
                <a:spcPts val="0"/>
              </a:spcBef>
              <a:spcAft>
                <a:spcPts val="0"/>
              </a:spcAft>
              <a:buSzPts val="6900"/>
              <a:buNone/>
              <a:defRPr sz="6900"/>
            </a:lvl1pPr>
            <a:lvl2pPr lvl="1" rtl="0" algn="ctr">
              <a:spcBef>
                <a:spcPts val="0"/>
              </a:spcBef>
              <a:spcAft>
                <a:spcPts val="0"/>
              </a:spcAft>
              <a:buSzPts val="6900"/>
              <a:buNone/>
              <a:defRPr sz="6900"/>
            </a:lvl2pPr>
            <a:lvl3pPr lvl="2" rtl="0" algn="ctr">
              <a:spcBef>
                <a:spcPts val="0"/>
              </a:spcBef>
              <a:spcAft>
                <a:spcPts val="0"/>
              </a:spcAft>
              <a:buSzPts val="6900"/>
              <a:buNone/>
              <a:defRPr sz="6900"/>
            </a:lvl3pPr>
            <a:lvl4pPr lvl="3" rtl="0" algn="ctr">
              <a:spcBef>
                <a:spcPts val="0"/>
              </a:spcBef>
              <a:spcAft>
                <a:spcPts val="0"/>
              </a:spcAft>
              <a:buSzPts val="6900"/>
              <a:buNone/>
              <a:defRPr sz="6900"/>
            </a:lvl4pPr>
            <a:lvl5pPr lvl="4" rtl="0" algn="ctr">
              <a:spcBef>
                <a:spcPts val="0"/>
              </a:spcBef>
              <a:spcAft>
                <a:spcPts val="0"/>
              </a:spcAft>
              <a:buSzPts val="6900"/>
              <a:buNone/>
              <a:defRPr sz="6900"/>
            </a:lvl5pPr>
            <a:lvl6pPr lvl="5" rtl="0" algn="ctr">
              <a:spcBef>
                <a:spcPts val="0"/>
              </a:spcBef>
              <a:spcAft>
                <a:spcPts val="0"/>
              </a:spcAft>
              <a:buSzPts val="6900"/>
              <a:buNone/>
              <a:defRPr sz="6900"/>
            </a:lvl6pPr>
            <a:lvl7pPr lvl="6" rtl="0" algn="ctr">
              <a:spcBef>
                <a:spcPts val="0"/>
              </a:spcBef>
              <a:spcAft>
                <a:spcPts val="0"/>
              </a:spcAft>
              <a:buSzPts val="6900"/>
              <a:buNone/>
              <a:defRPr sz="6900"/>
            </a:lvl7pPr>
            <a:lvl8pPr lvl="7" rtl="0" algn="ctr">
              <a:spcBef>
                <a:spcPts val="0"/>
              </a:spcBef>
              <a:spcAft>
                <a:spcPts val="0"/>
              </a:spcAft>
              <a:buSzPts val="6900"/>
              <a:buNone/>
              <a:defRPr sz="6900"/>
            </a:lvl8pPr>
            <a:lvl9pPr lvl="8" rtl="0" algn="ctr">
              <a:spcBef>
                <a:spcPts val="0"/>
              </a:spcBef>
              <a:spcAft>
                <a:spcPts val="0"/>
              </a:spcAft>
              <a:buSzPts val="6900"/>
              <a:buNone/>
              <a:defRPr sz="6900"/>
            </a:lvl9pPr>
          </a:lstStyle>
          <a:p/>
        </p:txBody>
      </p:sp>
      <p:sp>
        <p:nvSpPr>
          <p:cNvPr id="116" name="Google Shape;116;g2bf092aca55_0_455"/>
          <p:cNvSpPr txBox="1"/>
          <p:nvPr>
            <p:ph idx="1" type="subTitle"/>
          </p:nvPr>
        </p:nvSpPr>
        <p:spPr>
          <a:xfrm>
            <a:off x="415600" y="3778833"/>
            <a:ext cx="11360700" cy="1056900"/>
          </a:xfrm>
          <a:prstGeom prst="rect">
            <a:avLst/>
          </a:prstGeom>
        </p:spPr>
        <p:txBody>
          <a:bodyPr anchorCtr="0" anchor="t" bIns="121900" lIns="121900" spcFirstLastPara="1" rIns="121900" wrap="square" tIns="121900">
            <a:normAutofit/>
          </a:bodyPr>
          <a:lstStyle>
            <a:lvl1pPr lvl="0" rtl="0" algn="ctr">
              <a:lnSpc>
                <a:spcPct val="100000"/>
              </a:lnSpc>
              <a:spcBef>
                <a:spcPts val="0"/>
              </a:spcBef>
              <a:spcAft>
                <a:spcPts val="0"/>
              </a:spcAft>
              <a:buSzPts val="3700"/>
              <a:buNone/>
              <a:defRPr sz="3700"/>
            </a:lvl1pPr>
            <a:lvl2pPr lvl="1" rtl="0" algn="ctr">
              <a:lnSpc>
                <a:spcPct val="100000"/>
              </a:lnSpc>
              <a:spcBef>
                <a:spcPts val="0"/>
              </a:spcBef>
              <a:spcAft>
                <a:spcPts val="0"/>
              </a:spcAft>
              <a:buSzPts val="3700"/>
              <a:buNone/>
              <a:defRPr sz="3700"/>
            </a:lvl2pPr>
            <a:lvl3pPr lvl="2" rtl="0" algn="ctr">
              <a:lnSpc>
                <a:spcPct val="100000"/>
              </a:lnSpc>
              <a:spcBef>
                <a:spcPts val="0"/>
              </a:spcBef>
              <a:spcAft>
                <a:spcPts val="0"/>
              </a:spcAft>
              <a:buSzPts val="3700"/>
              <a:buNone/>
              <a:defRPr sz="3700"/>
            </a:lvl3pPr>
            <a:lvl4pPr lvl="3" rtl="0" algn="ctr">
              <a:lnSpc>
                <a:spcPct val="100000"/>
              </a:lnSpc>
              <a:spcBef>
                <a:spcPts val="0"/>
              </a:spcBef>
              <a:spcAft>
                <a:spcPts val="0"/>
              </a:spcAft>
              <a:buSzPts val="3700"/>
              <a:buNone/>
              <a:defRPr sz="3700"/>
            </a:lvl4pPr>
            <a:lvl5pPr lvl="4" rtl="0" algn="ctr">
              <a:lnSpc>
                <a:spcPct val="100000"/>
              </a:lnSpc>
              <a:spcBef>
                <a:spcPts val="0"/>
              </a:spcBef>
              <a:spcAft>
                <a:spcPts val="0"/>
              </a:spcAft>
              <a:buSzPts val="3700"/>
              <a:buNone/>
              <a:defRPr sz="3700"/>
            </a:lvl5pPr>
            <a:lvl6pPr lvl="5" rtl="0" algn="ctr">
              <a:lnSpc>
                <a:spcPct val="100000"/>
              </a:lnSpc>
              <a:spcBef>
                <a:spcPts val="0"/>
              </a:spcBef>
              <a:spcAft>
                <a:spcPts val="0"/>
              </a:spcAft>
              <a:buSzPts val="3700"/>
              <a:buNone/>
              <a:defRPr sz="3700"/>
            </a:lvl6pPr>
            <a:lvl7pPr lvl="6" rtl="0" algn="ctr">
              <a:lnSpc>
                <a:spcPct val="100000"/>
              </a:lnSpc>
              <a:spcBef>
                <a:spcPts val="0"/>
              </a:spcBef>
              <a:spcAft>
                <a:spcPts val="0"/>
              </a:spcAft>
              <a:buSzPts val="3700"/>
              <a:buNone/>
              <a:defRPr sz="3700"/>
            </a:lvl7pPr>
            <a:lvl8pPr lvl="7" rtl="0" algn="ctr">
              <a:lnSpc>
                <a:spcPct val="100000"/>
              </a:lnSpc>
              <a:spcBef>
                <a:spcPts val="0"/>
              </a:spcBef>
              <a:spcAft>
                <a:spcPts val="0"/>
              </a:spcAft>
              <a:buSzPts val="3700"/>
              <a:buNone/>
              <a:defRPr sz="3700"/>
            </a:lvl8pPr>
            <a:lvl9pPr lvl="8" rtl="0" algn="ctr">
              <a:lnSpc>
                <a:spcPct val="100000"/>
              </a:lnSpc>
              <a:spcBef>
                <a:spcPts val="0"/>
              </a:spcBef>
              <a:spcAft>
                <a:spcPts val="0"/>
              </a:spcAft>
              <a:buSzPts val="3700"/>
              <a:buNone/>
              <a:defRPr sz="3700"/>
            </a:lvl9pPr>
          </a:lstStyle>
          <a:p/>
        </p:txBody>
      </p:sp>
      <p:sp>
        <p:nvSpPr>
          <p:cNvPr id="117" name="Google Shape;117;g2bf092aca55_0_455"/>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8" name="Shape 118"/>
        <p:cNvGrpSpPr/>
        <p:nvPr/>
      </p:nvGrpSpPr>
      <p:grpSpPr>
        <a:xfrm>
          <a:off x="0" y="0"/>
          <a:ext cx="0" cy="0"/>
          <a:chOff x="0" y="0"/>
          <a:chExt cx="0" cy="0"/>
        </a:xfrm>
      </p:grpSpPr>
      <p:sp>
        <p:nvSpPr>
          <p:cNvPr id="119" name="Google Shape;119;g2bf092aca55_0_459"/>
          <p:cNvSpPr txBox="1"/>
          <p:nvPr>
            <p:ph type="title"/>
          </p:nvPr>
        </p:nvSpPr>
        <p:spPr>
          <a:xfrm>
            <a:off x="415600" y="2867800"/>
            <a:ext cx="11360700" cy="1122300"/>
          </a:xfrm>
          <a:prstGeom prst="rect">
            <a:avLst/>
          </a:prstGeom>
        </p:spPr>
        <p:txBody>
          <a:bodyPr anchorCtr="0" anchor="ctr" bIns="121900" lIns="121900" spcFirstLastPara="1" rIns="121900" wrap="square" tIns="121900">
            <a:norm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20" name="Google Shape;120;g2bf092aca55_0_459"/>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21" name="Shape 121"/>
        <p:cNvGrpSpPr/>
        <p:nvPr/>
      </p:nvGrpSpPr>
      <p:grpSpPr>
        <a:xfrm>
          <a:off x="0" y="0"/>
          <a:ext cx="0" cy="0"/>
          <a:chOff x="0" y="0"/>
          <a:chExt cx="0" cy="0"/>
        </a:xfrm>
      </p:grpSpPr>
      <p:sp>
        <p:nvSpPr>
          <p:cNvPr id="122" name="Google Shape;122;g2bf092aca55_0_462"/>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123" name="Google Shape;123;g2bf092aca55_0_462"/>
          <p:cNvSpPr txBox="1"/>
          <p:nvPr>
            <p:ph idx="1" type="body"/>
          </p:nvPr>
        </p:nvSpPr>
        <p:spPr>
          <a:xfrm>
            <a:off x="415600" y="1536633"/>
            <a:ext cx="11360700" cy="4555200"/>
          </a:xfrm>
          <a:prstGeom prst="rect">
            <a:avLst/>
          </a:prstGeom>
        </p:spPr>
        <p:txBody>
          <a:bodyPr anchorCtr="0" anchor="t" bIns="121900" lIns="121900" spcFirstLastPara="1" rIns="121900" wrap="square" tIns="121900">
            <a:normAutofit/>
          </a:bodyPr>
          <a:lstStyle>
            <a:lvl1pPr indent="-381000" lvl="0" marL="457200" rtl="0">
              <a:spcBef>
                <a:spcPts val="0"/>
              </a:spcBef>
              <a:spcAft>
                <a:spcPts val="0"/>
              </a:spcAft>
              <a:buSzPts val="2400"/>
              <a:buChar char="●"/>
              <a:defRPr/>
            </a:lvl1pPr>
            <a:lvl2pPr indent="-349250" lvl="1" marL="914400" rtl="0">
              <a:spcBef>
                <a:spcPts val="0"/>
              </a:spcBef>
              <a:spcAft>
                <a:spcPts val="0"/>
              </a:spcAft>
              <a:buSzPts val="1900"/>
              <a:buChar char="○"/>
              <a:defRPr/>
            </a:lvl2pPr>
            <a:lvl3pPr indent="-349250" lvl="2" marL="1371600" rtl="0">
              <a:spcBef>
                <a:spcPts val="0"/>
              </a:spcBef>
              <a:spcAft>
                <a:spcPts val="0"/>
              </a:spcAft>
              <a:buSzPts val="1900"/>
              <a:buChar char="■"/>
              <a:defRPr/>
            </a:lvl3pPr>
            <a:lvl4pPr indent="-349250" lvl="3" marL="1828800" rtl="0">
              <a:spcBef>
                <a:spcPts val="0"/>
              </a:spcBef>
              <a:spcAft>
                <a:spcPts val="0"/>
              </a:spcAft>
              <a:buSzPts val="1900"/>
              <a:buChar char="●"/>
              <a:defRPr/>
            </a:lvl4pPr>
            <a:lvl5pPr indent="-349250" lvl="4" marL="2286000" rtl="0">
              <a:spcBef>
                <a:spcPts val="0"/>
              </a:spcBef>
              <a:spcAft>
                <a:spcPts val="0"/>
              </a:spcAft>
              <a:buSzPts val="1900"/>
              <a:buChar char="○"/>
              <a:defRPr/>
            </a:lvl5pPr>
            <a:lvl6pPr indent="-349250" lvl="5" marL="2743200" rtl="0">
              <a:spcBef>
                <a:spcPts val="0"/>
              </a:spcBef>
              <a:spcAft>
                <a:spcPts val="0"/>
              </a:spcAft>
              <a:buSzPts val="1900"/>
              <a:buChar char="■"/>
              <a:defRPr/>
            </a:lvl6pPr>
            <a:lvl7pPr indent="-349250" lvl="6" marL="3200400" rtl="0">
              <a:spcBef>
                <a:spcPts val="0"/>
              </a:spcBef>
              <a:spcAft>
                <a:spcPts val="0"/>
              </a:spcAft>
              <a:buSzPts val="1900"/>
              <a:buChar char="●"/>
              <a:defRPr/>
            </a:lvl7pPr>
            <a:lvl8pPr indent="-349250" lvl="7" marL="3657600" rtl="0">
              <a:spcBef>
                <a:spcPts val="0"/>
              </a:spcBef>
              <a:spcAft>
                <a:spcPts val="0"/>
              </a:spcAft>
              <a:buSzPts val="1900"/>
              <a:buChar char="○"/>
              <a:defRPr/>
            </a:lvl8pPr>
            <a:lvl9pPr indent="-349250" lvl="8" marL="4114800" rtl="0">
              <a:spcBef>
                <a:spcPts val="0"/>
              </a:spcBef>
              <a:spcAft>
                <a:spcPts val="0"/>
              </a:spcAft>
              <a:buSzPts val="1900"/>
              <a:buChar char="■"/>
              <a:defRPr/>
            </a:lvl9pPr>
          </a:lstStyle>
          <a:p/>
        </p:txBody>
      </p:sp>
      <p:sp>
        <p:nvSpPr>
          <p:cNvPr id="124" name="Google Shape;124;g2bf092aca55_0_46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25" name="Shape 125"/>
        <p:cNvGrpSpPr/>
        <p:nvPr/>
      </p:nvGrpSpPr>
      <p:grpSpPr>
        <a:xfrm>
          <a:off x="0" y="0"/>
          <a:ext cx="0" cy="0"/>
          <a:chOff x="0" y="0"/>
          <a:chExt cx="0" cy="0"/>
        </a:xfrm>
      </p:grpSpPr>
      <p:sp>
        <p:nvSpPr>
          <p:cNvPr id="126" name="Google Shape;126;g2bf092aca55_0_466"/>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127" name="Google Shape;127;g2bf092aca55_0_466"/>
          <p:cNvSpPr txBox="1"/>
          <p:nvPr>
            <p:ph idx="1" type="body"/>
          </p:nvPr>
        </p:nvSpPr>
        <p:spPr>
          <a:xfrm>
            <a:off x="415600" y="1536633"/>
            <a:ext cx="5333100" cy="4555200"/>
          </a:xfrm>
          <a:prstGeom prst="rect">
            <a:avLst/>
          </a:prstGeom>
        </p:spPr>
        <p:txBody>
          <a:bodyPr anchorCtr="0" anchor="t" bIns="121900" lIns="121900" spcFirstLastPara="1" rIns="121900" wrap="square" tIns="121900">
            <a:normAutofit/>
          </a:bodyPr>
          <a:lstStyle>
            <a:lvl1pPr indent="-349250" lvl="0" marL="457200" rtl="0">
              <a:spcBef>
                <a:spcPts val="0"/>
              </a:spcBef>
              <a:spcAft>
                <a:spcPts val="0"/>
              </a:spcAft>
              <a:buSzPts val="1900"/>
              <a:buChar char="●"/>
              <a:defRPr sz="19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128" name="Google Shape;128;g2bf092aca55_0_466"/>
          <p:cNvSpPr txBox="1"/>
          <p:nvPr>
            <p:ph idx="2" type="body"/>
          </p:nvPr>
        </p:nvSpPr>
        <p:spPr>
          <a:xfrm>
            <a:off x="6443200" y="1536633"/>
            <a:ext cx="5333100" cy="4555200"/>
          </a:xfrm>
          <a:prstGeom prst="rect">
            <a:avLst/>
          </a:prstGeom>
        </p:spPr>
        <p:txBody>
          <a:bodyPr anchorCtr="0" anchor="t" bIns="121900" lIns="121900" spcFirstLastPara="1" rIns="121900" wrap="square" tIns="121900">
            <a:normAutofit/>
          </a:bodyPr>
          <a:lstStyle>
            <a:lvl1pPr indent="-349250" lvl="0" marL="457200" rtl="0">
              <a:spcBef>
                <a:spcPts val="0"/>
              </a:spcBef>
              <a:spcAft>
                <a:spcPts val="0"/>
              </a:spcAft>
              <a:buSzPts val="1900"/>
              <a:buChar char="●"/>
              <a:defRPr sz="19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129" name="Google Shape;129;g2bf092aca55_0_466"/>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logo">
  <p:cSld name="SECTION_HEADER_1">
    <p:bg>
      <p:bgPr>
        <a:solidFill>
          <a:srgbClr val="8C1D40"/>
        </a:solidFill>
      </p:bgPr>
    </p:bg>
    <p:spTree>
      <p:nvGrpSpPr>
        <p:cNvPr id="17" name="Shape 17"/>
        <p:cNvGrpSpPr/>
        <p:nvPr/>
      </p:nvGrpSpPr>
      <p:grpSpPr>
        <a:xfrm>
          <a:off x="0" y="0"/>
          <a:ext cx="0" cy="0"/>
          <a:chOff x="0" y="0"/>
          <a:chExt cx="0" cy="0"/>
        </a:xfrm>
      </p:grpSpPr>
      <p:grpSp>
        <p:nvGrpSpPr>
          <p:cNvPr id="18" name="Google Shape;18;p13"/>
          <p:cNvGrpSpPr/>
          <p:nvPr/>
        </p:nvGrpSpPr>
        <p:grpSpPr>
          <a:xfrm>
            <a:off x="3419586" y="1588427"/>
            <a:ext cx="994316" cy="61102"/>
            <a:chOff x="4580561" y="2589004"/>
            <a:chExt cx="1064464" cy="25200"/>
          </a:xfrm>
        </p:grpSpPr>
        <p:sp>
          <p:nvSpPr>
            <p:cNvPr id="19" name="Google Shape;19;p13"/>
            <p:cNvSpPr/>
            <p:nvPr/>
          </p:nvSpPr>
          <p:spPr>
            <a:xfrm rot="-5400000">
              <a:off x="5366325" y="2335504"/>
              <a:ext cx="25200" cy="5322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13"/>
            <p:cNvSpPr/>
            <p:nvPr/>
          </p:nvSpPr>
          <p:spPr>
            <a:xfrm rot="-5400000">
              <a:off x="4836311" y="2333254"/>
              <a:ext cx="25200" cy="5367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 name="Google Shape;21;p13"/>
          <p:cNvSpPr txBox="1"/>
          <p:nvPr>
            <p:ph type="title"/>
          </p:nvPr>
        </p:nvSpPr>
        <p:spPr>
          <a:xfrm>
            <a:off x="3224975" y="1763275"/>
            <a:ext cx="8573700" cy="20247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22" name="Google Shape;22;p13"/>
          <p:cNvSpPr txBox="1"/>
          <p:nvPr>
            <p:ph idx="12" type="sldNum"/>
          </p:nvPr>
        </p:nvSpPr>
        <p:spPr>
          <a:xfrm>
            <a:off x="11381736" y="6333134"/>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
        <p:nvSpPr>
          <p:cNvPr id="23" name="Google Shape;23;p13"/>
          <p:cNvSpPr/>
          <p:nvPr/>
        </p:nvSpPr>
        <p:spPr>
          <a:xfrm>
            <a:off x="0" y="-94400"/>
            <a:ext cx="3146400" cy="69525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0" name="Shape 130"/>
        <p:cNvGrpSpPr/>
        <p:nvPr/>
      </p:nvGrpSpPr>
      <p:grpSpPr>
        <a:xfrm>
          <a:off x="0" y="0"/>
          <a:ext cx="0" cy="0"/>
          <a:chOff x="0" y="0"/>
          <a:chExt cx="0" cy="0"/>
        </a:xfrm>
      </p:grpSpPr>
      <p:sp>
        <p:nvSpPr>
          <p:cNvPr id="131" name="Google Shape;131;g2bf092aca55_0_471"/>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132" name="Google Shape;132;g2bf092aca55_0_471"/>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33" name="Shape 133"/>
        <p:cNvGrpSpPr/>
        <p:nvPr/>
      </p:nvGrpSpPr>
      <p:grpSpPr>
        <a:xfrm>
          <a:off x="0" y="0"/>
          <a:ext cx="0" cy="0"/>
          <a:chOff x="0" y="0"/>
          <a:chExt cx="0" cy="0"/>
        </a:xfrm>
      </p:grpSpPr>
      <p:sp>
        <p:nvSpPr>
          <p:cNvPr id="134" name="Google Shape;134;g2bf092aca55_0_474"/>
          <p:cNvSpPr txBox="1"/>
          <p:nvPr>
            <p:ph type="title"/>
          </p:nvPr>
        </p:nvSpPr>
        <p:spPr>
          <a:xfrm>
            <a:off x="415600" y="740800"/>
            <a:ext cx="3744000" cy="1007700"/>
          </a:xfrm>
          <a:prstGeom prst="rect">
            <a:avLst/>
          </a:prstGeom>
        </p:spPr>
        <p:txBody>
          <a:bodyPr anchorCtr="0" anchor="b" bIns="121900" lIns="121900" spcFirstLastPara="1" rIns="121900" wrap="square" tIns="121900">
            <a:norm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p:txBody>
      </p:sp>
      <p:sp>
        <p:nvSpPr>
          <p:cNvPr id="135" name="Google Shape;135;g2bf092aca55_0_474"/>
          <p:cNvSpPr txBox="1"/>
          <p:nvPr>
            <p:ph idx="1" type="body"/>
          </p:nvPr>
        </p:nvSpPr>
        <p:spPr>
          <a:xfrm>
            <a:off x="415600" y="1852800"/>
            <a:ext cx="3744000" cy="4239300"/>
          </a:xfrm>
          <a:prstGeom prst="rect">
            <a:avLst/>
          </a:prstGeom>
        </p:spPr>
        <p:txBody>
          <a:bodyPr anchorCtr="0" anchor="t" bIns="121900" lIns="121900" spcFirstLastPara="1" rIns="121900" wrap="square" tIns="121900">
            <a:normAutofit/>
          </a:bodyPr>
          <a:lstStyle>
            <a:lvl1pPr indent="-330200" lvl="0" marL="457200" rtl="0">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136" name="Google Shape;136;g2bf092aca55_0_474"/>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37" name="Shape 137"/>
        <p:cNvGrpSpPr/>
        <p:nvPr/>
      </p:nvGrpSpPr>
      <p:grpSpPr>
        <a:xfrm>
          <a:off x="0" y="0"/>
          <a:ext cx="0" cy="0"/>
          <a:chOff x="0" y="0"/>
          <a:chExt cx="0" cy="0"/>
        </a:xfrm>
      </p:grpSpPr>
      <p:sp>
        <p:nvSpPr>
          <p:cNvPr id="138" name="Google Shape;138;g2bf092aca55_0_478"/>
          <p:cNvSpPr txBox="1"/>
          <p:nvPr>
            <p:ph type="title"/>
          </p:nvPr>
        </p:nvSpPr>
        <p:spPr>
          <a:xfrm>
            <a:off x="653667" y="600200"/>
            <a:ext cx="8490300" cy="5454300"/>
          </a:xfrm>
          <a:prstGeom prst="rect">
            <a:avLst/>
          </a:prstGeom>
        </p:spPr>
        <p:txBody>
          <a:bodyPr anchorCtr="0" anchor="ctr" bIns="121900" lIns="121900" spcFirstLastPara="1" rIns="121900" wrap="square" tIns="121900">
            <a:norm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p:txBody>
      </p:sp>
      <p:sp>
        <p:nvSpPr>
          <p:cNvPr id="139" name="Google Shape;139;g2bf092aca55_0_478"/>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40" name="Shape 140"/>
        <p:cNvGrpSpPr/>
        <p:nvPr/>
      </p:nvGrpSpPr>
      <p:grpSpPr>
        <a:xfrm>
          <a:off x="0" y="0"/>
          <a:ext cx="0" cy="0"/>
          <a:chOff x="0" y="0"/>
          <a:chExt cx="0" cy="0"/>
        </a:xfrm>
      </p:grpSpPr>
      <p:sp>
        <p:nvSpPr>
          <p:cNvPr id="141" name="Google Shape;141;g2bf092aca55_0_481"/>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2" name="Google Shape;142;g2bf092aca55_0_481"/>
          <p:cNvSpPr txBox="1"/>
          <p:nvPr>
            <p:ph type="title"/>
          </p:nvPr>
        </p:nvSpPr>
        <p:spPr>
          <a:xfrm>
            <a:off x="354000" y="1644233"/>
            <a:ext cx="5393700" cy="1976400"/>
          </a:xfrm>
          <a:prstGeom prst="rect">
            <a:avLst/>
          </a:prstGeom>
        </p:spPr>
        <p:txBody>
          <a:bodyPr anchorCtr="0" anchor="b" bIns="121900" lIns="121900" spcFirstLastPara="1" rIns="121900" wrap="square" tIns="121900">
            <a:normAutofit/>
          </a:bodyPr>
          <a:lstStyle>
            <a:lvl1pPr lvl="0" rtl="0" algn="ctr">
              <a:spcBef>
                <a:spcPts val="0"/>
              </a:spcBef>
              <a:spcAft>
                <a:spcPts val="0"/>
              </a:spcAft>
              <a:buSzPts val="5600"/>
              <a:buNone/>
              <a:defRPr sz="5600"/>
            </a:lvl1pPr>
            <a:lvl2pPr lvl="1" rtl="0" algn="ctr">
              <a:spcBef>
                <a:spcPts val="0"/>
              </a:spcBef>
              <a:spcAft>
                <a:spcPts val="0"/>
              </a:spcAft>
              <a:buSzPts val="5600"/>
              <a:buNone/>
              <a:defRPr sz="5600"/>
            </a:lvl2pPr>
            <a:lvl3pPr lvl="2" rtl="0" algn="ctr">
              <a:spcBef>
                <a:spcPts val="0"/>
              </a:spcBef>
              <a:spcAft>
                <a:spcPts val="0"/>
              </a:spcAft>
              <a:buSzPts val="5600"/>
              <a:buNone/>
              <a:defRPr sz="5600"/>
            </a:lvl3pPr>
            <a:lvl4pPr lvl="3" rtl="0" algn="ctr">
              <a:spcBef>
                <a:spcPts val="0"/>
              </a:spcBef>
              <a:spcAft>
                <a:spcPts val="0"/>
              </a:spcAft>
              <a:buSzPts val="5600"/>
              <a:buNone/>
              <a:defRPr sz="5600"/>
            </a:lvl4pPr>
            <a:lvl5pPr lvl="4" rtl="0" algn="ctr">
              <a:spcBef>
                <a:spcPts val="0"/>
              </a:spcBef>
              <a:spcAft>
                <a:spcPts val="0"/>
              </a:spcAft>
              <a:buSzPts val="5600"/>
              <a:buNone/>
              <a:defRPr sz="5600"/>
            </a:lvl5pPr>
            <a:lvl6pPr lvl="5" rtl="0" algn="ctr">
              <a:spcBef>
                <a:spcPts val="0"/>
              </a:spcBef>
              <a:spcAft>
                <a:spcPts val="0"/>
              </a:spcAft>
              <a:buSzPts val="5600"/>
              <a:buNone/>
              <a:defRPr sz="5600"/>
            </a:lvl6pPr>
            <a:lvl7pPr lvl="6" rtl="0" algn="ctr">
              <a:spcBef>
                <a:spcPts val="0"/>
              </a:spcBef>
              <a:spcAft>
                <a:spcPts val="0"/>
              </a:spcAft>
              <a:buSzPts val="5600"/>
              <a:buNone/>
              <a:defRPr sz="5600"/>
            </a:lvl7pPr>
            <a:lvl8pPr lvl="7" rtl="0" algn="ctr">
              <a:spcBef>
                <a:spcPts val="0"/>
              </a:spcBef>
              <a:spcAft>
                <a:spcPts val="0"/>
              </a:spcAft>
              <a:buSzPts val="5600"/>
              <a:buNone/>
              <a:defRPr sz="5600"/>
            </a:lvl8pPr>
            <a:lvl9pPr lvl="8" rtl="0" algn="ctr">
              <a:spcBef>
                <a:spcPts val="0"/>
              </a:spcBef>
              <a:spcAft>
                <a:spcPts val="0"/>
              </a:spcAft>
              <a:buSzPts val="5600"/>
              <a:buNone/>
              <a:defRPr sz="5600"/>
            </a:lvl9pPr>
          </a:lstStyle>
          <a:p/>
        </p:txBody>
      </p:sp>
      <p:sp>
        <p:nvSpPr>
          <p:cNvPr id="143" name="Google Shape;143;g2bf092aca55_0_481"/>
          <p:cNvSpPr txBox="1"/>
          <p:nvPr>
            <p:ph idx="1" type="subTitle"/>
          </p:nvPr>
        </p:nvSpPr>
        <p:spPr>
          <a:xfrm>
            <a:off x="354000" y="3737433"/>
            <a:ext cx="5393700" cy="1646700"/>
          </a:xfrm>
          <a:prstGeom prst="rect">
            <a:avLst/>
          </a:prstGeom>
        </p:spPr>
        <p:txBody>
          <a:bodyPr anchorCtr="0" anchor="t" bIns="121900" lIns="121900" spcFirstLastPara="1" rIns="121900" wrap="square" tIns="121900">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44" name="Google Shape;144;g2bf092aca55_0_481"/>
          <p:cNvSpPr txBox="1"/>
          <p:nvPr>
            <p:ph idx="2" type="body"/>
          </p:nvPr>
        </p:nvSpPr>
        <p:spPr>
          <a:xfrm>
            <a:off x="6586000" y="965433"/>
            <a:ext cx="5115900" cy="4926900"/>
          </a:xfrm>
          <a:prstGeom prst="rect">
            <a:avLst/>
          </a:prstGeom>
        </p:spPr>
        <p:txBody>
          <a:bodyPr anchorCtr="0" anchor="ctr" bIns="121900" lIns="121900" spcFirstLastPara="1" rIns="121900" wrap="square" tIns="121900">
            <a:normAutofit/>
          </a:bodyPr>
          <a:lstStyle>
            <a:lvl1pPr indent="-381000" lvl="0" marL="457200" rtl="0">
              <a:spcBef>
                <a:spcPts val="0"/>
              </a:spcBef>
              <a:spcAft>
                <a:spcPts val="0"/>
              </a:spcAft>
              <a:buSzPts val="2400"/>
              <a:buChar char="●"/>
              <a:defRPr/>
            </a:lvl1pPr>
            <a:lvl2pPr indent="-349250" lvl="1" marL="914400" rtl="0">
              <a:spcBef>
                <a:spcPts val="0"/>
              </a:spcBef>
              <a:spcAft>
                <a:spcPts val="0"/>
              </a:spcAft>
              <a:buSzPts val="1900"/>
              <a:buChar char="○"/>
              <a:defRPr/>
            </a:lvl2pPr>
            <a:lvl3pPr indent="-349250" lvl="2" marL="1371600" rtl="0">
              <a:spcBef>
                <a:spcPts val="0"/>
              </a:spcBef>
              <a:spcAft>
                <a:spcPts val="0"/>
              </a:spcAft>
              <a:buSzPts val="1900"/>
              <a:buChar char="■"/>
              <a:defRPr/>
            </a:lvl3pPr>
            <a:lvl4pPr indent="-349250" lvl="3" marL="1828800" rtl="0">
              <a:spcBef>
                <a:spcPts val="0"/>
              </a:spcBef>
              <a:spcAft>
                <a:spcPts val="0"/>
              </a:spcAft>
              <a:buSzPts val="1900"/>
              <a:buChar char="●"/>
              <a:defRPr/>
            </a:lvl4pPr>
            <a:lvl5pPr indent="-349250" lvl="4" marL="2286000" rtl="0">
              <a:spcBef>
                <a:spcPts val="0"/>
              </a:spcBef>
              <a:spcAft>
                <a:spcPts val="0"/>
              </a:spcAft>
              <a:buSzPts val="1900"/>
              <a:buChar char="○"/>
              <a:defRPr/>
            </a:lvl5pPr>
            <a:lvl6pPr indent="-349250" lvl="5" marL="2743200" rtl="0">
              <a:spcBef>
                <a:spcPts val="0"/>
              </a:spcBef>
              <a:spcAft>
                <a:spcPts val="0"/>
              </a:spcAft>
              <a:buSzPts val="1900"/>
              <a:buChar char="■"/>
              <a:defRPr/>
            </a:lvl6pPr>
            <a:lvl7pPr indent="-349250" lvl="6" marL="3200400" rtl="0">
              <a:spcBef>
                <a:spcPts val="0"/>
              </a:spcBef>
              <a:spcAft>
                <a:spcPts val="0"/>
              </a:spcAft>
              <a:buSzPts val="1900"/>
              <a:buChar char="●"/>
              <a:defRPr/>
            </a:lvl7pPr>
            <a:lvl8pPr indent="-349250" lvl="7" marL="3657600" rtl="0">
              <a:spcBef>
                <a:spcPts val="0"/>
              </a:spcBef>
              <a:spcAft>
                <a:spcPts val="0"/>
              </a:spcAft>
              <a:buSzPts val="1900"/>
              <a:buChar char="○"/>
              <a:defRPr/>
            </a:lvl8pPr>
            <a:lvl9pPr indent="-349250" lvl="8" marL="4114800" rtl="0">
              <a:spcBef>
                <a:spcPts val="0"/>
              </a:spcBef>
              <a:spcAft>
                <a:spcPts val="0"/>
              </a:spcAft>
              <a:buSzPts val="1900"/>
              <a:buChar char="■"/>
              <a:defRPr/>
            </a:lvl9pPr>
          </a:lstStyle>
          <a:p/>
        </p:txBody>
      </p:sp>
      <p:sp>
        <p:nvSpPr>
          <p:cNvPr id="145" name="Google Shape;145;g2bf092aca55_0_481"/>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46" name="Shape 146"/>
        <p:cNvGrpSpPr/>
        <p:nvPr/>
      </p:nvGrpSpPr>
      <p:grpSpPr>
        <a:xfrm>
          <a:off x="0" y="0"/>
          <a:ext cx="0" cy="0"/>
          <a:chOff x="0" y="0"/>
          <a:chExt cx="0" cy="0"/>
        </a:xfrm>
      </p:grpSpPr>
      <p:sp>
        <p:nvSpPr>
          <p:cNvPr id="147" name="Google Shape;147;g2bf092aca55_0_487"/>
          <p:cNvSpPr txBox="1"/>
          <p:nvPr>
            <p:ph idx="1" type="body"/>
          </p:nvPr>
        </p:nvSpPr>
        <p:spPr>
          <a:xfrm>
            <a:off x="415600" y="5640767"/>
            <a:ext cx="7998300" cy="806700"/>
          </a:xfrm>
          <a:prstGeom prst="rect">
            <a:avLst/>
          </a:prstGeom>
        </p:spPr>
        <p:txBody>
          <a:bodyPr anchorCtr="0" anchor="ctr" bIns="121900" lIns="121900" spcFirstLastPara="1" rIns="121900" wrap="square" tIns="121900">
            <a:normAutofit/>
          </a:bodyPr>
          <a:lstStyle>
            <a:lvl1pPr indent="-228600" lvl="0" marL="457200" rtl="0">
              <a:lnSpc>
                <a:spcPct val="100000"/>
              </a:lnSpc>
              <a:spcBef>
                <a:spcPts val="0"/>
              </a:spcBef>
              <a:spcAft>
                <a:spcPts val="0"/>
              </a:spcAft>
              <a:buSzPts val="2400"/>
              <a:buNone/>
              <a:defRPr/>
            </a:lvl1pPr>
          </a:lstStyle>
          <a:p/>
        </p:txBody>
      </p:sp>
      <p:sp>
        <p:nvSpPr>
          <p:cNvPr id="148" name="Google Shape;148;g2bf092aca55_0_487"/>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49" name="Shape 149"/>
        <p:cNvGrpSpPr/>
        <p:nvPr/>
      </p:nvGrpSpPr>
      <p:grpSpPr>
        <a:xfrm>
          <a:off x="0" y="0"/>
          <a:ext cx="0" cy="0"/>
          <a:chOff x="0" y="0"/>
          <a:chExt cx="0" cy="0"/>
        </a:xfrm>
      </p:grpSpPr>
      <p:sp>
        <p:nvSpPr>
          <p:cNvPr id="150" name="Google Shape;150;g2bf092aca55_0_490"/>
          <p:cNvSpPr txBox="1"/>
          <p:nvPr>
            <p:ph hasCustomPrompt="1" type="title"/>
          </p:nvPr>
        </p:nvSpPr>
        <p:spPr>
          <a:xfrm>
            <a:off x="415600" y="1474833"/>
            <a:ext cx="11360700" cy="2618100"/>
          </a:xfrm>
          <a:prstGeom prst="rect">
            <a:avLst/>
          </a:prstGeom>
        </p:spPr>
        <p:txBody>
          <a:bodyPr anchorCtr="0" anchor="b" bIns="121900" lIns="121900" spcFirstLastPara="1" rIns="121900" wrap="square" tIns="121900">
            <a:normAutofit/>
          </a:bodyPr>
          <a:lstStyle>
            <a:lvl1pPr lvl="0" rtl="0" algn="ctr">
              <a:spcBef>
                <a:spcPts val="0"/>
              </a:spcBef>
              <a:spcAft>
                <a:spcPts val="0"/>
              </a:spcAft>
              <a:buSzPts val="16000"/>
              <a:buNone/>
              <a:defRPr sz="16000"/>
            </a:lvl1pPr>
            <a:lvl2pPr lvl="1" rtl="0" algn="ctr">
              <a:spcBef>
                <a:spcPts val="0"/>
              </a:spcBef>
              <a:spcAft>
                <a:spcPts val="0"/>
              </a:spcAft>
              <a:buSzPts val="16000"/>
              <a:buNone/>
              <a:defRPr sz="16000"/>
            </a:lvl2pPr>
            <a:lvl3pPr lvl="2" rtl="0" algn="ctr">
              <a:spcBef>
                <a:spcPts val="0"/>
              </a:spcBef>
              <a:spcAft>
                <a:spcPts val="0"/>
              </a:spcAft>
              <a:buSzPts val="16000"/>
              <a:buNone/>
              <a:defRPr sz="16000"/>
            </a:lvl3pPr>
            <a:lvl4pPr lvl="3" rtl="0" algn="ctr">
              <a:spcBef>
                <a:spcPts val="0"/>
              </a:spcBef>
              <a:spcAft>
                <a:spcPts val="0"/>
              </a:spcAft>
              <a:buSzPts val="16000"/>
              <a:buNone/>
              <a:defRPr sz="16000"/>
            </a:lvl4pPr>
            <a:lvl5pPr lvl="4" rtl="0" algn="ctr">
              <a:spcBef>
                <a:spcPts val="0"/>
              </a:spcBef>
              <a:spcAft>
                <a:spcPts val="0"/>
              </a:spcAft>
              <a:buSzPts val="16000"/>
              <a:buNone/>
              <a:defRPr sz="16000"/>
            </a:lvl5pPr>
            <a:lvl6pPr lvl="5" rtl="0" algn="ctr">
              <a:spcBef>
                <a:spcPts val="0"/>
              </a:spcBef>
              <a:spcAft>
                <a:spcPts val="0"/>
              </a:spcAft>
              <a:buSzPts val="16000"/>
              <a:buNone/>
              <a:defRPr sz="16000"/>
            </a:lvl6pPr>
            <a:lvl7pPr lvl="6" rtl="0" algn="ctr">
              <a:spcBef>
                <a:spcPts val="0"/>
              </a:spcBef>
              <a:spcAft>
                <a:spcPts val="0"/>
              </a:spcAft>
              <a:buSzPts val="16000"/>
              <a:buNone/>
              <a:defRPr sz="16000"/>
            </a:lvl7pPr>
            <a:lvl8pPr lvl="7" rtl="0" algn="ctr">
              <a:spcBef>
                <a:spcPts val="0"/>
              </a:spcBef>
              <a:spcAft>
                <a:spcPts val="0"/>
              </a:spcAft>
              <a:buSzPts val="16000"/>
              <a:buNone/>
              <a:defRPr sz="16000"/>
            </a:lvl8pPr>
            <a:lvl9pPr lvl="8" rtl="0" algn="ctr">
              <a:spcBef>
                <a:spcPts val="0"/>
              </a:spcBef>
              <a:spcAft>
                <a:spcPts val="0"/>
              </a:spcAft>
              <a:buSzPts val="16000"/>
              <a:buNone/>
              <a:defRPr sz="16000"/>
            </a:lvl9pPr>
          </a:lstStyle>
          <a:p>
            <a:r>
              <a:t>xx%</a:t>
            </a:r>
          </a:p>
        </p:txBody>
      </p:sp>
      <p:sp>
        <p:nvSpPr>
          <p:cNvPr id="151" name="Google Shape;151;g2bf092aca55_0_490"/>
          <p:cNvSpPr txBox="1"/>
          <p:nvPr>
            <p:ph idx="1" type="body"/>
          </p:nvPr>
        </p:nvSpPr>
        <p:spPr>
          <a:xfrm>
            <a:off x="415600" y="4202967"/>
            <a:ext cx="11360700" cy="1734300"/>
          </a:xfrm>
          <a:prstGeom prst="rect">
            <a:avLst/>
          </a:prstGeom>
        </p:spPr>
        <p:txBody>
          <a:bodyPr anchorCtr="0" anchor="t" bIns="121900" lIns="121900" spcFirstLastPara="1" rIns="121900" wrap="square" tIns="121900">
            <a:normAutofit/>
          </a:bodyPr>
          <a:lstStyle>
            <a:lvl1pPr indent="-381000" lvl="0" marL="457200" rtl="0" algn="ctr">
              <a:spcBef>
                <a:spcPts val="0"/>
              </a:spcBef>
              <a:spcAft>
                <a:spcPts val="0"/>
              </a:spcAft>
              <a:buSzPts val="2400"/>
              <a:buChar char="●"/>
              <a:defRPr/>
            </a:lvl1pPr>
            <a:lvl2pPr indent="-349250" lvl="1" marL="914400" rtl="0" algn="ctr">
              <a:spcBef>
                <a:spcPts val="0"/>
              </a:spcBef>
              <a:spcAft>
                <a:spcPts val="0"/>
              </a:spcAft>
              <a:buSzPts val="1900"/>
              <a:buChar char="○"/>
              <a:defRPr/>
            </a:lvl2pPr>
            <a:lvl3pPr indent="-349250" lvl="2" marL="1371600" rtl="0" algn="ctr">
              <a:spcBef>
                <a:spcPts val="0"/>
              </a:spcBef>
              <a:spcAft>
                <a:spcPts val="0"/>
              </a:spcAft>
              <a:buSzPts val="1900"/>
              <a:buChar char="■"/>
              <a:defRPr/>
            </a:lvl3pPr>
            <a:lvl4pPr indent="-349250" lvl="3" marL="1828800" rtl="0" algn="ctr">
              <a:spcBef>
                <a:spcPts val="0"/>
              </a:spcBef>
              <a:spcAft>
                <a:spcPts val="0"/>
              </a:spcAft>
              <a:buSzPts val="1900"/>
              <a:buChar char="●"/>
              <a:defRPr/>
            </a:lvl4pPr>
            <a:lvl5pPr indent="-349250" lvl="4" marL="2286000" rtl="0" algn="ctr">
              <a:spcBef>
                <a:spcPts val="0"/>
              </a:spcBef>
              <a:spcAft>
                <a:spcPts val="0"/>
              </a:spcAft>
              <a:buSzPts val="1900"/>
              <a:buChar char="○"/>
              <a:defRPr/>
            </a:lvl5pPr>
            <a:lvl6pPr indent="-349250" lvl="5" marL="2743200" rtl="0" algn="ctr">
              <a:spcBef>
                <a:spcPts val="0"/>
              </a:spcBef>
              <a:spcAft>
                <a:spcPts val="0"/>
              </a:spcAft>
              <a:buSzPts val="1900"/>
              <a:buChar char="■"/>
              <a:defRPr/>
            </a:lvl6pPr>
            <a:lvl7pPr indent="-349250" lvl="6" marL="3200400" rtl="0" algn="ctr">
              <a:spcBef>
                <a:spcPts val="0"/>
              </a:spcBef>
              <a:spcAft>
                <a:spcPts val="0"/>
              </a:spcAft>
              <a:buSzPts val="1900"/>
              <a:buChar char="●"/>
              <a:defRPr/>
            </a:lvl7pPr>
            <a:lvl8pPr indent="-349250" lvl="7" marL="3657600" rtl="0" algn="ctr">
              <a:spcBef>
                <a:spcPts val="0"/>
              </a:spcBef>
              <a:spcAft>
                <a:spcPts val="0"/>
              </a:spcAft>
              <a:buSzPts val="1900"/>
              <a:buChar char="○"/>
              <a:defRPr/>
            </a:lvl8pPr>
            <a:lvl9pPr indent="-349250" lvl="8" marL="4114800" rtl="0" algn="ctr">
              <a:spcBef>
                <a:spcPts val="0"/>
              </a:spcBef>
              <a:spcAft>
                <a:spcPts val="0"/>
              </a:spcAft>
              <a:buSzPts val="1900"/>
              <a:buChar char="■"/>
              <a:defRPr/>
            </a:lvl9pPr>
          </a:lstStyle>
          <a:p/>
        </p:txBody>
      </p:sp>
      <p:sp>
        <p:nvSpPr>
          <p:cNvPr id="152" name="Google Shape;152;g2bf092aca55_0_490"/>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3" name="Shape 153"/>
        <p:cNvGrpSpPr/>
        <p:nvPr/>
      </p:nvGrpSpPr>
      <p:grpSpPr>
        <a:xfrm>
          <a:off x="0" y="0"/>
          <a:ext cx="0" cy="0"/>
          <a:chOff x="0" y="0"/>
          <a:chExt cx="0" cy="0"/>
        </a:xfrm>
      </p:grpSpPr>
      <p:sp>
        <p:nvSpPr>
          <p:cNvPr id="154" name="Google Shape;154;g2bf092aca55_0_494"/>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4" name="Shape 24"/>
        <p:cNvGrpSpPr/>
        <p:nvPr/>
      </p:nvGrpSpPr>
      <p:grpSpPr>
        <a:xfrm>
          <a:off x="0" y="0"/>
          <a:ext cx="0" cy="0"/>
          <a:chOff x="0" y="0"/>
          <a:chExt cx="0" cy="0"/>
        </a:xfrm>
      </p:grpSpPr>
      <p:sp>
        <p:nvSpPr>
          <p:cNvPr id="25" name="Google Shape;25;p14"/>
          <p:cNvSpPr/>
          <p:nvPr/>
        </p:nvSpPr>
        <p:spPr>
          <a:xfrm>
            <a:off x="0" y="0"/>
            <a:ext cx="6096000" cy="6858000"/>
          </a:xfrm>
          <a:prstGeom prst="rect">
            <a:avLst/>
          </a:prstGeom>
          <a:solidFill>
            <a:srgbClr val="F3F3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6" name="Google Shape;26;p14"/>
          <p:cNvGrpSpPr/>
          <p:nvPr/>
        </p:nvGrpSpPr>
        <p:grpSpPr>
          <a:xfrm>
            <a:off x="1107036" y="1588427"/>
            <a:ext cx="994316" cy="61102"/>
            <a:chOff x="4580561" y="2589004"/>
            <a:chExt cx="1064464" cy="25200"/>
          </a:xfrm>
        </p:grpSpPr>
        <p:sp>
          <p:nvSpPr>
            <p:cNvPr id="27" name="Google Shape;27;p14"/>
            <p:cNvSpPr/>
            <p:nvPr/>
          </p:nvSpPr>
          <p:spPr>
            <a:xfrm rot="-5400000">
              <a:off x="5366325" y="2335504"/>
              <a:ext cx="25200" cy="532200"/>
            </a:xfrm>
            <a:prstGeom prst="rect">
              <a:avLst/>
            </a:prstGeom>
            <a:solidFill>
              <a:srgbClr val="78BE2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14"/>
            <p:cNvSpPr/>
            <p:nvPr/>
          </p:nvSpPr>
          <p:spPr>
            <a:xfrm rot="-5400000">
              <a:off x="4836311" y="2333254"/>
              <a:ext cx="25200" cy="536700"/>
            </a:xfrm>
            <a:prstGeom prst="rect">
              <a:avLst/>
            </a:prstGeom>
            <a:solidFill>
              <a:srgbClr val="FF7F3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9" name="Google Shape;29;p14"/>
          <p:cNvSpPr txBox="1"/>
          <p:nvPr>
            <p:ph type="title"/>
          </p:nvPr>
        </p:nvSpPr>
        <p:spPr>
          <a:xfrm>
            <a:off x="973325" y="176675"/>
            <a:ext cx="4401300" cy="1302000"/>
          </a:xfrm>
          <a:prstGeom prst="rect">
            <a:avLst/>
          </a:prstGeom>
          <a:noFill/>
          <a:ln>
            <a:noFill/>
          </a:ln>
        </p:spPr>
        <p:txBody>
          <a:bodyPr anchorCtr="0" anchor="b" bIns="121900" lIns="121900" spcFirstLastPara="1" rIns="121900" wrap="square" tIns="121900">
            <a:normAutofit/>
          </a:bodyPr>
          <a:lstStyle>
            <a:lvl1pPr lvl="0" algn="l">
              <a:lnSpc>
                <a:spcPct val="100000"/>
              </a:lnSpc>
              <a:spcBef>
                <a:spcPts val="0"/>
              </a:spcBef>
              <a:spcAft>
                <a:spcPts val="0"/>
              </a:spcAft>
              <a:buSzPts val="3500"/>
              <a:buNone/>
              <a:defRPr sz="3500"/>
            </a:lvl1pPr>
            <a:lvl2pPr lvl="1" algn="l">
              <a:lnSpc>
                <a:spcPct val="100000"/>
              </a:lnSpc>
              <a:spcBef>
                <a:spcPts val="0"/>
              </a:spcBef>
              <a:spcAft>
                <a:spcPts val="0"/>
              </a:spcAft>
              <a:buSzPts val="3500"/>
              <a:buNone/>
              <a:defRPr sz="3500"/>
            </a:lvl2pPr>
            <a:lvl3pPr lvl="2" algn="l">
              <a:lnSpc>
                <a:spcPct val="100000"/>
              </a:lnSpc>
              <a:spcBef>
                <a:spcPts val="0"/>
              </a:spcBef>
              <a:spcAft>
                <a:spcPts val="0"/>
              </a:spcAft>
              <a:buSzPts val="3500"/>
              <a:buNone/>
              <a:defRPr sz="3500"/>
            </a:lvl3pPr>
            <a:lvl4pPr lvl="3" algn="l">
              <a:lnSpc>
                <a:spcPct val="100000"/>
              </a:lnSpc>
              <a:spcBef>
                <a:spcPts val="0"/>
              </a:spcBef>
              <a:spcAft>
                <a:spcPts val="0"/>
              </a:spcAft>
              <a:buSzPts val="3500"/>
              <a:buNone/>
              <a:defRPr sz="3500"/>
            </a:lvl4pPr>
            <a:lvl5pPr lvl="4" algn="l">
              <a:lnSpc>
                <a:spcPct val="100000"/>
              </a:lnSpc>
              <a:spcBef>
                <a:spcPts val="0"/>
              </a:spcBef>
              <a:spcAft>
                <a:spcPts val="0"/>
              </a:spcAft>
              <a:buSzPts val="3500"/>
              <a:buNone/>
              <a:defRPr sz="3500"/>
            </a:lvl5pPr>
            <a:lvl6pPr lvl="5" algn="l">
              <a:lnSpc>
                <a:spcPct val="100000"/>
              </a:lnSpc>
              <a:spcBef>
                <a:spcPts val="0"/>
              </a:spcBef>
              <a:spcAft>
                <a:spcPts val="0"/>
              </a:spcAft>
              <a:buSzPts val="3500"/>
              <a:buNone/>
              <a:defRPr sz="3500"/>
            </a:lvl6pPr>
            <a:lvl7pPr lvl="6" algn="l">
              <a:lnSpc>
                <a:spcPct val="100000"/>
              </a:lnSpc>
              <a:spcBef>
                <a:spcPts val="0"/>
              </a:spcBef>
              <a:spcAft>
                <a:spcPts val="0"/>
              </a:spcAft>
              <a:buSzPts val="3500"/>
              <a:buNone/>
              <a:defRPr sz="3500"/>
            </a:lvl7pPr>
            <a:lvl8pPr lvl="7" algn="l">
              <a:lnSpc>
                <a:spcPct val="100000"/>
              </a:lnSpc>
              <a:spcBef>
                <a:spcPts val="0"/>
              </a:spcBef>
              <a:spcAft>
                <a:spcPts val="0"/>
              </a:spcAft>
              <a:buSzPts val="3500"/>
              <a:buNone/>
              <a:defRPr sz="3500"/>
            </a:lvl8pPr>
            <a:lvl9pPr lvl="8" algn="l">
              <a:lnSpc>
                <a:spcPct val="100000"/>
              </a:lnSpc>
              <a:spcBef>
                <a:spcPts val="0"/>
              </a:spcBef>
              <a:spcAft>
                <a:spcPts val="0"/>
              </a:spcAft>
              <a:buSzPts val="3500"/>
              <a:buNone/>
              <a:defRPr sz="3500"/>
            </a:lvl9pPr>
          </a:lstStyle>
          <a:p/>
        </p:txBody>
      </p:sp>
      <p:sp>
        <p:nvSpPr>
          <p:cNvPr id="30" name="Google Shape;30;p14"/>
          <p:cNvSpPr txBox="1"/>
          <p:nvPr>
            <p:ph idx="1" type="subTitle"/>
          </p:nvPr>
        </p:nvSpPr>
        <p:spPr>
          <a:xfrm>
            <a:off x="966600" y="1997250"/>
            <a:ext cx="4401300" cy="40341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2100"/>
              <a:buNone/>
              <a:defRPr sz="21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31" name="Google Shape;31;p14"/>
          <p:cNvSpPr txBox="1"/>
          <p:nvPr>
            <p:ph idx="2" type="body"/>
          </p:nvPr>
        </p:nvSpPr>
        <p:spPr>
          <a:xfrm>
            <a:off x="6882625" y="1649525"/>
            <a:ext cx="4499100" cy="4683600"/>
          </a:xfrm>
          <a:prstGeom prst="rect">
            <a:avLst/>
          </a:prstGeom>
          <a:noFill/>
          <a:ln>
            <a:noFill/>
          </a:ln>
        </p:spPr>
        <p:txBody>
          <a:bodyPr anchorCtr="0" anchor="t" bIns="121900" lIns="121900" spcFirstLastPara="1" rIns="121900" wrap="square" tIns="121900">
            <a:normAutofit/>
          </a:bodyPr>
          <a:lstStyle>
            <a:lvl1pPr indent="-336550" lvl="0" marL="457200" algn="l">
              <a:lnSpc>
                <a:spcPct val="115000"/>
              </a:lnSpc>
              <a:spcBef>
                <a:spcPts val="0"/>
              </a:spcBef>
              <a:spcAft>
                <a:spcPts val="0"/>
              </a:spcAft>
              <a:buSzPts val="1700"/>
              <a:buChar char="●"/>
              <a:defRPr/>
            </a:lvl1pPr>
            <a:lvl2pPr indent="-323850" lvl="1" marL="914400" algn="l">
              <a:lnSpc>
                <a:spcPct val="115000"/>
              </a:lnSpc>
              <a:spcBef>
                <a:spcPts val="0"/>
              </a:spcBef>
              <a:spcAft>
                <a:spcPts val="0"/>
              </a:spcAft>
              <a:buSzPts val="1500"/>
              <a:buChar char="○"/>
              <a:defRPr/>
            </a:lvl2pPr>
            <a:lvl3pPr indent="-323850" lvl="2" marL="1371600" algn="l">
              <a:lnSpc>
                <a:spcPct val="115000"/>
              </a:lnSpc>
              <a:spcBef>
                <a:spcPts val="0"/>
              </a:spcBef>
              <a:spcAft>
                <a:spcPts val="0"/>
              </a:spcAft>
              <a:buSzPts val="1500"/>
              <a:buChar char="■"/>
              <a:defRPr/>
            </a:lvl3pPr>
            <a:lvl4pPr indent="-323850" lvl="3" marL="1828800" algn="l">
              <a:lnSpc>
                <a:spcPct val="115000"/>
              </a:lnSpc>
              <a:spcBef>
                <a:spcPts val="0"/>
              </a:spcBef>
              <a:spcAft>
                <a:spcPts val="0"/>
              </a:spcAft>
              <a:buSzPts val="1500"/>
              <a:buChar char="●"/>
              <a:defRPr/>
            </a:lvl4pPr>
            <a:lvl5pPr indent="-323850" lvl="4" marL="2286000" algn="l">
              <a:lnSpc>
                <a:spcPct val="115000"/>
              </a:lnSpc>
              <a:spcBef>
                <a:spcPts val="0"/>
              </a:spcBef>
              <a:spcAft>
                <a:spcPts val="0"/>
              </a:spcAft>
              <a:buSzPts val="1500"/>
              <a:buChar char="○"/>
              <a:defRPr/>
            </a:lvl5pPr>
            <a:lvl6pPr indent="-323850" lvl="5" marL="2743200" algn="l">
              <a:lnSpc>
                <a:spcPct val="115000"/>
              </a:lnSpc>
              <a:spcBef>
                <a:spcPts val="0"/>
              </a:spcBef>
              <a:spcAft>
                <a:spcPts val="0"/>
              </a:spcAft>
              <a:buSzPts val="1500"/>
              <a:buChar char="■"/>
              <a:defRPr/>
            </a:lvl6pPr>
            <a:lvl7pPr indent="-323850" lvl="6" marL="3200400" algn="l">
              <a:lnSpc>
                <a:spcPct val="115000"/>
              </a:lnSpc>
              <a:spcBef>
                <a:spcPts val="0"/>
              </a:spcBef>
              <a:spcAft>
                <a:spcPts val="0"/>
              </a:spcAft>
              <a:buSzPts val="1500"/>
              <a:buChar char="●"/>
              <a:defRPr/>
            </a:lvl7pPr>
            <a:lvl8pPr indent="-323850" lvl="7" marL="3657600" algn="l">
              <a:lnSpc>
                <a:spcPct val="115000"/>
              </a:lnSpc>
              <a:spcBef>
                <a:spcPts val="0"/>
              </a:spcBef>
              <a:spcAft>
                <a:spcPts val="0"/>
              </a:spcAft>
              <a:buSzPts val="1500"/>
              <a:buChar char="○"/>
              <a:defRPr/>
            </a:lvl8pPr>
            <a:lvl9pPr indent="-323850" lvl="8" marL="4114800" algn="l">
              <a:lnSpc>
                <a:spcPct val="115000"/>
              </a:lnSpc>
              <a:spcBef>
                <a:spcPts val="0"/>
              </a:spcBef>
              <a:spcAft>
                <a:spcPts val="0"/>
              </a:spcAft>
              <a:buSzPts val="1500"/>
              <a:buChar char="■"/>
              <a:defRPr/>
            </a:lvl9pPr>
          </a:lstStyle>
          <a:p/>
        </p:txBody>
      </p:sp>
      <p:sp>
        <p:nvSpPr>
          <p:cNvPr id="32" name="Google Shape;32;p14"/>
          <p:cNvSpPr txBox="1"/>
          <p:nvPr>
            <p:ph idx="12" type="sldNum"/>
          </p:nvPr>
        </p:nvSpPr>
        <p:spPr>
          <a:xfrm>
            <a:off x="11381736" y="6333134"/>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3" name="Shape 33"/>
        <p:cNvGrpSpPr/>
        <p:nvPr/>
      </p:nvGrpSpPr>
      <p:grpSpPr>
        <a:xfrm>
          <a:off x="0" y="0"/>
          <a:ext cx="0" cy="0"/>
          <a:chOff x="0" y="0"/>
          <a:chExt cx="0" cy="0"/>
        </a:xfrm>
      </p:grpSpPr>
      <p:sp>
        <p:nvSpPr>
          <p:cNvPr id="34" name="Google Shape;34;p15"/>
          <p:cNvSpPr/>
          <p:nvPr/>
        </p:nvSpPr>
        <p:spPr>
          <a:xfrm>
            <a:off x="0" y="0"/>
            <a:ext cx="12192000" cy="650400"/>
          </a:xfrm>
          <a:prstGeom prst="rect">
            <a:avLst/>
          </a:prstGeom>
          <a:solidFill>
            <a:srgbClr val="FFC627"/>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5" name="Google Shape;35;p15"/>
          <p:cNvGrpSpPr/>
          <p:nvPr/>
        </p:nvGrpSpPr>
        <p:grpSpPr>
          <a:xfrm>
            <a:off x="1107036" y="1588427"/>
            <a:ext cx="994316" cy="61102"/>
            <a:chOff x="4580561" y="2589004"/>
            <a:chExt cx="1064464" cy="25200"/>
          </a:xfrm>
        </p:grpSpPr>
        <p:sp>
          <p:nvSpPr>
            <p:cNvPr id="36" name="Google Shape;36;p15"/>
            <p:cNvSpPr/>
            <p:nvPr/>
          </p:nvSpPr>
          <p:spPr>
            <a:xfrm rot="-5400000">
              <a:off x="5366325" y="2335504"/>
              <a:ext cx="25200" cy="532200"/>
            </a:xfrm>
            <a:prstGeom prst="rect">
              <a:avLst/>
            </a:prstGeom>
            <a:solidFill>
              <a:srgbClr val="FFC627"/>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5"/>
            <p:cNvSpPr/>
            <p:nvPr/>
          </p:nvSpPr>
          <p:spPr>
            <a:xfrm rot="-5400000">
              <a:off x="4836311" y="2333254"/>
              <a:ext cx="25200" cy="536700"/>
            </a:xfrm>
            <a:prstGeom prst="rect">
              <a:avLst/>
            </a:prstGeom>
            <a:solidFill>
              <a:srgbClr val="8C1D4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8" name="Google Shape;38;p15"/>
          <p:cNvSpPr txBox="1"/>
          <p:nvPr>
            <p:ph type="title"/>
          </p:nvPr>
        </p:nvSpPr>
        <p:spPr>
          <a:xfrm>
            <a:off x="972600" y="1758200"/>
            <a:ext cx="10251600" cy="7137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500"/>
              <a:buNone/>
              <a:defRPr sz="3500"/>
            </a:lvl1pPr>
            <a:lvl2pPr lvl="1" algn="l">
              <a:lnSpc>
                <a:spcPct val="100000"/>
              </a:lnSpc>
              <a:spcBef>
                <a:spcPts val="0"/>
              </a:spcBef>
              <a:spcAft>
                <a:spcPts val="0"/>
              </a:spcAft>
              <a:buSzPts val="3500"/>
              <a:buNone/>
              <a:defRPr sz="3500"/>
            </a:lvl2pPr>
            <a:lvl3pPr lvl="2" algn="l">
              <a:lnSpc>
                <a:spcPct val="100000"/>
              </a:lnSpc>
              <a:spcBef>
                <a:spcPts val="0"/>
              </a:spcBef>
              <a:spcAft>
                <a:spcPts val="0"/>
              </a:spcAft>
              <a:buSzPts val="3500"/>
              <a:buNone/>
              <a:defRPr sz="3500"/>
            </a:lvl3pPr>
            <a:lvl4pPr lvl="3" algn="l">
              <a:lnSpc>
                <a:spcPct val="100000"/>
              </a:lnSpc>
              <a:spcBef>
                <a:spcPts val="0"/>
              </a:spcBef>
              <a:spcAft>
                <a:spcPts val="0"/>
              </a:spcAft>
              <a:buSzPts val="3500"/>
              <a:buNone/>
              <a:defRPr sz="3500"/>
            </a:lvl4pPr>
            <a:lvl5pPr lvl="4" algn="l">
              <a:lnSpc>
                <a:spcPct val="100000"/>
              </a:lnSpc>
              <a:spcBef>
                <a:spcPts val="0"/>
              </a:spcBef>
              <a:spcAft>
                <a:spcPts val="0"/>
              </a:spcAft>
              <a:buSzPts val="3500"/>
              <a:buNone/>
              <a:defRPr sz="3500"/>
            </a:lvl5pPr>
            <a:lvl6pPr lvl="5" algn="l">
              <a:lnSpc>
                <a:spcPct val="100000"/>
              </a:lnSpc>
              <a:spcBef>
                <a:spcPts val="0"/>
              </a:spcBef>
              <a:spcAft>
                <a:spcPts val="0"/>
              </a:spcAft>
              <a:buSzPts val="3500"/>
              <a:buNone/>
              <a:defRPr sz="3500"/>
            </a:lvl6pPr>
            <a:lvl7pPr lvl="6" algn="l">
              <a:lnSpc>
                <a:spcPct val="100000"/>
              </a:lnSpc>
              <a:spcBef>
                <a:spcPts val="0"/>
              </a:spcBef>
              <a:spcAft>
                <a:spcPts val="0"/>
              </a:spcAft>
              <a:buSzPts val="3500"/>
              <a:buNone/>
              <a:defRPr sz="3500"/>
            </a:lvl7pPr>
            <a:lvl8pPr lvl="7" algn="l">
              <a:lnSpc>
                <a:spcPct val="100000"/>
              </a:lnSpc>
              <a:spcBef>
                <a:spcPts val="0"/>
              </a:spcBef>
              <a:spcAft>
                <a:spcPts val="0"/>
              </a:spcAft>
              <a:buSzPts val="3500"/>
              <a:buNone/>
              <a:defRPr sz="3500"/>
            </a:lvl8pPr>
            <a:lvl9pPr lvl="8" algn="l">
              <a:lnSpc>
                <a:spcPct val="100000"/>
              </a:lnSpc>
              <a:spcBef>
                <a:spcPts val="0"/>
              </a:spcBef>
              <a:spcAft>
                <a:spcPts val="0"/>
              </a:spcAft>
              <a:buSzPts val="3500"/>
              <a:buNone/>
              <a:defRPr sz="3500"/>
            </a:lvl9pPr>
          </a:lstStyle>
          <a:p/>
        </p:txBody>
      </p:sp>
      <p:sp>
        <p:nvSpPr>
          <p:cNvPr id="39" name="Google Shape;39;p15"/>
          <p:cNvSpPr txBox="1"/>
          <p:nvPr>
            <p:ph idx="1" type="body"/>
          </p:nvPr>
        </p:nvSpPr>
        <p:spPr>
          <a:xfrm>
            <a:off x="972600" y="2771833"/>
            <a:ext cx="10251600" cy="3014700"/>
          </a:xfrm>
          <a:prstGeom prst="rect">
            <a:avLst/>
          </a:prstGeom>
          <a:noFill/>
          <a:ln>
            <a:noFill/>
          </a:ln>
        </p:spPr>
        <p:txBody>
          <a:bodyPr anchorCtr="0" anchor="t" bIns="121900" lIns="121900" spcFirstLastPara="1" rIns="121900" wrap="square" tIns="121900">
            <a:normAutofit/>
          </a:bodyPr>
          <a:lstStyle>
            <a:lvl1pPr indent="-336550" lvl="0" marL="457200" algn="l">
              <a:lnSpc>
                <a:spcPct val="115000"/>
              </a:lnSpc>
              <a:spcBef>
                <a:spcPts val="0"/>
              </a:spcBef>
              <a:spcAft>
                <a:spcPts val="0"/>
              </a:spcAft>
              <a:buSzPts val="1700"/>
              <a:buChar char="●"/>
              <a:defRPr/>
            </a:lvl1pPr>
            <a:lvl2pPr indent="-323850" lvl="1" marL="914400" algn="l">
              <a:lnSpc>
                <a:spcPct val="115000"/>
              </a:lnSpc>
              <a:spcBef>
                <a:spcPts val="0"/>
              </a:spcBef>
              <a:spcAft>
                <a:spcPts val="0"/>
              </a:spcAft>
              <a:buSzPts val="1500"/>
              <a:buChar char="○"/>
              <a:defRPr/>
            </a:lvl2pPr>
            <a:lvl3pPr indent="-323850" lvl="2" marL="1371600" algn="l">
              <a:lnSpc>
                <a:spcPct val="115000"/>
              </a:lnSpc>
              <a:spcBef>
                <a:spcPts val="0"/>
              </a:spcBef>
              <a:spcAft>
                <a:spcPts val="0"/>
              </a:spcAft>
              <a:buSzPts val="1500"/>
              <a:buChar char="■"/>
              <a:defRPr/>
            </a:lvl3pPr>
            <a:lvl4pPr indent="-323850" lvl="3" marL="1828800" algn="l">
              <a:lnSpc>
                <a:spcPct val="115000"/>
              </a:lnSpc>
              <a:spcBef>
                <a:spcPts val="0"/>
              </a:spcBef>
              <a:spcAft>
                <a:spcPts val="0"/>
              </a:spcAft>
              <a:buSzPts val="1500"/>
              <a:buChar char="●"/>
              <a:defRPr/>
            </a:lvl4pPr>
            <a:lvl5pPr indent="-323850" lvl="4" marL="2286000" algn="l">
              <a:lnSpc>
                <a:spcPct val="115000"/>
              </a:lnSpc>
              <a:spcBef>
                <a:spcPts val="0"/>
              </a:spcBef>
              <a:spcAft>
                <a:spcPts val="0"/>
              </a:spcAft>
              <a:buSzPts val="1500"/>
              <a:buChar char="○"/>
              <a:defRPr/>
            </a:lvl5pPr>
            <a:lvl6pPr indent="-323850" lvl="5" marL="2743200" algn="l">
              <a:lnSpc>
                <a:spcPct val="115000"/>
              </a:lnSpc>
              <a:spcBef>
                <a:spcPts val="0"/>
              </a:spcBef>
              <a:spcAft>
                <a:spcPts val="0"/>
              </a:spcAft>
              <a:buSzPts val="1500"/>
              <a:buChar char="■"/>
              <a:defRPr/>
            </a:lvl6pPr>
            <a:lvl7pPr indent="-323850" lvl="6" marL="3200400" algn="l">
              <a:lnSpc>
                <a:spcPct val="115000"/>
              </a:lnSpc>
              <a:spcBef>
                <a:spcPts val="0"/>
              </a:spcBef>
              <a:spcAft>
                <a:spcPts val="0"/>
              </a:spcAft>
              <a:buSzPts val="1500"/>
              <a:buChar char="●"/>
              <a:defRPr/>
            </a:lvl7pPr>
            <a:lvl8pPr indent="-323850" lvl="7" marL="3657600" algn="l">
              <a:lnSpc>
                <a:spcPct val="115000"/>
              </a:lnSpc>
              <a:spcBef>
                <a:spcPts val="0"/>
              </a:spcBef>
              <a:spcAft>
                <a:spcPts val="0"/>
              </a:spcAft>
              <a:buSzPts val="1500"/>
              <a:buChar char="○"/>
              <a:defRPr/>
            </a:lvl8pPr>
            <a:lvl9pPr indent="-323850" lvl="8" marL="4114800" algn="l">
              <a:lnSpc>
                <a:spcPct val="115000"/>
              </a:lnSpc>
              <a:spcBef>
                <a:spcPts val="0"/>
              </a:spcBef>
              <a:spcAft>
                <a:spcPts val="0"/>
              </a:spcAft>
              <a:buSzPts val="1500"/>
              <a:buChar char="■"/>
              <a:defRPr/>
            </a:lvl9pPr>
          </a:lstStyle>
          <a:p/>
        </p:txBody>
      </p:sp>
      <p:sp>
        <p:nvSpPr>
          <p:cNvPr id="40" name="Google Shape;40;p15"/>
          <p:cNvSpPr txBox="1"/>
          <p:nvPr>
            <p:ph idx="12" type="sldNum"/>
          </p:nvPr>
        </p:nvSpPr>
        <p:spPr>
          <a:xfrm>
            <a:off x="11381736" y="6333134"/>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1" name="Shape 41"/>
        <p:cNvGrpSpPr/>
        <p:nvPr/>
      </p:nvGrpSpPr>
      <p:grpSpPr>
        <a:xfrm>
          <a:off x="0" y="0"/>
          <a:ext cx="0" cy="0"/>
          <a:chOff x="0" y="0"/>
          <a:chExt cx="0" cy="0"/>
        </a:xfrm>
      </p:grpSpPr>
      <p:sp>
        <p:nvSpPr>
          <p:cNvPr id="42" name="Google Shape;42;p16"/>
          <p:cNvSpPr/>
          <p:nvPr/>
        </p:nvSpPr>
        <p:spPr>
          <a:xfrm>
            <a:off x="0" y="0"/>
            <a:ext cx="12192000" cy="650400"/>
          </a:xfrm>
          <a:prstGeom prst="rect">
            <a:avLst/>
          </a:prstGeom>
          <a:solidFill>
            <a:srgbClr val="FFC627"/>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3" name="Google Shape;43;p16"/>
          <p:cNvGrpSpPr/>
          <p:nvPr/>
        </p:nvGrpSpPr>
        <p:grpSpPr>
          <a:xfrm>
            <a:off x="1107036" y="1588427"/>
            <a:ext cx="994316" cy="61102"/>
            <a:chOff x="4580561" y="2589004"/>
            <a:chExt cx="1064464" cy="25200"/>
          </a:xfrm>
        </p:grpSpPr>
        <p:sp>
          <p:nvSpPr>
            <p:cNvPr id="44" name="Google Shape;44;p16"/>
            <p:cNvSpPr/>
            <p:nvPr/>
          </p:nvSpPr>
          <p:spPr>
            <a:xfrm rot="-5400000">
              <a:off x="5366325" y="2335504"/>
              <a:ext cx="25200" cy="532200"/>
            </a:xfrm>
            <a:prstGeom prst="rect">
              <a:avLst/>
            </a:prstGeom>
            <a:solidFill>
              <a:srgbClr val="FFC627"/>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16"/>
            <p:cNvSpPr/>
            <p:nvPr/>
          </p:nvSpPr>
          <p:spPr>
            <a:xfrm rot="-5400000">
              <a:off x="4836311" y="2333254"/>
              <a:ext cx="25200" cy="536700"/>
            </a:xfrm>
            <a:prstGeom prst="rect">
              <a:avLst/>
            </a:prstGeom>
            <a:solidFill>
              <a:srgbClr val="8C1D4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6" name="Google Shape;46;p16"/>
          <p:cNvSpPr txBox="1"/>
          <p:nvPr>
            <p:ph type="title"/>
          </p:nvPr>
        </p:nvSpPr>
        <p:spPr>
          <a:xfrm>
            <a:off x="972600" y="1758200"/>
            <a:ext cx="10251300" cy="7137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500"/>
              <a:buNone/>
              <a:defRPr sz="3500"/>
            </a:lvl1pPr>
            <a:lvl2pPr lvl="1" algn="l">
              <a:lnSpc>
                <a:spcPct val="100000"/>
              </a:lnSpc>
              <a:spcBef>
                <a:spcPts val="0"/>
              </a:spcBef>
              <a:spcAft>
                <a:spcPts val="0"/>
              </a:spcAft>
              <a:buSzPts val="3500"/>
              <a:buNone/>
              <a:defRPr sz="3500"/>
            </a:lvl2pPr>
            <a:lvl3pPr lvl="2" algn="l">
              <a:lnSpc>
                <a:spcPct val="100000"/>
              </a:lnSpc>
              <a:spcBef>
                <a:spcPts val="0"/>
              </a:spcBef>
              <a:spcAft>
                <a:spcPts val="0"/>
              </a:spcAft>
              <a:buSzPts val="3500"/>
              <a:buNone/>
              <a:defRPr sz="3500"/>
            </a:lvl3pPr>
            <a:lvl4pPr lvl="3" algn="l">
              <a:lnSpc>
                <a:spcPct val="100000"/>
              </a:lnSpc>
              <a:spcBef>
                <a:spcPts val="0"/>
              </a:spcBef>
              <a:spcAft>
                <a:spcPts val="0"/>
              </a:spcAft>
              <a:buSzPts val="3500"/>
              <a:buNone/>
              <a:defRPr sz="3500"/>
            </a:lvl4pPr>
            <a:lvl5pPr lvl="4" algn="l">
              <a:lnSpc>
                <a:spcPct val="100000"/>
              </a:lnSpc>
              <a:spcBef>
                <a:spcPts val="0"/>
              </a:spcBef>
              <a:spcAft>
                <a:spcPts val="0"/>
              </a:spcAft>
              <a:buSzPts val="3500"/>
              <a:buNone/>
              <a:defRPr sz="3500"/>
            </a:lvl5pPr>
            <a:lvl6pPr lvl="5" algn="l">
              <a:lnSpc>
                <a:spcPct val="100000"/>
              </a:lnSpc>
              <a:spcBef>
                <a:spcPts val="0"/>
              </a:spcBef>
              <a:spcAft>
                <a:spcPts val="0"/>
              </a:spcAft>
              <a:buSzPts val="3500"/>
              <a:buNone/>
              <a:defRPr sz="3500"/>
            </a:lvl6pPr>
            <a:lvl7pPr lvl="6" algn="l">
              <a:lnSpc>
                <a:spcPct val="100000"/>
              </a:lnSpc>
              <a:spcBef>
                <a:spcPts val="0"/>
              </a:spcBef>
              <a:spcAft>
                <a:spcPts val="0"/>
              </a:spcAft>
              <a:buSzPts val="3500"/>
              <a:buNone/>
              <a:defRPr sz="3500"/>
            </a:lvl7pPr>
            <a:lvl8pPr lvl="7" algn="l">
              <a:lnSpc>
                <a:spcPct val="100000"/>
              </a:lnSpc>
              <a:spcBef>
                <a:spcPts val="0"/>
              </a:spcBef>
              <a:spcAft>
                <a:spcPts val="0"/>
              </a:spcAft>
              <a:buSzPts val="3500"/>
              <a:buNone/>
              <a:defRPr sz="3500"/>
            </a:lvl8pPr>
            <a:lvl9pPr lvl="8" algn="l">
              <a:lnSpc>
                <a:spcPct val="100000"/>
              </a:lnSpc>
              <a:spcBef>
                <a:spcPts val="0"/>
              </a:spcBef>
              <a:spcAft>
                <a:spcPts val="0"/>
              </a:spcAft>
              <a:buSzPts val="3500"/>
              <a:buNone/>
              <a:defRPr sz="3500"/>
            </a:lvl9pPr>
          </a:lstStyle>
          <a:p/>
        </p:txBody>
      </p:sp>
      <p:sp>
        <p:nvSpPr>
          <p:cNvPr id="47" name="Google Shape;47;p16"/>
          <p:cNvSpPr txBox="1"/>
          <p:nvPr>
            <p:ph idx="1" type="body"/>
          </p:nvPr>
        </p:nvSpPr>
        <p:spPr>
          <a:xfrm>
            <a:off x="972434" y="2771833"/>
            <a:ext cx="5032500" cy="3014700"/>
          </a:xfrm>
          <a:prstGeom prst="rect">
            <a:avLst/>
          </a:prstGeom>
          <a:noFill/>
          <a:ln>
            <a:noFill/>
          </a:ln>
        </p:spPr>
        <p:txBody>
          <a:bodyPr anchorCtr="0" anchor="t" bIns="121900" lIns="121900" spcFirstLastPara="1" rIns="121900" wrap="square" tIns="121900">
            <a:normAutofit/>
          </a:bodyPr>
          <a:lstStyle>
            <a:lvl1pPr indent="-336550" lvl="0" marL="457200" algn="l">
              <a:lnSpc>
                <a:spcPct val="115000"/>
              </a:lnSpc>
              <a:spcBef>
                <a:spcPts val="0"/>
              </a:spcBef>
              <a:spcAft>
                <a:spcPts val="0"/>
              </a:spcAft>
              <a:buSzPts val="1700"/>
              <a:buChar char="●"/>
              <a:defRPr/>
            </a:lvl1pPr>
            <a:lvl2pPr indent="-323850" lvl="1" marL="914400" algn="l">
              <a:lnSpc>
                <a:spcPct val="115000"/>
              </a:lnSpc>
              <a:spcBef>
                <a:spcPts val="0"/>
              </a:spcBef>
              <a:spcAft>
                <a:spcPts val="0"/>
              </a:spcAft>
              <a:buSzPts val="1500"/>
              <a:buChar char="○"/>
              <a:defRPr/>
            </a:lvl2pPr>
            <a:lvl3pPr indent="-323850" lvl="2" marL="1371600" algn="l">
              <a:lnSpc>
                <a:spcPct val="115000"/>
              </a:lnSpc>
              <a:spcBef>
                <a:spcPts val="0"/>
              </a:spcBef>
              <a:spcAft>
                <a:spcPts val="0"/>
              </a:spcAft>
              <a:buSzPts val="1500"/>
              <a:buChar char="■"/>
              <a:defRPr/>
            </a:lvl3pPr>
            <a:lvl4pPr indent="-323850" lvl="3" marL="1828800" algn="l">
              <a:lnSpc>
                <a:spcPct val="115000"/>
              </a:lnSpc>
              <a:spcBef>
                <a:spcPts val="0"/>
              </a:spcBef>
              <a:spcAft>
                <a:spcPts val="0"/>
              </a:spcAft>
              <a:buSzPts val="1500"/>
              <a:buChar char="●"/>
              <a:defRPr/>
            </a:lvl4pPr>
            <a:lvl5pPr indent="-323850" lvl="4" marL="2286000" algn="l">
              <a:lnSpc>
                <a:spcPct val="115000"/>
              </a:lnSpc>
              <a:spcBef>
                <a:spcPts val="0"/>
              </a:spcBef>
              <a:spcAft>
                <a:spcPts val="0"/>
              </a:spcAft>
              <a:buSzPts val="1500"/>
              <a:buChar char="○"/>
              <a:defRPr/>
            </a:lvl5pPr>
            <a:lvl6pPr indent="-323850" lvl="5" marL="2743200" algn="l">
              <a:lnSpc>
                <a:spcPct val="115000"/>
              </a:lnSpc>
              <a:spcBef>
                <a:spcPts val="0"/>
              </a:spcBef>
              <a:spcAft>
                <a:spcPts val="0"/>
              </a:spcAft>
              <a:buSzPts val="1500"/>
              <a:buChar char="■"/>
              <a:defRPr/>
            </a:lvl6pPr>
            <a:lvl7pPr indent="-323850" lvl="6" marL="3200400" algn="l">
              <a:lnSpc>
                <a:spcPct val="115000"/>
              </a:lnSpc>
              <a:spcBef>
                <a:spcPts val="0"/>
              </a:spcBef>
              <a:spcAft>
                <a:spcPts val="0"/>
              </a:spcAft>
              <a:buSzPts val="1500"/>
              <a:buChar char="●"/>
              <a:defRPr/>
            </a:lvl7pPr>
            <a:lvl8pPr indent="-323850" lvl="7" marL="3657600" algn="l">
              <a:lnSpc>
                <a:spcPct val="115000"/>
              </a:lnSpc>
              <a:spcBef>
                <a:spcPts val="0"/>
              </a:spcBef>
              <a:spcAft>
                <a:spcPts val="0"/>
              </a:spcAft>
              <a:buSzPts val="1500"/>
              <a:buChar char="○"/>
              <a:defRPr/>
            </a:lvl8pPr>
            <a:lvl9pPr indent="-323850" lvl="8" marL="4114800" algn="l">
              <a:lnSpc>
                <a:spcPct val="115000"/>
              </a:lnSpc>
              <a:spcBef>
                <a:spcPts val="0"/>
              </a:spcBef>
              <a:spcAft>
                <a:spcPts val="0"/>
              </a:spcAft>
              <a:buSzPts val="1500"/>
              <a:buChar char="■"/>
              <a:defRPr/>
            </a:lvl9pPr>
          </a:lstStyle>
          <a:p/>
        </p:txBody>
      </p:sp>
      <p:sp>
        <p:nvSpPr>
          <p:cNvPr id="48" name="Google Shape;48;p16"/>
          <p:cNvSpPr txBox="1"/>
          <p:nvPr>
            <p:ph idx="2" type="body"/>
          </p:nvPr>
        </p:nvSpPr>
        <p:spPr>
          <a:xfrm>
            <a:off x="6191471" y="2771833"/>
            <a:ext cx="5032500" cy="3014700"/>
          </a:xfrm>
          <a:prstGeom prst="rect">
            <a:avLst/>
          </a:prstGeom>
          <a:noFill/>
          <a:ln>
            <a:noFill/>
          </a:ln>
        </p:spPr>
        <p:txBody>
          <a:bodyPr anchorCtr="0" anchor="t" bIns="121900" lIns="121900" spcFirstLastPara="1" rIns="121900" wrap="square" tIns="121900">
            <a:normAutofit/>
          </a:bodyPr>
          <a:lstStyle>
            <a:lvl1pPr indent="-336550" lvl="0" marL="457200" algn="l">
              <a:lnSpc>
                <a:spcPct val="115000"/>
              </a:lnSpc>
              <a:spcBef>
                <a:spcPts val="0"/>
              </a:spcBef>
              <a:spcAft>
                <a:spcPts val="0"/>
              </a:spcAft>
              <a:buSzPts val="1700"/>
              <a:buChar char="●"/>
              <a:defRPr/>
            </a:lvl1pPr>
            <a:lvl2pPr indent="-323850" lvl="1" marL="914400" algn="l">
              <a:lnSpc>
                <a:spcPct val="115000"/>
              </a:lnSpc>
              <a:spcBef>
                <a:spcPts val="0"/>
              </a:spcBef>
              <a:spcAft>
                <a:spcPts val="0"/>
              </a:spcAft>
              <a:buSzPts val="1500"/>
              <a:buChar char="○"/>
              <a:defRPr/>
            </a:lvl2pPr>
            <a:lvl3pPr indent="-323850" lvl="2" marL="1371600" algn="l">
              <a:lnSpc>
                <a:spcPct val="115000"/>
              </a:lnSpc>
              <a:spcBef>
                <a:spcPts val="0"/>
              </a:spcBef>
              <a:spcAft>
                <a:spcPts val="0"/>
              </a:spcAft>
              <a:buSzPts val="1500"/>
              <a:buChar char="■"/>
              <a:defRPr/>
            </a:lvl3pPr>
            <a:lvl4pPr indent="-323850" lvl="3" marL="1828800" algn="l">
              <a:lnSpc>
                <a:spcPct val="115000"/>
              </a:lnSpc>
              <a:spcBef>
                <a:spcPts val="0"/>
              </a:spcBef>
              <a:spcAft>
                <a:spcPts val="0"/>
              </a:spcAft>
              <a:buSzPts val="1500"/>
              <a:buChar char="●"/>
              <a:defRPr/>
            </a:lvl4pPr>
            <a:lvl5pPr indent="-323850" lvl="4" marL="2286000" algn="l">
              <a:lnSpc>
                <a:spcPct val="115000"/>
              </a:lnSpc>
              <a:spcBef>
                <a:spcPts val="0"/>
              </a:spcBef>
              <a:spcAft>
                <a:spcPts val="0"/>
              </a:spcAft>
              <a:buSzPts val="1500"/>
              <a:buChar char="○"/>
              <a:defRPr/>
            </a:lvl5pPr>
            <a:lvl6pPr indent="-323850" lvl="5" marL="2743200" algn="l">
              <a:lnSpc>
                <a:spcPct val="115000"/>
              </a:lnSpc>
              <a:spcBef>
                <a:spcPts val="0"/>
              </a:spcBef>
              <a:spcAft>
                <a:spcPts val="0"/>
              </a:spcAft>
              <a:buSzPts val="1500"/>
              <a:buChar char="■"/>
              <a:defRPr/>
            </a:lvl6pPr>
            <a:lvl7pPr indent="-323850" lvl="6" marL="3200400" algn="l">
              <a:lnSpc>
                <a:spcPct val="115000"/>
              </a:lnSpc>
              <a:spcBef>
                <a:spcPts val="0"/>
              </a:spcBef>
              <a:spcAft>
                <a:spcPts val="0"/>
              </a:spcAft>
              <a:buSzPts val="1500"/>
              <a:buChar char="●"/>
              <a:defRPr/>
            </a:lvl7pPr>
            <a:lvl8pPr indent="-323850" lvl="7" marL="3657600" algn="l">
              <a:lnSpc>
                <a:spcPct val="115000"/>
              </a:lnSpc>
              <a:spcBef>
                <a:spcPts val="0"/>
              </a:spcBef>
              <a:spcAft>
                <a:spcPts val="0"/>
              </a:spcAft>
              <a:buSzPts val="1500"/>
              <a:buChar char="○"/>
              <a:defRPr/>
            </a:lvl8pPr>
            <a:lvl9pPr indent="-323850" lvl="8" marL="4114800" algn="l">
              <a:lnSpc>
                <a:spcPct val="115000"/>
              </a:lnSpc>
              <a:spcBef>
                <a:spcPts val="0"/>
              </a:spcBef>
              <a:spcAft>
                <a:spcPts val="0"/>
              </a:spcAft>
              <a:buSzPts val="1500"/>
              <a:buChar char="■"/>
              <a:defRPr/>
            </a:lvl9pPr>
          </a:lstStyle>
          <a:p/>
        </p:txBody>
      </p:sp>
      <p:sp>
        <p:nvSpPr>
          <p:cNvPr id="49" name="Google Shape;49;p16"/>
          <p:cNvSpPr txBox="1"/>
          <p:nvPr>
            <p:ph idx="12" type="sldNum"/>
          </p:nvPr>
        </p:nvSpPr>
        <p:spPr>
          <a:xfrm>
            <a:off x="11381736" y="6333134"/>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and description">
  <p:cSld name="SECTION_TITLE_AND_DESCRIPTION_1">
    <p:spTree>
      <p:nvGrpSpPr>
        <p:cNvPr id="50" name="Shape 50"/>
        <p:cNvGrpSpPr/>
        <p:nvPr/>
      </p:nvGrpSpPr>
      <p:grpSpPr>
        <a:xfrm>
          <a:off x="0" y="0"/>
          <a:ext cx="0" cy="0"/>
          <a:chOff x="0" y="0"/>
          <a:chExt cx="0" cy="0"/>
        </a:xfrm>
      </p:grpSpPr>
      <p:sp>
        <p:nvSpPr>
          <p:cNvPr id="51" name="Google Shape;51;p17"/>
          <p:cNvSpPr/>
          <p:nvPr/>
        </p:nvSpPr>
        <p:spPr>
          <a:xfrm>
            <a:off x="0" y="0"/>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2" name="Google Shape;52;p17"/>
          <p:cNvGrpSpPr/>
          <p:nvPr/>
        </p:nvGrpSpPr>
        <p:grpSpPr>
          <a:xfrm>
            <a:off x="1107036" y="1588427"/>
            <a:ext cx="994316" cy="61102"/>
            <a:chOff x="4580561" y="2589004"/>
            <a:chExt cx="1064464" cy="25200"/>
          </a:xfrm>
        </p:grpSpPr>
        <p:sp>
          <p:nvSpPr>
            <p:cNvPr id="53" name="Google Shape;53;p17"/>
            <p:cNvSpPr/>
            <p:nvPr/>
          </p:nvSpPr>
          <p:spPr>
            <a:xfrm rot="-5400000">
              <a:off x="5366325" y="2335504"/>
              <a:ext cx="25200" cy="532200"/>
            </a:xfrm>
            <a:prstGeom prst="rect">
              <a:avLst/>
            </a:prstGeom>
            <a:solidFill>
              <a:srgbClr val="FFC627"/>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17"/>
            <p:cNvSpPr/>
            <p:nvPr/>
          </p:nvSpPr>
          <p:spPr>
            <a:xfrm rot="-5400000">
              <a:off x="4836311" y="2333254"/>
              <a:ext cx="25200" cy="536700"/>
            </a:xfrm>
            <a:prstGeom prst="rect">
              <a:avLst/>
            </a:prstGeom>
            <a:solidFill>
              <a:srgbClr val="8C1D4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5" name="Google Shape;55;p17"/>
          <p:cNvSpPr txBox="1"/>
          <p:nvPr>
            <p:ph type="title"/>
          </p:nvPr>
        </p:nvSpPr>
        <p:spPr>
          <a:xfrm>
            <a:off x="973325" y="176675"/>
            <a:ext cx="4401300" cy="1302000"/>
          </a:xfrm>
          <a:prstGeom prst="rect">
            <a:avLst/>
          </a:prstGeom>
          <a:noFill/>
          <a:ln>
            <a:noFill/>
          </a:ln>
        </p:spPr>
        <p:txBody>
          <a:bodyPr anchorCtr="0" anchor="b" bIns="121900" lIns="121900" spcFirstLastPara="1" rIns="121900" wrap="square" tIns="121900">
            <a:normAutofit/>
          </a:bodyPr>
          <a:lstStyle>
            <a:lvl1pPr lvl="0" algn="l">
              <a:lnSpc>
                <a:spcPct val="100000"/>
              </a:lnSpc>
              <a:spcBef>
                <a:spcPts val="0"/>
              </a:spcBef>
              <a:spcAft>
                <a:spcPts val="0"/>
              </a:spcAft>
              <a:buSzPts val="3500"/>
              <a:buNone/>
              <a:defRPr sz="3500"/>
            </a:lvl1pPr>
            <a:lvl2pPr lvl="1" algn="l">
              <a:lnSpc>
                <a:spcPct val="100000"/>
              </a:lnSpc>
              <a:spcBef>
                <a:spcPts val="0"/>
              </a:spcBef>
              <a:spcAft>
                <a:spcPts val="0"/>
              </a:spcAft>
              <a:buSzPts val="3500"/>
              <a:buNone/>
              <a:defRPr sz="3500"/>
            </a:lvl2pPr>
            <a:lvl3pPr lvl="2" algn="l">
              <a:lnSpc>
                <a:spcPct val="100000"/>
              </a:lnSpc>
              <a:spcBef>
                <a:spcPts val="0"/>
              </a:spcBef>
              <a:spcAft>
                <a:spcPts val="0"/>
              </a:spcAft>
              <a:buSzPts val="3500"/>
              <a:buNone/>
              <a:defRPr sz="3500"/>
            </a:lvl3pPr>
            <a:lvl4pPr lvl="3" algn="l">
              <a:lnSpc>
                <a:spcPct val="100000"/>
              </a:lnSpc>
              <a:spcBef>
                <a:spcPts val="0"/>
              </a:spcBef>
              <a:spcAft>
                <a:spcPts val="0"/>
              </a:spcAft>
              <a:buSzPts val="3500"/>
              <a:buNone/>
              <a:defRPr sz="3500"/>
            </a:lvl4pPr>
            <a:lvl5pPr lvl="4" algn="l">
              <a:lnSpc>
                <a:spcPct val="100000"/>
              </a:lnSpc>
              <a:spcBef>
                <a:spcPts val="0"/>
              </a:spcBef>
              <a:spcAft>
                <a:spcPts val="0"/>
              </a:spcAft>
              <a:buSzPts val="3500"/>
              <a:buNone/>
              <a:defRPr sz="3500"/>
            </a:lvl5pPr>
            <a:lvl6pPr lvl="5" algn="l">
              <a:lnSpc>
                <a:spcPct val="100000"/>
              </a:lnSpc>
              <a:spcBef>
                <a:spcPts val="0"/>
              </a:spcBef>
              <a:spcAft>
                <a:spcPts val="0"/>
              </a:spcAft>
              <a:buSzPts val="3500"/>
              <a:buNone/>
              <a:defRPr sz="3500"/>
            </a:lvl6pPr>
            <a:lvl7pPr lvl="6" algn="l">
              <a:lnSpc>
                <a:spcPct val="100000"/>
              </a:lnSpc>
              <a:spcBef>
                <a:spcPts val="0"/>
              </a:spcBef>
              <a:spcAft>
                <a:spcPts val="0"/>
              </a:spcAft>
              <a:buSzPts val="3500"/>
              <a:buNone/>
              <a:defRPr sz="3500"/>
            </a:lvl7pPr>
            <a:lvl8pPr lvl="7" algn="l">
              <a:lnSpc>
                <a:spcPct val="100000"/>
              </a:lnSpc>
              <a:spcBef>
                <a:spcPts val="0"/>
              </a:spcBef>
              <a:spcAft>
                <a:spcPts val="0"/>
              </a:spcAft>
              <a:buSzPts val="3500"/>
              <a:buNone/>
              <a:defRPr sz="3500"/>
            </a:lvl8pPr>
            <a:lvl9pPr lvl="8" algn="l">
              <a:lnSpc>
                <a:spcPct val="100000"/>
              </a:lnSpc>
              <a:spcBef>
                <a:spcPts val="0"/>
              </a:spcBef>
              <a:spcAft>
                <a:spcPts val="0"/>
              </a:spcAft>
              <a:buSzPts val="3500"/>
              <a:buNone/>
              <a:defRPr sz="3500"/>
            </a:lvl9pPr>
          </a:lstStyle>
          <a:p/>
        </p:txBody>
      </p:sp>
      <p:sp>
        <p:nvSpPr>
          <p:cNvPr id="56" name="Google Shape;56;p17"/>
          <p:cNvSpPr txBox="1"/>
          <p:nvPr>
            <p:ph idx="1" type="body"/>
          </p:nvPr>
        </p:nvSpPr>
        <p:spPr>
          <a:xfrm>
            <a:off x="1107025" y="1759275"/>
            <a:ext cx="4499100" cy="4683600"/>
          </a:xfrm>
          <a:prstGeom prst="rect">
            <a:avLst/>
          </a:prstGeom>
          <a:noFill/>
          <a:ln>
            <a:noFill/>
          </a:ln>
        </p:spPr>
        <p:txBody>
          <a:bodyPr anchorCtr="0" anchor="t" bIns="121900" lIns="121900" spcFirstLastPara="1" rIns="121900" wrap="square" tIns="121900">
            <a:normAutofit/>
          </a:bodyPr>
          <a:lstStyle>
            <a:lvl1pPr indent="-336550" lvl="0" marL="457200" algn="l">
              <a:lnSpc>
                <a:spcPct val="115000"/>
              </a:lnSpc>
              <a:spcBef>
                <a:spcPts val="0"/>
              </a:spcBef>
              <a:spcAft>
                <a:spcPts val="0"/>
              </a:spcAft>
              <a:buSzPts val="1700"/>
              <a:buChar char="●"/>
              <a:defRPr/>
            </a:lvl1pPr>
            <a:lvl2pPr indent="-323850" lvl="1" marL="914400" algn="l">
              <a:lnSpc>
                <a:spcPct val="115000"/>
              </a:lnSpc>
              <a:spcBef>
                <a:spcPts val="0"/>
              </a:spcBef>
              <a:spcAft>
                <a:spcPts val="0"/>
              </a:spcAft>
              <a:buSzPts val="1500"/>
              <a:buChar char="○"/>
              <a:defRPr/>
            </a:lvl2pPr>
            <a:lvl3pPr indent="-323850" lvl="2" marL="1371600" algn="l">
              <a:lnSpc>
                <a:spcPct val="115000"/>
              </a:lnSpc>
              <a:spcBef>
                <a:spcPts val="0"/>
              </a:spcBef>
              <a:spcAft>
                <a:spcPts val="0"/>
              </a:spcAft>
              <a:buSzPts val="1500"/>
              <a:buChar char="■"/>
              <a:defRPr/>
            </a:lvl3pPr>
            <a:lvl4pPr indent="-323850" lvl="3" marL="1828800" algn="l">
              <a:lnSpc>
                <a:spcPct val="115000"/>
              </a:lnSpc>
              <a:spcBef>
                <a:spcPts val="0"/>
              </a:spcBef>
              <a:spcAft>
                <a:spcPts val="0"/>
              </a:spcAft>
              <a:buSzPts val="1500"/>
              <a:buChar char="●"/>
              <a:defRPr/>
            </a:lvl4pPr>
            <a:lvl5pPr indent="-323850" lvl="4" marL="2286000" algn="l">
              <a:lnSpc>
                <a:spcPct val="115000"/>
              </a:lnSpc>
              <a:spcBef>
                <a:spcPts val="0"/>
              </a:spcBef>
              <a:spcAft>
                <a:spcPts val="0"/>
              </a:spcAft>
              <a:buSzPts val="1500"/>
              <a:buChar char="○"/>
              <a:defRPr/>
            </a:lvl5pPr>
            <a:lvl6pPr indent="-323850" lvl="5" marL="2743200" algn="l">
              <a:lnSpc>
                <a:spcPct val="115000"/>
              </a:lnSpc>
              <a:spcBef>
                <a:spcPts val="0"/>
              </a:spcBef>
              <a:spcAft>
                <a:spcPts val="0"/>
              </a:spcAft>
              <a:buSzPts val="1500"/>
              <a:buChar char="■"/>
              <a:defRPr/>
            </a:lvl6pPr>
            <a:lvl7pPr indent="-323850" lvl="6" marL="3200400" algn="l">
              <a:lnSpc>
                <a:spcPct val="115000"/>
              </a:lnSpc>
              <a:spcBef>
                <a:spcPts val="0"/>
              </a:spcBef>
              <a:spcAft>
                <a:spcPts val="0"/>
              </a:spcAft>
              <a:buSzPts val="1500"/>
              <a:buChar char="●"/>
              <a:defRPr/>
            </a:lvl7pPr>
            <a:lvl8pPr indent="-323850" lvl="7" marL="3657600" algn="l">
              <a:lnSpc>
                <a:spcPct val="115000"/>
              </a:lnSpc>
              <a:spcBef>
                <a:spcPts val="0"/>
              </a:spcBef>
              <a:spcAft>
                <a:spcPts val="0"/>
              </a:spcAft>
              <a:buSzPts val="1500"/>
              <a:buChar char="○"/>
              <a:defRPr/>
            </a:lvl8pPr>
            <a:lvl9pPr indent="-323850" lvl="8" marL="4114800" algn="l">
              <a:lnSpc>
                <a:spcPct val="115000"/>
              </a:lnSpc>
              <a:spcBef>
                <a:spcPts val="0"/>
              </a:spcBef>
              <a:spcAft>
                <a:spcPts val="0"/>
              </a:spcAft>
              <a:buSzPts val="1500"/>
              <a:buChar char="■"/>
              <a:defRPr/>
            </a:lvl9pPr>
          </a:lstStyle>
          <a:p/>
        </p:txBody>
      </p:sp>
      <p:sp>
        <p:nvSpPr>
          <p:cNvPr id="57" name="Google Shape;57;p17"/>
          <p:cNvSpPr txBox="1"/>
          <p:nvPr>
            <p:ph idx="12" type="sldNum"/>
          </p:nvPr>
        </p:nvSpPr>
        <p:spPr>
          <a:xfrm>
            <a:off x="11381736" y="6333134"/>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
        <p:nvSpPr>
          <p:cNvPr id="58" name="Google Shape;58;p17"/>
          <p:cNvSpPr/>
          <p:nvPr>
            <p:ph idx="2" type="pic"/>
          </p:nvPr>
        </p:nvSpPr>
        <p:spPr>
          <a:xfrm>
            <a:off x="6355575" y="330375"/>
            <a:ext cx="5411700" cy="625590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9" name="Shape 59"/>
        <p:cNvGrpSpPr/>
        <p:nvPr/>
      </p:nvGrpSpPr>
      <p:grpSpPr>
        <a:xfrm>
          <a:off x="0" y="0"/>
          <a:ext cx="0" cy="0"/>
          <a:chOff x="0" y="0"/>
          <a:chExt cx="0" cy="0"/>
        </a:xfrm>
      </p:grpSpPr>
      <p:sp>
        <p:nvSpPr>
          <p:cNvPr id="60" name="Google Shape;60;p18"/>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18"/>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2" name="Google Shape;62;p18"/>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18"/>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4" name="Google Shape;64;p18"/>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1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cxnSp>
        <p:nvCxnSpPr>
          <p:cNvPr id="66" name="Google Shape;66;p18"/>
          <p:cNvCxnSpPr/>
          <p:nvPr/>
        </p:nvCxnSpPr>
        <p:spPr>
          <a:xfrm>
            <a:off x="5645200" y="1478775"/>
            <a:ext cx="0" cy="4861200"/>
          </a:xfrm>
          <a:prstGeom prst="straightConnector1">
            <a:avLst/>
          </a:prstGeom>
          <a:noFill/>
          <a:ln cap="flat" cmpd="sng" w="38100">
            <a:solidFill>
              <a:srgbClr val="FFC627"/>
            </a:solidFill>
            <a:prstDash val="solid"/>
            <a:round/>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78BE20"/>
        </a:solidFill>
      </p:bgPr>
    </p:bg>
    <p:spTree>
      <p:nvGrpSpPr>
        <p:cNvPr id="67" name="Shape 67"/>
        <p:cNvGrpSpPr/>
        <p:nvPr/>
      </p:nvGrpSpPr>
      <p:grpSpPr>
        <a:xfrm>
          <a:off x="0" y="0"/>
          <a:ext cx="0" cy="0"/>
          <a:chOff x="0" y="0"/>
          <a:chExt cx="0" cy="0"/>
        </a:xfrm>
      </p:grpSpPr>
      <p:grpSp>
        <p:nvGrpSpPr>
          <p:cNvPr id="68" name="Google Shape;68;p19"/>
          <p:cNvGrpSpPr/>
          <p:nvPr/>
        </p:nvGrpSpPr>
        <p:grpSpPr>
          <a:xfrm>
            <a:off x="1107036" y="1588427"/>
            <a:ext cx="994316" cy="61102"/>
            <a:chOff x="4580561" y="2589004"/>
            <a:chExt cx="1064464" cy="25200"/>
          </a:xfrm>
        </p:grpSpPr>
        <p:sp>
          <p:nvSpPr>
            <p:cNvPr id="69" name="Google Shape;69;p19"/>
            <p:cNvSpPr/>
            <p:nvPr/>
          </p:nvSpPr>
          <p:spPr>
            <a:xfrm rot="-5400000">
              <a:off x="5366325" y="2335504"/>
              <a:ext cx="25200" cy="5322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19"/>
            <p:cNvSpPr/>
            <p:nvPr/>
          </p:nvSpPr>
          <p:spPr>
            <a:xfrm rot="-5400000">
              <a:off x="4836311" y="2333254"/>
              <a:ext cx="25200" cy="5367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1" name="Google Shape;71;p19"/>
          <p:cNvSpPr txBox="1"/>
          <p:nvPr>
            <p:ph type="title"/>
          </p:nvPr>
        </p:nvSpPr>
        <p:spPr>
          <a:xfrm>
            <a:off x="972600" y="1763267"/>
            <a:ext cx="10251300" cy="20247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72" name="Google Shape;72;p19"/>
          <p:cNvSpPr txBox="1"/>
          <p:nvPr>
            <p:ph idx="12" type="sldNum"/>
          </p:nvPr>
        </p:nvSpPr>
        <p:spPr>
          <a:xfrm>
            <a:off x="11381736" y="6333134"/>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3" name="Shape 73"/>
        <p:cNvGrpSpPr/>
        <p:nvPr/>
      </p:nvGrpSpPr>
      <p:grpSpPr>
        <a:xfrm>
          <a:off x="0" y="0"/>
          <a:ext cx="0" cy="0"/>
          <a:chOff x="0" y="0"/>
          <a:chExt cx="0" cy="0"/>
        </a:xfrm>
      </p:grpSpPr>
      <p:sp>
        <p:nvSpPr>
          <p:cNvPr id="74" name="Google Shape;74;p20"/>
          <p:cNvSpPr/>
          <p:nvPr/>
        </p:nvSpPr>
        <p:spPr>
          <a:xfrm>
            <a:off x="0" y="0"/>
            <a:ext cx="12192000" cy="650400"/>
          </a:xfrm>
          <a:prstGeom prst="rect">
            <a:avLst/>
          </a:prstGeom>
          <a:solidFill>
            <a:schemeClr val="dk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5" name="Google Shape;75;p20"/>
          <p:cNvGrpSpPr/>
          <p:nvPr/>
        </p:nvGrpSpPr>
        <p:grpSpPr>
          <a:xfrm>
            <a:off x="1107036" y="1588427"/>
            <a:ext cx="994316" cy="61102"/>
            <a:chOff x="4580561" y="2589004"/>
            <a:chExt cx="1064464" cy="25200"/>
          </a:xfrm>
        </p:grpSpPr>
        <p:sp>
          <p:nvSpPr>
            <p:cNvPr id="76" name="Google Shape;76;p20"/>
            <p:cNvSpPr/>
            <p:nvPr/>
          </p:nvSpPr>
          <p:spPr>
            <a:xfrm rot="-5400000">
              <a:off x="5366325" y="2335504"/>
              <a:ext cx="25200" cy="532200"/>
            </a:xfrm>
            <a:prstGeom prst="rect">
              <a:avLst/>
            </a:prstGeom>
            <a:solidFill>
              <a:srgbClr val="FFC627"/>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20"/>
            <p:cNvSpPr/>
            <p:nvPr/>
          </p:nvSpPr>
          <p:spPr>
            <a:xfrm rot="-5400000">
              <a:off x="4836311" y="2333254"/>
              <a:ext cx="25200" cy="536700"/>
            </a:xfrm>
            <a:prstGeom prst="rect">
              <a:avLst/>
            </a:prstGeom>
            <a:solidFill>
              <a:srgbClr val="8C1D4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8" name="Google Shape;78;p20"/>
          <p:cNvSpPr txBox="1"/>
          <p:nvPr>
            <p:ph type="title"/>
          </p:nvPr>
        </p:nvSpPr>
        <p:spPr>
          <a:xfrm>
            <a:off x="972600" y="1758200"/>
            <a:ext cx="10251300" cy="7137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500"/>
              <a:buNone/>
              <a:defRPr sz="3500"/>
            </a:lvl1pPr>
            <a:lvl2pPr lvl="1" algn="l">
              <a:lnSpc>
                <a:spcPct val="100000"/>
              </a:lnSpc>
              <a:spcBef>
                <a:spcPts val="0"/>
              </a:spcBef>
              <a:spcAft>
                <a:spcPts val="0"/>
              </a:spcAft>
              <a:buSzPts val="3500"/>
              <a:buNone/>
              <a:defRPr sz="3500"/>
            </a:lvl2pPr>
            <a:lvl3pPr lvl="2" algn="l">
              <a:lnSpc>
                <a:spcPct val="100000"/>
              </a:lnSpc>
              <a:spcBef>
                <a:spcPts val="0"/>
              </a:spcBef>
              <a:spcAft>
                <a:spcPts val="0"/>
              </a:spcAft>
              <a:buSzPts val="3500"/>
              <a:buNone/>
              <a:defRPr sz="3500"/>
            </a:lvl3pPr>
            <a:lvl4pPr lvl="3" algn="l">
              <a:lnSpc>
                <a:spcPct val="100000"/>
              </a:lnSpc>
              <a:spcBef>
                <a:spcPts val="0"/>
              </a:spcBef>
              <a:spcAft>
                <a:spcPts val="0"/>
              </a:spcAft>
              <a:buSzPts val="3500"/>
              <a:buNone/>
              <a:defRPr sz="3500"/>
            </a:lvl4pPr>
            <a:lvl5pPr lvl="4" algn="l">
              <a:lnSpc>
                <a:spcPct val="100000"/>
              </a:lnSpc>
              <a:spcBef>
                <a:spcPts val="0"/>
              </a:spcBef>
              <a:spcAft>
                <a:spcPts val="0"/>
              </a:spcAft>
              <a:buSzPts val="3500"/>
              <a:buNone/>
              <a:defRPr sz="3500"/>
            </a:lvl5pPr>
            <a:lvl6pPr lvl="5" algn="l">
              <a:lnSpc>
                <a:spcPct val="100000"/>
              </a:lnSpc>
              <a:spcBef>
                <a:spcPts val="0"/>
              </a:spcBef>
              <a:spcAft>
                <a:spcPts val="0"/>
              </a:spcAft>
              <a:buSzPts val="3500"/>
              <a:buNone/>
              <a:defRPr sz="3500"/>
            </a:lvl6pPr>
            <a:lvl7pPr lvl="6" algn="l">
              <a:lnSpc>
                <a:spcPct val="100000"/>
              </a:lnSpc>
              <a:spcBef>
                <a:spcPts val="0"/>
              </a:spcBef>
              <a:spcAft>
                <a:spcPts val="0"/>
              </a:spcAft>
              <a:buSzPts val="3500"/>
              <a:buNone/>
              <a:defRPr sz="3500"/>
            </a:lvl7pPr>
            <a:lvl8pPr lvl="7" algn="l">
              <a:lnSpc>
                <a:spcPct val="100000"/>
              </a:lnSpc>
              <a:spcBef>
                <a:spcPts val="0"/>
              </a:spcBef>
              <a:spcAft>
                <a:spcPts val="0"/>
              </a:spcAft>
              <a:buSzPts val="3500"/>
              <a:buNone/>
              <a:defRPr sz="3500"/>
            </a:lvl8pPr>
            <a:lvl9pPr lvl="8" algn="l">
              <a:lnSpc>
                <a:spcPct val="100000"/>
              </a:lnSpc>
              <a:spcBef>
                <a:spcPts val="0"/>
              </a:spcBef>
              <a:spcAft>
                <a:spcPts val="0"/>
              </a:spcAft>
              <a:buSzPts val="3500"/>
              <a:buNone/>
              <a:defRPr sz="3500"/>
            </a:lvl9pPr>
          </a:lstStyle>
          <a:p/>
        </p:txBody>
      </p:sp>
      <p:sp>
        <p:nvSpPr>
          <p:cNvPr id="79" name="Google Shape;79;p20"/>
          <p:cNvSpPr txBox="1"/>
          <p:nvPr>
            <p:ph idx="12" type="sldNum"/>
          </p:nvPr>
        </p:nvSpPr>
        <p:spPr>
          <a:xfrm>
            <a:off x="11381736" y="6333134"/>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3.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0" Type="http://schemas.openxmlformats.org/officeDocument/2006/relationships/slideLayout" Target="../slideLayouts/slideLayout25.xml"/><Relationship Id="rId12" Type="http://schemas.openxmlformats.org/officeDocument/2006/relationships/theme" Target="../theme/theme2.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9" Type="http://schemas.openxmlformats.org/officeDocument/2006/relationships/slideLayout" Target="../slideLayouts/slideLayout24.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marR="0" rtl="0" algn="l">
              <a:lnSpc>
                <a:spcPct val="100000"/>
              </a:lnSpc>
              <a:spcBef>
                <a:spcPts val="0"/>
              </a:spcBef>
              <a:spcAft>
                <a:spcPts val="0"/>
              </a:spcAft>
              <a:buClr>
                <a:schemeClr val="dk2"/>
              </a:buClr>
              <a:buSzPts val="3700"/>
              <a:buFont typeface="Arial"/>
              <a:buNone/>
              <a:defRPr b="1" i="0" sz="37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chemeClr val="dk2"/>
              </a:buClr>
              <a:buSzPts val="3700"/>
              <a:buFont typeface="Raleway"/>
              <a:buNone/>
              <a:defRPr b="1" i="0" sz="3700" u="none" cap="none" strike="noStrike">
                <a:solidFill>
                  <a:schemeClr val="dk2"/>
                </a:solidFill>
                <a:latin typeface="Raleway"/>
                <a:ea typeface="Raleway"/>
                <a:cs typeface="Raleway"/>
                <a:sym typeface="Raleway"/>
              </a:defRPr>
            </a:lvl2pPr>
            <a:lvl3pPr lvl="2" marR="0" rtl="0" algn="l">
              <a:lnSpc>
                <a:spcPct val="100000"/>
              </a:lnSpc>
              <a:spcBef>
                <a:spcPts val="0"/>
              </a:spcBef>
              <a:spcAft>
                <a:spcPts val="0"/>
              </a:spcAft>
              <a:buClr>
                <a:schemeClr val="dk2"/>
              </a:buClr>
              <a:buSzPts val="3700"/>
              <a:buFont typeface="Raleway"/>
              <a:buNone/>
              <a:defRPr b="1" i="0" sz="3700" u="none" cap="none" strike="noStrike">
                <a:solidFill>
                  <a:schemeClr val="dk2"/>
                </a:solidFill>
                <a:latin typeface="Raleway"/>
                <a:ea typeface="Raleway"/>
                <a:cs typeface="Raleway"/>
                <a:sym typeface="Raleway"/>
              </a:defRPr>
            </a:lvl3pPr>
            <a:lvl4pPr lvl="3" marR="0" rtl="0" algn="l">
              <a:lnSpc>
                <a:spcPct val="100000"/>
              </a:lnSpc>
              <a:spcBef>
                <a:spcPts val="0"/>
              </a:spcBef>
              <a:spcAft>
                <a:spcPts val="0"/>
              </a:spcAft>
              <a:buClr>
                <a:schemeClr val="dk2"/>
              </a:buClr>
              <a:buSzPts val="3700"/>
              <a:buFont typeface="Raleway"/>
              <a:buNone/>
              <a:defRPr b="1" i="0" sz="3700" u="none" cap="none" strike="noStrike">
                <a:solidFill>
                  <a:schemeClr val="dk2"/>
                </a:solidFill>
                <a:latin typeface="Raleway"/>
                <a:ea typeface="Raleway"/>
                <a:cs typeface="Raleway"/>
                <a:sym typeface="Raleway"/>
              </a:defRPr>
            </a:lvl4pPr>
            <a:lvl5pPr lvl="4" marR="0" rtl="0" algn="l">
              <a:lnSpc>
                <a:spcPct val="100000"/>
              </a:lnSpc>
              <a:spcBef>
                <a:spcPts val="0"/>
              </a:spcBef>
              <a:spcAft>
                <a:spcPts val="0"/>
              </a:spcAft>
              <a:buClr>
                <a:schemeClr val="dk2"/>
              </a:buClr>
              <a:buSzPts val="3700"/>
              <a:buFont typeface="Raleway"/>
              <a:buNone/>
              <a:defRPr b="1" i="0" sz="3700" u="none" cap="none" strike="noStrike">
                <a:solidFill>
                  <a:schemeClr val="dk2"/>
                </a:solidFill>
                <a:latin typeface="Raleway"/>
                <a:ea typeface="Raleway"/>
                <a:cs typeface="Raleway"/>
                <a:sym typeface="Raleway"/>
              </a:defRPr>
            </a:lvl5pPr>
            <a:lvl6pPr lvl="5" marR="0" rtl="0" algn="l">
              <a:lnSpc>
                <a:spcPct val="100000"/>
              </a:lnSpc>
              <a:spcBef>
                <a:spcPts val="0"/>
              </a:spcBef>
              <a:spcAft>
                <a:spcPts val="0"/>
              </a:spcAft>
              <a:buClr>
                <a:schemeClr val="dk2"/>
              </a:buClr>
              <a:buSzPts val="3700"/>
              <a:buFont typeface="Raleway"/>
              <a:buNone/>
              <a:defRPr b="1" i="0" sz="3700" u="none" cap="none" strike="noStrike">
                <a:solidFill>
                  <a:schemeClr val="dk2"/>
                </a:solidFill>
                <a:latin typeface="Raleway"/>
                <a:ea typeface="Raleway"/>
                <a:cs typeface="Raleway"/>
                <a:sym typeface="Raleway"/>
              </a:defRPr>
            </a:lvl6pPr>
            <a:lvl7pPr lvl="6" marR="0" rtl="0" algn="l">
              <a:lnSpc>
                <a:spcPct val="100000"/>
              </a:lnSpc>
              <a:spcBef>
                <a:spcPts val="0"/>
              </a:spcBef>
              <a:spcAft>
                <a:spcPts val="0"/>
              </a:spcAft>
              <a:buClr>
                <a:schemeClr val="dk2"/>
              </a:buClr>
              <a:buSzPts val="3700"/>
              <a:buFont typeface="Raleway"/>
              <a:buNone/>
              <a:defRPr b="1" i="0" sz="3700" u="none" cap="none" strike="noStrike">
                <a:solidFill>
                  <a:schemeClr val="dk2"/>
                </a:solidFill>
                <a:latin typeface="Raleway"/>
                <a:ea typeface="Raleway"/>
                <a:cs typeface="Raleway"/>
                <a:sym typeface="Raleway"/>
              </a:defRPr>
            </a:lvl7pPr>
            <a:lvl8pPr lvl="7" marR="0" rtl="0" algn="l">
              <a:lnSpc>
                <a:spcPct val="100000"/>
              </a:lnSpc>
              <a:spcBef>
                <a:spcPts val="0"/>
              </a:spcBef>
              <a:spcAft>
                <a:spcPts val="0"/>
              </a:spcAft>
              <a:buClr>
                <a:schemeClr val="dk2"/>
              </a:buClr>
              <a:buSzPts val="3700"/>
              <a:buFont typeface="Raleway"/>
              <a:buNone/>
              <a:defRPr b="1" i="0" sz="3700" u="none" cap="none" strike="noStrike">
                <a:solidFill>
                  <a:schemeClr val="dk2"/>
                </a:solidFill>
                <a:latin typeface="Raleway"/>
                <a:ea typeface="Raleway"/>
                <a:cs typeface="Raleway"/>
                <a:sym typeface="Raleway"/>
              </a:defRPr>
            </a:lvl8pPr>
            <a:lvl9pPr lvl="8" marR="0" rtl="0" algn="l">
              <a:lnSpc>
                <a:spcPct val="100000"/>
              </a:lnSpc>
              <a:spcBef>
                <a:spcPts val="0"/>
              </a:spcBef>
              <a:spcAft>
                <a:spcPts val="0"/>
              </a:spcAft>
              <a:buClr>
                <a:schemeClr val="dk2"/>
              </a:buClr>
              <a:buSzPts val="3700"/>
              <a:buFont typeface="Raleway"/>
              <a:buNone/>
              <a:defRPr b="1" i="0" sz="3700" u="none" cap="none" strike="noStrike">
                <a:solidFill>
                  <a:schemeClr val="dk2"/>
                </a:solidFill>
                <a:latin typeface="Raleway"/>
                <a:ea typeface="Raleway"/>
                <a:cs typeface="Raleway"/>
                <a:sym typeface="Raleway"/>
              </a:defRPr>
            </a:lvl9pPr>
          </a:lstStyle>
          <a:p/>
        </p:txBody>
      </p:sp>
      <p:sp>
        <p:nvSpPr>
          <p:cNvPr id="7" name="Google Shape;7;p1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36550" lvl="0" marL="457200" marR="0" rtl="0" algn="l">
              <a:lnSpc>
                <a:spcPct val="115000"/>
              </a:lnSpc>
              <a:spcBef>
                <a:spcPts val="0"/>
              </a:spcBef>
              <a:spcAft>
                <a:spcPts val="0"/>
              </a:spcAft>
              <a:buClr>
                <a:schemeClr val="accent1"/>
              </a:buClr>
              <a:buSzPts val="1700"/>
              <a:buFont typeface="Roboto Medium"/>
              <a:buChar char="●"/>
              <a:defRPr b="0" i="0" sz="1700" u="none" cap="none" strike="noStrike">
                <a:solidFill>
                  <a:schemeClr val="accent1"/>
                </a:solidFill>
                <a:latin typeface="Roboto Medium"/>
                <a:ea typeface="Roboto Medium"/>
                <a:cs typeface="Roboto Medium"/>
                <a:sym typeface="Roboto Medium"/>
              </a:defRPr>
            </a:lvl1pPr>
            <a:lvl2pPr indent="-323850" lvl="1" marL="914400" marR="0" rtl="0" algn="l">
              <a:lnSpc>
                <a:spcPct val="115000"/>
              </a:lnSpc>
              <a:spcBef>
                <a:spcPts val="0"/>
              </a:spcBef>
              <a:spcAft>
                <a:spcPts val="0"/>
              </a:spcAft>
              <a:buClr>
                <a:schemeClr val="accent1"/>
              </a:buClr>
              <a:buSzPts val="1500"/>
              <a:buFont typeface="Roboto Medium"/>
              <a:buChar char="○"/>
              <a:defRPr b="0" i="0" sz="1500" u="none" cap="none" strike="noStrike">
                <a:solidFill>
                  <a:schemeClr val="accent1"/>
                </a:solidFill>
                <a:latin typeface="Roboto Medium"/>
                <a:ea typeface="Roboto Medium"/>
                <a:cs typeface="Roboto Medium"/>
                <a:sym typeface="Roboto Medium"/>
              </a:defRPr>
            </a:lvl2pPr>
            <a:lvl3pPr indent="-323850" lvl="2" marL="1371600" marR="0" rtl="0" algn="l">
              <a:lnSpc>
                <a:spcPct val="115000"/>
              </a:lnSpc>
              <a:spcBef>
                <a:spcPts val="0"/>
              </a:spcBef>
              <a:spcAft>
                <a:spcPts val="0"/>
              </a:spcAft>
              <a:buClr>
                <a:schemeClr val="accent1"/>
              </a:buClr>
              <a:buSzPts val="1500"/>
              <a:buFont typeface="Roboto Medium"/>
              <a:buChar char="■"/>
              <a:defRPr b="0" i="0" sz="1500" u="none" cap="none" strike="noStrike">
                <a:solidFill>
                  <a:schemeClr val="accent1"/>
                </a:solidFill>
                <a:latin typeface="Roboto Medium"/>
                <a:ea typeface="Roboto Medium"/>
                <a:cs typeface="Roboto Medium"/>
                <a:sym typeface="Roboto Medium"/>
              </a:defRPr>
            </a:lvl3pPr>
            <a:lvl4pPr indent="-323850" lvl="3" marL="1828800" marR="0" rtl="0" algn="l">
              <a:lnSpc>
                <a:spcPct val="115000"/>
              </a:lnSpc>
              <a:spcBef>
                <a:spcPts val="0"/>
              </a:spcBef>
              <a:spcAft>
                <a:spcPts val="0"/>
              </a:spcAft>
              <a:buClr>
                <a:schemeClr val="accent1"/>
              </a:buClr>
              <a:buSzPts val="1500"/>
              <a:buFont typeface="Roboto Medium"/>
              <a:buChar char="●"/>
              <a:defRPr b="0" i="0" sz="1500" u="none" cap="none" strike="noStrike">
                <a:solidFill>
                  <a:schemeClr val="accent1"/>
                </a:solidFill>
                <a:latin typeface="Roboto Medium"/>
                <a:ea typeface="Roboto Medium"/>
                <a:cs typeface="Roboto Medium"/>
                <a:sym typeface="Roboto Medium"/>
              </a:defRPr>
            </a:lvl4pPr>
            <a:lvl5pPr indent="-323850" lvl="4" marL="2286000" marR="0" rtl="0" algn="l">
              <a:lnSpc>
                <a:spcPct val="115000"/>
              </a:lnSpc>
              <a:spcBef>
                <a:spcPts val="0"/>
              </a:spcBef>
              <a:spcAft>
                <a:spcPts val="0"/>
              </a:spcAft>
              <a:buClr>
                <a:schemeClr val="accent1"/>
              </a:buClr>
              <a:buSzPts val="1500"/>
              <a:buFont typeface="Roboto Medium"/>
              <a:buChar char="○"/>
              <a:defRPr b="0" i="0" sz="1500" u="none" cap="none" strike="noStrike">
                <a:solidFill>
                  <a:schemeClr val="accent1"/>
                </a:solidFill>
                <a:latin typeface="Roboto Medium"/>
                <a:ea typeface="Roboto Medium"/>
                <a:cs typeface="Roboto Medium"/>
                <a:sym typeface="Roboto Medium"/>
              </a:defRPr>
            </a:lvl5pPr>
            <a:lvl6pPr indent="-323850" lvl="5" marL="2743200" marR="0" rtl="0" algn="l">
              <a:lnSpc>
                <a:spcPct val="115000"/>
              </a:lnSpc>
              <a:spcBef>
                <a:spcPts val="0"/>
              </a:spcBef>
              <a:spcAft>
                <a:spcPts val="0"/>
              </a:spcAft>
              <a:buClr>
                <a:schemeClr val="accent1"/>
              </a:buClr>
              <a:buSzPts val="1500"/>
              <a:buFont typeface="Roboto Medium"/>
              <a:buChar char="■"/>
              <a:defRPr b="0" i="0" sz="1500" u="none" cap="none" strike="noStrike">
                <a:solidFill>
                  <a:schemeClr val="accent1"/>
                </a:solidFill>
                <a:latin typeface="Roboto Medium"/>
                <a:ea typeface="Roboto Medium"/>
                <a:cs typeface="Roboto Medium"/>
                <a:sym typeface="Roboto Medium"/>
              </a:defRPr>
            </a:lvl6pPr>
            <a:lvl7pPr indent="-323850" lvl="6" marL="3200400" marR="0" rtl="0" algn="l">
              <a:lnSpc>
                <a:spcPct val="115000"/>
              </a:lnSpc>
              <a:spcBef>
                <a:spcPts val="0"/>
              </a:spcBef>
              <a:spcAft>
                <a:spcPts val="0"/>
              </a:spcAft>
              <a:buClr>
                <a:schemeClr val="accent1"/>
              </a:buClr>
              <a:buSzPts val="1500"/>
              <a:buFont typeface="Roboto Medium"/>
              <a:buChar char="●"/>
              <a:defRPr b="0" i="0" sz="1500" u="none" cap="none" strike="noStrike">
                <a:solidFill>
                  <a:schemeClr val="accent1"/>
                </a:solidFill>
                <a:latin typeface="Roboto Medium"/>
                <a:ea typeface="Roboto Medium"/>
                <a:cs typeface="Roboto Medium"/>
                <a:sym typeface="Roboto Medium"/>
              </a:defRPr>
            </a:lvl7pPr>
            <a:lvl8pPr indent="-323850" lvl="7" marL="3657600" marR="0" rtl="0" algn="l">
              <a:lnSpc>
                <a:spcPct val="115000"/>
              </a:lnSpc>
              <a:spcBef>
                <a:spcPts val="0"/>
              </a:spcBef>
              <a:spcAft>
                <a:spcPts val="0"/>
              </a:spcAft>
              <a:buClr>
                <a:schemeClr val="accent1"/>
              </a:buClr>
              <a:buSzPts val="1500"/>
              <a:buFont typeface="Roboto Medium"/>
              <a:buChar char="○"/>
              <a:defRPr b="0" i="0" sz="1500" u="none" cap="none" strike="noStrike">
                <a:solidFill>
                  <a:schemeClr val="accent1"/>
                </a:solidFill>
                <a:latin typeface="Roboto Medium"/>
                <a:ea typeface="Roboto Medium"/>
                <a:cs typeface="Roboto Medium"/>
                <a:sym typeface="Roboto Medium"/>
              </a:defRPr>
            </a:lvl8pPr>
            <a:lvl9pPr indent="-323850" lvl="8" marL="4114800" marR="0" rtl="0" algn="l">
              <a:lnSpc>
                <a:spcPct val="115000"/>
              </a:lnSpc>
              <a:spcBef>
                <a:spcPts val="0"/>
              </a:spcBef>
              <a:spcAft>
                <a:spcPts val="0"/>
              </a:spcAft>
              <a:buClr>
                <a:schemeClr val="accent1"/>
              </a:buClr>
              <a:buSzPts val="1500"/>
              <a:buFont typeface="Roboto Medium"/>
              <a:buChar char="■"/>
              <a:defRPr b="0" i="0" sz="1500" u="none" cap="none" strike="noStrike">
                <a:solidFill>
                  <a:schemeClr val="accent1"/>
                </a:solidFill>
                <a:latin typeface="Roboto Medium"/>
                <a:ea typeface="Roboto Medium"/>
                <a:cs typeface="Roboto Medium"/>
                <a:sym typeface="Roboto Medium"/>
              </a:defRPr>
            </a:lvl9pPr>
          </a:lstStyle>
          <a:p/>
        </p:txBody>
      </p:sp>
      <p:sp>
        <p:nvSpPr>
          <p:cNvPr id="8" name="Google Shape;8;p11"/>
          <p:cNvSpPr txBox="1"/>
          <p:nvPr>
            <p:ph idx="12" type="sldNum"/>
          </p:nvPr>
        </p:nvSpPr>
        <p:spPr>
          <a:xfrm>
            <a:off x="11381736" y="6333134"/>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10" name="Shape 110"/>
        <p:cNvGrpSpPr/>
        <p:nvPr/>
      </p:nvGrpSpPr>
      <p:grpSpPr>
        <a:xfrm>
          <a:off x="0" y="0"/>
          <a:ext cx="0" cy="0"/>
          <a:chOff x="0" y="0"/>
          <a:chExt cx="0" cy="0"/>
        </a:xfrm>
      </p:grpSpPr>
      <p:sp>
        <p:nvSpPr>
          <p:cNvPr id="111" name="Google Shape;111;g2bf092aca55_0_45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rtl="0">
              <a:spcBef>
                <a:spcPts val="0"/>
              </a:spcBef>
              <a:spcAft>
                <a:spcPts val="0"/>
              </a:spcAft>
              <a:buClr>
                <a:schemeClr val="dk1"/>
              </a:buClr>
              <a:buSzPts val="3700"/>
              <a:buNone/>
              <a:defRPr sz="3700">
                <a:solidFill>
                  <a:schemeClr val="dk1"/>
                </a:solidFill>
              </a:defRPr>
            </a:lvl1pPr>
            <a:lvl2pPr lvl="1" rtl="0">
              <a:spcBef>
                <a:spcPts val="0"/>
              </a:spcBef>
              <a:spcAft>
                <a:spcPts val="0"/>
              </a:spcAft>
              <a:buClr>
                <a:schemeClr val="dk1"/>
              </a:buClr>
              <a:buSzPts val="3700"/>
              <a:buNone/>
              <a:defRPr sz="3700">
                <a:solidFill>
                  <a:schemeClr val="dk1"/>
                </a:solidFill>
              </a:defRPr>
            </a:lvl2pPr>
            <a:lvl3pPr lvl="2" rtl="0">
              <a:spcBef>
                <a:spcPts val="0"/>
              </a:spcBef>
              <a:spcAft>
                <a:spcPts val="0"/>
              </a:spcAft>
              <a:buClr>
                <a:schemeClr val="dk1"/>
              </a:buClr>
              <a:buSzPts val="3700"/>
              <a:buNone/>
              <a:defRPr sz="3700">
                <a:solidFill>
                  <a:schemeClr val="dk1"/>
                </a:solidFill>
              </a:defRPr>
            </a:lvl3pPr>
            <a:lvl4pPr lvl="3" rtl="0">
              <a:spcBef>
                <a:spcPts val="0"/>
              </a:spcBef>
              <a:spcAft>
                <a:spcPts val="0"/>
              </a:spcAft>
              <a:buClr>
                <a:schemeClr val="dk1"/>
              </a:buClr>
              <a:buSzPts val="3700"/>
              <a:buNone/>
              <a:defRPr sz="3700">
                <a:solidFill>
                  <a:schemeClr val="dk1"/>
                </a:solidFill>
              </a:defRPr>
            </a:lvl4pPr>
            <a:lvl5pPr lvl="4" rtl="0">
              <a:spcBef>
                <a:spcPts val="0"/>
              </a:spcBef>
              <a:spcAft>
                <a:spcPts val="0"/>
              </a:spcAft>
              <a:buClr>
                <a:schemeClr val="dk1"/>
              </a:buClr>
              <a:buSzPts val="3700"/>
              <a:buNone/>
              <a:defRPr sz="3700">
                <a:solidFill>
                  <a:schemeClr val="dk1"/>
                </a:solidFill>
              </a:defRPr>
            </a:lvl5pPr>
            <a:lvl6pPr lvl="5" rtl="0">
              <a:spcBef>
                <a:spcPts val="0"/>
              </a:spcBef>
              <a:spcAft>
                <a:spcPts val="0"/>
              </a:spcAft>
              <a:buClr>
                <a:schemeClr val="dk1"/>
              </a:buClr>
              <a:buSzPts val="3700"/>
              <a:buNone/>
              <a:defRPr sz="3700">
                <a:solidFill>
                  <a:schemeClr val="dk1"/>
                </a:solidFill>
              </a:defRPr>
            </a:lvl6pPr>
            <a:lvl7pPr lvl="6" rtl="0">
              <a:spcBef>
                <a:spcPts val="0"/>
              </a:spcBef>
              <a:spcAft>
                <a:spcPts val="0"/>
              </a:spcAft>
              <a:buClr>
                <a:schemeClr val="dk1"/>
              </a:buClr>
              <a:buSzPts val="3700"/>
              <a:buNone/>
              <a:defRPr sz="3700">
                <a:solidFill>
                  <a:schemeClr val="dk1"/>
                </a:solidFill>
              </a:defRPr>
            </a:lvl7pPr>
            <a:lvl8pPr lvl="7" rtl="0">
              <a:spcBef>
                <a:spcPts val="0"/>
              </a:spcBef>
              <a:spcAft>
                <a:spcPts val="0"/>
              </a:spcAft>
              <a:buClr>
                <a:schemeClr val="dk1"/>
              </a:buClr>
              <a:buSzPts val="3700"/>
              <a:buNone/>
              <a:defRPr sz="3700">
                <a:solidFill>
                  <a:schemeClr val="dk1"/>
                </a:solidFill>
              </a:defRPr>
            </a:lvl8pPr>
            <a:lvl9pPr lvl="8" rtl="0">
              <a:spcBef>
                <a:spcPts val="0"/>
              </a:spcBef>
              <a:spcAft>
                <a:spcPts val="0"/>
              </a:spcAft>
              <a:buClr>
                <a:schemeClr val="dk1"/>
              </a:buClr>
              <a:buSzPts val="3700"/>
              <a:buNone/>
              <a:defRPr sz="3700">
                <a:solidFill>
                  <a:schemeClr val="dk1"/>
                </a:solidFill>
              </a:defRPr>
            </a:lvl9pPr>
          </a:lstStyle>
          <a:p/>
        </p:txBody>
      </p:sp>
      <p:sp>
        <p:nvSpPr>
          <p:cNvPr id="112" name="Google Shape;112;g2bf092aca55_0_45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rtl="0">
              <a:lnSpc>
                <a:spcPct val="115000"/>
              </a:lnSpc>
              <a:spcBef>
                <a:spcPts val="0"/>
              </a:spcBef>
              <a:spcAft>
                <a:spcPts val="0"/>
              </a:spcAft>
              <a:buClr>
                <a:schemeClr val="dk2"/>
              </a:buClr>
              <a:buSzPts val="2400"/>
              <a:buChar char="●"/>
              <a:defRPr sz="2400">
                <a:solidFill>
                  <a:schemeClr val="dk2"/>
                </a:solidFill>
              </a:defRPr>
            </a:lvl1pPr>
            <a:lvl2pPr indent="-349250" lvl="1" marL="914400" rtl="0">
              <a:lnSpc>
                <a:spcPct val="115000"/>
              </a:lnSpc>
              <a:spcBef>
                <a:spcPts val="0"/>
              </a:spcBef>
              <a:spcAft>
                <a:spcPts val="0"/>
              </a:spcAft>
              <a:buClr>
                <a:schemeClr val="dk2"/>
              </a:buClr>
              <a:buSzPts val="1900"/>
              <a:buChar char="○"/>
              <a:defRPr sz="1900">
                <a:solidFill>
                  <a:schemeClr val="dk2"/>
                </a:solidFill>
              </a:defRPr>
            </a:lvl2pPr>
            <a:lvl3pPr indent="-349250" lvl="2" marL="1371600" rtl="0">
              <a:lnSpc>
                <a:spcPct val="115000"/>
              </a:lnSpc>
              <a:spcBef>
                <a:spcPts val="0"/>
              </a:spcBef>
              <a:spcAft>
                <a:spcPts val="0"/>
              </a:spcAft>
              <a:buClr>
                <a:schemeClr val="dk2"/>
              </a:buClr>
              <a:buSzPts val="1900"/>
              <a:buChar char="■"/>
              <a:defRPr sz="1900">
                <a:solidFill>
                  <a:schemeClr val="dk2"/>
                </a:solidFill>
              </a:defRPr>
            </a:lvl3pPr>
            <a:lvl4pPr indent="-349250" lvl="3" marL="1828800" rtl="0">
              <a:lnSpc>
                <a:spcPct val="115000"/>
              </a:lnSpc>
              <a:spcBef>
                <a:spcPts val="0"/>
              </a:spcBef>
              <a:spcAft>
                <a:spcPts val="0"/>
              </a:spcAft>
              <a:buClr>
                <a:schemeClr val="dk2"/>
              </a:buClr>
              <a:buSzPts val="1900"/>
              <a:buChar char="●"/>
              <a:defRPr sz="1900">
                <a:solidFill>
                  <a:schemeClr val="dk2"/>
                </a:solidFill>
              </a:defRPr>
            </a:lvl4pPr>
            <a:lvl5pPr indent="-349250" lvl="4" marL="2286000" rtl="0">
              <a:lnSpc>
                <a:spcPct val="115000"/>
              </a:lnSpc>
              <a:spcBef>
                <a:spcPts val="0"/>
              </a:spcBef>
              <a:spcAft>
                <a:spcPts val="0"/>
              </a:spcAft>
              <a:buClr>
                <a:schemeClr val="dk2"/>
              </a:buClr>
              <a:buSzPts val="1900"/>
              <a:buChar char="○"/>
              <a:defRPr sz="1900">
                <a:solidFill>
                  <a:schemeClr val="dk2"/>
                </a:solidFill>
              </a:defRPr>
            </a:lvl5pPr>
            <a:lvl6pPr indent="-349250" lvl="5" marL="2743200" rtl="0">
              <a:lnSpc>
                <a:spcPct val="115000"/>
              </a:lnSpc>
              <a:spcBef>
                <a:spcPts val="0"/>
              </a:spcBef>
              <a:spcAft>
                <a:spcPts val="0"/>
              </a:spcAft>
              <a:buClr>
                <a:schemeClr val="dk2"/>
              </a:buClr>
              <a:buSzPts val="1900"/>
              <a:buChar char="■"/>
              <a:defRPr sz="1900">
                <a:solidFill>
                  <a:schemeClr val="dk2"/>
                </a:solidFill>
              </a:defRPr>
            </a:lvl6pPr>
            <a:lvl7pPr indent="-349250" lvl="6" marL="3200400" rtl="0">
              <a:lnSpc>
                <a:spcPct val="115000"/>
              </a:lnSpc>
              <a:spcBef>
                <a:spcPts val="0"/>
              </a:spcBef>
              <a:spcAft>
                <a:spcPts val="0"/>
              </a:spcAft>
              <a:buClr>
                <a:schemeClr val="dk2"/>
              </a:buClr>
              <a:buSzPts val="1900"/>
              <a:buChar char="●"/>
              <a:defRPr sz="1900">
                <a:solidFill>
                  <a:schemeClr val="dk2"/>
                </a:solidFill>
              </a:defRPr>
            </a:lvl7pPr>
            <a:lvl8pPr indent="-349250" lvl="7" marL="3657600" rtl="0">
              <a:lnSpc>
                <a:spcPct val="115000"/>
              </a:lnSpc>
              <a:spcBef>
                <a:spcPts val="0"/>
              </a:spcBef>
              <a:spcAft>
                <a:spcPts val="0"/>
              </a:spcAft>
              <a:buClr>
                <a:schemeClr val="dk2"/>
              </a:buClr>
              <a:buSzPts val="1900"/>
              <a:buChar char="○"/>
              <a:defRPr sz="1900">
                <a:solidFill>
                  <a:schemeClr val="dk2"/>
                </a:solidFill>
              </a:defRPr>
            </a:lvl8pPr>
            <a:lvl9pPr indent="-349250" lvl="8" marL="4114800" rtl="0">
              <a:lnSpc>
                <a:spcPct val="115000"/>
              </a:lnSpc>
              <a:spcBef>
                <a:spcPts val="0"/>
              </a:spcBef>
              <a:spcAft>
                <a:spcPts val="0"/>
              </a:spcAft>
              <a:buClr>
                <a:schemeClr val="dk2"/>
              </a:buClr>
              <a:buSzPts val="1900"/>
              <a:buChar char="■"/>
              <a:defRPr sz="1900">
                <a:solidFill>
                  <a:schemeClr val="dk2"/>
                </a:solidFill>
              </a:defRPr>
            </a:lvl9pPr>
          </a:lstStyle>
          <a:p/>
        </p:txBody>
      </p:sp>
      <p:sp>
        <p:nvSpPr>
          <p:cNvPr id="113" name="Google Shape;113;g2bf092aca55_0_45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hyperlink" Target="http://www.youtube.com/watch?v=xEodej_M7TI" TargetMode="Externa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hyperlink" Target="https://flexbooks.ck12.org/cbook/ck-12-middle-school-earth-science-flexbook-2.0/section/10.19/primary/lesson/types-of-air-pollution-ms-es/" TargetMode="External"/><Relationship Id="rId4" Type="http://schemas.openxmlformats.org/officeDocument/2006/relationships/hyperlink" Target="https://www.ducksters.com/science/environment/air_pollution.php" TargetMode="External"/><Relationship Id="rId5" Type="http://schemas.openxmlformats.org/officeDocument/2006/relationships/hyperlink" Target="https://www.youtube.com/watch?v=gEdAaKHnof8&amp;t=2s" TargetMode="External"/><Relationship Id="rId6"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1.xml"/><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2.xml"/><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3.xml"/><Relationship Id="rId3"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hyperlink" Target="https://uni.edu/storm/downloads/middleschool/Criteria%20Pollutants%20final%20update.pdf"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C1D40"/>
        </a:solidFill>
      </p:bgPr>
    </p:bg>
    <p:spTree>
      <p:nvGrpSpPr>
        <p:cNvPr id="158" name="Shape 158"/>
        <p:cNvGrpSpPr/>
        <p:nvPr/>
      </p:nvGrpSpPr>
      <p:grpSpPr>
        <a:xfrm>
          <a:off x="0" y="0"/>
          <a:ext cx="0" cy="0"/>
          <a:chOff x="0" y="0"/>
          <a:chExt cx="0" cy="0"/>
        </a:xfrm>
      </p:grpSpPr>
      <p:sp>
        <p:nvSpPr>
          <p:cNvPr id="159" name="Google Shape;159;p2"/>
          <p:cNvSpPr txBox="1"/>
          <p:nvPr>
            <p:ph type="title"/>
          </p:nvPr>
        </p:nvSpPr>
        <p:spPr>
          <a:xfrm>
            <a:off x="3309825" y="1763275"/>
            <a:ext cx="8573700" cy="20247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sz="5800"/>
              <a:t>Air Pollution and Art, part 1</a:t>
            </a:r>
            <a:endParaRPr sz="5800">
              <a:solidFill>
                <a:schemeClr val="lt1"/>
              </a:solidFill>
            </a:endParaRPr>
          </a:p>
        </p:txBody>
      </p:sp>
      <p:sp>
        <p:nvSpPr>
          <p:cNvPr id="160" name="Google Shape;160;p2"/>
          <p:cNvSpPr txBox="1"/>
          <p:nvPr>
            <p:ph type="title"/>
          </p:nvPr>
        </p:nvSpPr>
        <p:spPr>
          <a:xfrm>
            <a:off x="3309825" y="4389100"/>
            <a:ext cx="8032200" cy="591000"/>
          </a:xfrm>
          <a:prstGeom prst="rect">
            <a:avLst/>
          </a:prstGeom>
          <a:no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Clr>
                <a:schemeClr val="dk1"/>
              </a:buClr>
              <a:buSzPts val="4400"/>
              <a:buFont typeface="Calibri"/>
              <a:buNone/>
            </a:pPr>
            <a:r>
              <a:rPr b="0" lang="en-US" sz="3600">
                <a:solidFill>
                  <a:schemeClr val="lt1"/>
                </a:solidFill>
                <a:latin typeface="Roboto Medium"/>
                <a:ea typeface="Roboto Medium"/>
                <a:cs typeface="Roboto Medium"/>
                <a:sym typeface="Roboto Medium"/>
              </a:rPr>
              <a:t>A </a:t>
            </a:r>
            <a:r>
              <a:rPr b="0" lang="en-US" sz="3600">
                <a:latin typeface="Roboto Medium"/>
                <a:ea typeface="Roboto Medium"/>
                <a:cs typeface="Roboto Medium"/>
                <a:sym typeface="Roboto Medium"/>
              </a:rPr>
              <a:t>6th</a:t>
            </a:r>
            <a:r>
              <a:rPr b="0" lang="en-US" sz="3600">
                <a:latin typeface="Roboto Medium"/>
                <a:ea typeface="Roboto Medium"/>
                <a:cs typeface="Roboto Medium"/>
                <a:sym typeface="Roboto Medium"/>
              </a:rPr>
              <a:t> grade </a:t>
            </a:r>
            <a:r>
              <a:rPr b="0" lang="en-US" sz="3600">
                <a:solidFill>
                  <a:schemeClr val="lt1"/>
                </a:solidFill>
                <a:latin typeface="Roboto Medium"/>
                <a:ea typeface="Roboto Medium"/>
                <a:cs typeface="Roboto Medium"/>
                <a:sym typeface="Roboto Medium"/>
              </a:rPr>
              <a:t>STEM </a:t>
            </a:r>
            <a:r>
              <a:rPr b="0" lang="en-US" sz="3600">
                <a:latin typeface="Roboto Medium"/>
                <a:ea typeface="Roboto Medium"/>
                <a:cs typeface="Roboto Medium"/>
                <a:sym typeface="Roboto Medium"/>
              </a:rPr>
              <a:t>l</a:t>
            </a:r>
            <a:r>
              <a:rPr b="0" lang="en-US" sz="3600">
                <a:solidFill>
                  <a:schemeClr val="lt1"/>
                </a:solidFill>
                <a:latin typeface="Roboto Medium"/>
                <a:ea typeface="Roboto Medium"/>
                <a:cs typeface="Roboto Medium"/>
                <a:sym typeface="Roboto Medium"/>
              </a:rPr>
              <a:t>esson</a:t>
            </a:r>
            <a:endParaRPr b="0" sz="3600">
              <a:solidFill>
                <a:schemeClr val="lt1"/>
              </a:solidFill>
              <a:latin typeface="Roboto Medium"/>
              <a:ea typeface="Roboto Medium"/>
              <a:cs typeface="Roboto Medium"/>
              <a:sym typeface="Roboto Medium"/>
            </a:endParaRPr>
          </a:p>
        </p:txBody>
      </p:sp>
      <p:sp>
        <p:nvSpPr>
          <p:cNvPr id="161" name="Google Shape;161;p2"/>
          <p:cNvSpPr txBox="1"/>
          <p:nvPr/>
        </p:nvSpPr>
        <p:spPr>
          <a:xfrm>
            <a:off x="150250" y="4980100"/>
            <a:ext cx="2754300" cy="1697100"/>
          </a:xfrm>
          <a:prstGeom prst="rect">
            <a:avLst/>
          </a:prstGeom>
          <a:noFill/>
          <a:ln>
            <a:noFill/>
          </a:ln>
        </p:spPr>
        <p:txBody>
          <a:bodyPr anchorCtr="0" anchor="t" bIns="91425" lIns="91425" spcFirstLastPara="1" rIns="91425" wrap="square" tIns="91425">
            <a:spAutoFit/>
          </a:bodyPr>
          <a:lstStyle/>
          <a:p>
            <a:pPr indent="0" lvl="0" marL="0" marR="0" rtl="0" algn="l">
              <a:lnSpc>
                <a:spcPct val="200000"/>
              </a:lnSpc>
              <a:spcBef>
                <a:spcPts val="0"/>
              </a:spcBef>
              <a:spcAft>
                <a:spcPts val="0"/>
              </a:spcAft>
              <a:buClr>
                <a:schemeClr val="dk1"/>
              </a:buClr>
              <a:buSzPts val="4400"/>
              <a:buFont typeface="Calibri"/>
              <a:buNone/>
            </a:pPr>
            <a:r>
              <a:rPr lang="en-US" sz="2400">
                <a:solidFill>
                  <a:schemeClr val="dk2"/>
                </a:solidFill>
                <a:latin typeface="Roboto Medium"/>
                <a:ea typeface="Roboto Medium"/>
                <a:cs typeface="Roboto Medium"/>
                <a:sym typeface="Roboto Medium"/>
              </a:rPr>
              <a:t>created by Rachel Carpenter</a:t>
            </a:r>
            <a:endParaRPr b="0" i="0" sz="2400" u="none" cap="none" strike="noStrike">
              <a:solidFill>
                <a:schemeClr val="dk2"/>
              </a:solidFill>
              <a:latin typeface="Roboto Medium"/>
              <a:ea typeface="Roboto Medium"/>
              <a:cs typeface="Roboto Medium"/>
              <a:sym typeface="Roboto Medium"/>
            </a:endParaRPr>
          </a:p>
          <a:p>
            <a:pPr indent="0" lvl="0" marL="0" marR="0" rtl="0" algn="l">
              <a:lnSpc>
                <a:spcPct val="200000"/>
              </a:lnSpc>
              <a:spcBef>
                <a:spcPts val="0"/>
              </a:spcBef>
              <a:spcAft>
                <a:spcPts val="0"/>
              </a:spcAft>
              <a:buClr>
                <a:schemeClr val="dk1"/>
              </a:buClr>
              <a:buSzPts val="4400"/>
              <a:buFont typeface="Calibri"/>
              <a:buNone/>
            </a:pPr>
            <a:r>
              <a:t/>
            </a:r>
            <a:endParaRPr b="0" i="0" sz="200" u="none" cap="none" strike="noStrike">
              <a:solidFill>
                <a:schemeClr val="dk2"/>
              </a:solidFill>
              <a:latin typeface="Roboto Medium"/>
              <a:ea typeface="Roboto Medium"/>
              <a:cs typeface="Roboto Medium"/>
              <a:sym typeface="Roboto Medium"/>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pic>
        <p:nvPicPr>
          <p:cNvPr id="223" name="Google Shape;223;g2bf092aca55_0_95"/>
          <p:cNvPicPr preferRelativeResize="0"/>
          <p:nvPr/>
        </p:nvPicPr>
        <p:blipFill rotWithShape="1">
          <a:blip r:embed="rId3">
            <a:alphaModFix/>
          </a:blip>
          <a:srcRect b="18340" l="0" r="0" t="0"/>
          <a:stretch/>
        </p:blipFill>
        <p:spPr>
          <a:xfrm>
            <a:off x="4979867" y="214850"/>
            <a:ext cx="6747633" cy="6428299"/>
          </a:xfrm>
          <a:prstGeom prst="rect">
            <a:avLst/>
          </a:prstGeom>
          <a:noFill/>
          <a:ln>
            <a:noFill/>
          </a:ln>
        </p:spPr>
      </p:pic>
      <p:sp>
        <p:nvSpPr>
          <p:cNvPr id="224" name="Google Shape;224;g2bf092aca55_0_95"/>
          <p:cNvSpPr/>
          <p:nvPr/>
        </p:nvSpPr>
        <p:spPr>
          <a:xfrm>
            <a:off x="7654600" y="2042433"/>
            <a:ext cx="3486900" cy="712500"/>
          </a:xfrm>
          <a:prstGeom prst="rect">
            <a:avLst/>
          </a:prstGeom>
          <a:solidFill>
            <a:srgbClr val="F5F9FC"/>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1900"/>
              <a:t>National Standard for PM2.5  (higher than 12.1 is a fail)</a:t>
            </a:r>
            <a:endParaRPr sz="19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g2bf092aca55_0_309"/>
          <p:cNvSpPr txBox="1"/>
          <p:nvPr>
            <p:ph type="title"/>
          </p:nvPr>
        </p:nvSpPr>
        <p:spPr>
          <a:xfrm>
            <a:off x="318552" y="1376300"/>
            <a:ext cx="11461800" cy="1496400"/>
          </a:xfrm>
          <a:prstGeom prst="rect">
            <a:avLst/>
          </a:prstGeom>
        </p:spPr>
        <p:txBody>
          <a:bodyPr anchorCtr="0" anchor="ctr" bIns="121900" lIns="121900" spcFirstLastPara="1" rIns="121900" wrap="square" tIns="121900">
            <a:normAutofit fontScale="90000"/>
          </a:bodyPr>
          <a:lstStyle/>
          <a:p>
            <a:pPr indent="0" lvl="0" marL="0" rtl="0" algn="ctr">
              <a:spcBef>
                <a:spcPts val="0"/>
              </a:spcBef>
              <a:spcAft>
                <a:spcPts val="0"/>
              </a:spcAft>
              <a:buNone/>
            </a:pPr>
            <a:r>
              <a:rPr lang="en-US"/>
              <a:t>How do we know if our air is safe to breathe?</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US"/>
              <a:t>What makes air polluted?</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g2bf092aca55_0_249"/>
          <p:cNvSpPr txBox="1"/>
          <p:nvPr>
            <p:ph type="title"/>
          </p:nvPr>
        </p:nvSpPr>
        <p:spPr>
          <a:xfrm>
            <a:off x="973325" y="176675"/>
            <a:ext cx="4401300" cy="1302000"/>
          </a:xfrm>
          <a:prstGeom prst="rect">
            <a:avLst/>
          </a:prstGeom>
        </p:spPr>
        <p:txBody>
          <a:bodyPr anchorCtr="0" anchor="b" bIns="121900" lIns="121900" spcFirstLastPara="1" rIns="121900" wrap="square" tIns="121900">
            <a:normAutofit/>
          </a:bodyPr>
          <a:lstStyle/>
          <a:p>
            <a:pPr indent="0" lvl="0" marL="0" rtl="0" algn="l">
              <a:spcBef>
                <a:spcPts val="0"/>
              </a:spcBef>
              <a:spcAft>
                <a:spcPts val="0"/>
              </a:spcAft>
              <a:buNone/>
            </a:pPr>
            <a:r>
              <a:rPr lang="en-US"/>
              <a:t>Video</a:t>
            </a:r>
            <a:endParaRPr/>
          </a:p>
        </p:txBody>
      </p:sp>
      <p:sp>
        <p:nvSpPr>
          <p:cNvPr id="235" name="Google Shape;235;g2bf092aca55_0_249"/>
          <p:cNvSpPr txBox="1"/>
          <p:nvPr>
            <p:ph idx="1" type="body"/>
          </p:nvPr>
        </p:nvSpPr>
        <p:spPr>
          <a:xfrm>
            <a:off x="1107025" y="1759275"/>
            <a:ext cx="4499100" cy="46836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None/>
            </a:pPr>
            <a:r>
              <a:rPr lang="en-US"/>
              <a:t>Watch and discuss: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What information do we have now?</a:t>
            </a:r>
            <a:endParaRPr/>
          </a:p>
        </p:txBody>
      </p:sp>
      <p:pic>
        <p:nvPicPr>
          <p:cNvPr descr="Together, nitrogen, oxygen and argon make up 99.93% of our air. So what’s the other .07%? Find out what makes up the air you breathe.&#10;&#10;--&#10;&#10;Take a deep breath. In a single intake of air, your lungs swell with roughly 25 sextillion molecules, ranging from days-old compounds, to those formed billions of years in the past. In fact, many of the molecules you’re breathing were likely exhaled by members of ancient civilizations and innumerable humans since. But what exactly are we all breathing? Amy Hrdina and Jesse Kroll investigate.&#10;&#10;Lesson by Amy Hrdina and Jesse Kroll, directed by Sharon Colman.&#10;&#10;Support Our Non-Profit Mission&#10;----------------------------------------------&#10;Support us on Patreon: http://bit.ly/TEDEdPatreon&#10;Check out our merch: http://bit.ly/TEDEDShop&#10;----------------------------------------------&#10;&#10;Connect With Us&#10;----------------------------------------------&#10;Sign up for our newsletter: http://bit.ly/TEDEdNewsletter&#10;Follow us on Facebook: http://bit.ly/TEDEdFacebook&#10;Find us on Twitter: http://bit.ly/TEDEdTwitter&#10;Peep us on Instagram: http://bit.ly/TEDEdInstagram&#10;----------------------------------------------&#10;&#10;Keep Learning&#10;----------------------------------------------&#10;View full lesson: https://ed.ted.com/lessons/what-s-in-the-air-you-breathe-amy-hrdina-and-jesse-kroll&#10;Dig deeper with additional resources: https://ed.ted.com/lessons/what-s-in-the-air-you-breathe-amy-hrdina-and-jesse-kroll#digdeeper&#10;&#10;Animator's website: http://www.sharoncolman.com&#10;----------------------------------------------&#10;&#10;Thank you so much to our patrons for your support! Without you this video would not be possible! Cindy O., Jørgen Østerpart, Tyron Jung, Carolyn Corwin, Carsten Tobehn, Katie Dean, Ezgi Yersu, Gerald Onyango, alessandra tasso, Côme Vincent, Doreen Reynolds-Consolati, Manognya Chakrapani, Ayala Ron, Samantha Chow, Eunsun Kim, Phyllis Dubrow, Ophelia Gibson Best, Paul Schneider, Joichiro Yamada, Henrique 'Sorín' Cassús, Lyn-z Schulte, Elaine Fitzpatrick, Karthik Cherala, Clarence E. Harper Jr., Clarissa Bartolini-Toro, Vignan Velivela, Ana Maria, Exal Enrique Cisneros Tuch, Srikote Naewchampa, Tejas Dc, Khalifa Alhulail, Martin Stephen, Dan Paterniti, Jose Henrique Leopoldo e Silva, Elnathan Joshua Bangayan, Jayant Sahewal, Mandeep Singh, Abhijit Kiran Valluri, Morgan Williams, Kris Siverhus, Devin Harris, Pavel Zalevskiy, Karen Goepen-Wee, Filip Dabrowski, Barbara Smalley, Megan Douglas, Tim Leistikow, Renhe Ji, Maya Toll and Ka-Hei Law." id="236" name="Google Shape;236;g2bf092aca55_0_249" title="What’s in the air you breathe? - Amy Hrdina and Jesse Kroll">
            <a:hlinkClick r:id="rId3"/>
          </p:cNvPr>
          <p:cNvPicPr preferRelativeResize="0"/>
          <p:nvPr/>
        </p:nvPicPr>
        <p:blipFill>
          <a:blip r:embed="rId4">
            <a:alphaModFix/>
          </a:blip>
          <a:stretch>
            <a:fillRect/>
          </a:stretch>
        </p:blipFill>
        <p:spPr>
          <a:xfrm>
            <a:off x="5197300" y="2835850"/>
            <a:ext cx="6994700" cy="39345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0" name="Shape 240"/>
        <p:cNvGrpSpPr/>
        <p:nvPr/>
      </p:nvGrpSpPr>
      <p:grpSpPr>
        <a:xfrm>
          <a:off x="0" y="0"/>
          <a:ext cx="0" cy="0"/>
          <a:chOff x="0" y="0"/>
          <a:chExt cx="0" cy="0"/>
        </a:xfrm>
      </p:grpSpPr>
      <p:sp>
        <p:nvSpPr>
          <p:cNvPr id="241" name="Google Shape;241;p8"/>
          <p:cNvSpPr txBox="1"/>
          <p:nvPr>
            <p:ph type="title"/>
          </p:nvPr>
        </p:nvSpPr>
        <p:spPr>
          <a:xfrm>
            <a:off x="973325" y="176675"/>
            <a:ext cx="4401300" cy="1302000"/>
          </a:xfrm>
          <a:prstGeom prst="rect">
            <a:avLst/>
          </a:prstGeom>
          <a:noFill/>
          <a:ln>
            <a:noFill/>
          </a:ln>
        </p:spPr>
        <p:txBody>
          <a:bodyPr anchorCtr="0" anchor="b" bIns="121900" lIns="121900" spcFirstLastPara="1" rIns="121900" wrap="square" tIns="121900">
            <a:normAutofit fontScale="90000"/>
          </a:bodyPr>
          <a:lstStyle/>
          <a:p>
            <a:pPr indent="0" lvl="0" marL="0" rtl="0" algn="l">
              <a:lnSpc>
                <a:spcPct val="100000"/>
              </a:lnSpc>
              <a:spcBef>
                <a:spcPts val="0"/>
              </a:spcBef>
              <a:spcAft>
                <a:spcPts val="0"/>
              </a:spcAft>
              <a:buSzPct val="111111"/>
              <a:buNone/>
            </a:pPr>
            <a:r>
              <a:rPr lang="en-US"/>
              <a:t>Hands-on Activity Instructions</a:t>
            </a:r>
            <a:endParaRPr/>
          </a:p>
        </p:txBody>
      </p:sp>
      <p:sp>
        <p:nvSpPr>
          <p:cNvPr id="242" name="Google Shape;242;p8"/>
          <p:cNvSpPr txBox="1"/>
          <p:nvPr>
            <p:ph idx="1" type="body"/>
          </p:nvPr>
        </p:nvSpPr>
        <p:spPr>
          <a:xfrm>
            <a:off x="434950" y="1759275"/>
            <a:ext cx="5171100" cy="4683600"/>
          </a:xfrm>
          <a:prstGeom prst="rect">
            <a:avLst/>
          </a:prstGeom>
          <a:noFill/>
          <a:ln>
            <a:noFill/>
          </a:ln>
        </p:spPr>
        <p:txBody>
          <a:bodyPr anchorCtr="0" anchor="t" bIns="121900" lIns="121900" spcFirstLastPara="1" rIns="121900" wrap="square" tIns="121900">
            <a:normAutofit lnSpcReduction="10000"/>
          </a:bodyPr>
          <a:lstStyle/>
          <a:p>
            <a:pPr indent="-336550" lvl="0" marL="457200" rtl="0" algn="l">
              <a:lnSpc>
                <a:spcPct val="115000"/>
              </a:lnSpc>
              <a:spcBef>
                <a:spcPts val="0"/>
              </a:spcBef>
              <a:spcAft>
                <a:spcPts val="0"/>
              </a:spcAft>
              <a:buSzPts val="1700"/>
              <a:buChar char="●"/>
            </a:pPr>
            <a:r>
              <a:rPr lang="en-US"/>
              <a:t>Students research criteria pollutants </a:t>
            </a:r>
            <a:r>
              <a:rPr lang="en-US"/>
              <a:t>using</a:t>
            </a:r>
            <a:r>
              <a:rPr lang="en-US"/>
              <a:t> the provided internet resources:</a:t>
            </a:r>
            <a:endParaRPr/>
          </a:p>
          <a:p>
            <a:pPr indent="-323850" lvl="1" marL="914400" rtl="0" algn="l">
              <a:spcBef>
                <a:spcPts val="0"/>
              </a:spcBef>
              <a:spcAft>
                <a:spcPts val="0"/>
              </a:spcAft>
              <a:buSzPts val="1500"/>
              <a:buChar char="○"/>
            </a:pPr>
            <a:r>
              <a:rPr lang="en-US" sz="1100" u="sng">
                <a:solidFill>
                  <a:schemeClr val="accent5"/>
                </a:solidFill>
                <a:latin typeface="Arial"/>
                <a:ea typeface="Arial"/>
                <a:cs typeface="Arial"/>
                <a:sym typeface="Arial"/>
                <a:hlinkClick r:id="rId3">
                  <a:extLst>
                    <a:ext uri="{A12FA001-AC4F-418D-AE19-62706E023703}">
                      <ahyp:hlinkClr val="tx"/>
                    </a:ext>
                  </a:extLst>
                </a:hlinkClick>
              </a:rPr>
              <a:t>https://flexbooks.ck12.org/cbook/ck-12-middle-school-earth-science-flexbook-2.0/section/10.19/primary/lesson/types-of-air-pollution-ms-es/</a:t>
            </a:r>
            <a:endParaRPr sz="1100" u="sng">
              <a:solidFill>
                <a:schemeClr val="accent5"/>
              </a:solidFill>
              <a:latin typeface="Arial"/>
              <a:ea typeface="Arial"/>
              <a:cs typeface="Arial"/>
              <a:sym typeface="Arial"/>
            </a:endParaRPr>
          </a:p>
          <a:p>
            <a:pPr indent="-323850" lvl="1" marL="914400" rtl="0" algn="l">
              <a:spcBef>
                <a:spcPts val="0"/>
              </a:spcBef>
              <a:spcAft>
                <a:spcPts val="0"/>
              </a:spcAft>
              <a:buSzPts val="1500"/>
              <a:buChar char="○"/>
            </a:pPr>
            <a:r>
              <a:rPr lang="en-US" sz="1100" u="sng">
                <a:solidFill>
                  <a:schemeClr val="accent5"/>
                </a:solidFill>
                <a:latin typeface="Arial"/>
                <a:ea typeface="Arial"/>
                <a:cs typeface="Arial"/>
                <a:sym typeface="Arial"/>
                <a:hlinkClick r:id="rId4">
                  <a:extLst>
                    <a:ext uri="{A12FA001-AC4F-418D-AE19-62706E023703}">
                      <ahyp:hlinkClr val="tx"/>
                    </a:ext>
                  </a:extLst>
                </a:hlinkClick>
              </a:rPr>
              <a:t>https://www.ducksters.com/science/environment/air_pollution.php</a:t>
            </a:r>
            <a:endParaRPr sz="1100" u="sng">
              <a:solidFill>
                <a:schemeClr val="accent5"/>
              </a:solidFill>
              <a:latin typeface="Arial"/>
              <a:ea typeface="Arial"/>
              <a:cs typeface="Arial"/>
              <a:sym typeface="Arial"/>
            </a:endParaRPr>
          </a:p>
          <a:p>
            <a:pPr indent="-323850" lvl="1" marL="914400" rtl="0" algn="l">
              <a:spcBef>
                <a:spcPts val="0"/>
              </a:spcBef>
              <a:spcAft>
                <a:spcPts val="0"/>
              </a:spcAft>
              <a:buSzPts val="1500"/>
              <a:buChar char="○"/>
            </a:pPr>
            <a:r>
              <a:rPr lang="en-US" sz="1100" u="sng">
                <a:solidFill>
                  <a:schemeClr val="accent5"/>
                </a:solidFill>
                <a:latin typeface="Arial"/>
                <a:ea typeface="Arial"/>
                <a:cs typeface="Arial"/>
                <a:sym typeface="Arial"/>
                <a:hlinkClick r:id="rId5">
                  <a:extLst>
                    <a:ext uri="{A12FA001-AC4F-418D-AE19-62706E023703}">
                      <ahyp:hlinkClr val="tx"/>
                    </a:ext>
                  </a:extLst>
                </a:hlinkClick>
              </a:rPr>
              <a:t>https://www.youtube.com/watch?v=gEdAaKHnof8&amp;t=2s</a:t>
            </a:r>
            <a:endParaRPr/>
          </a:p>
          <a:p>
            <a:pPr indent="-336550" lvl="0" marL="457200" rtl="0" algn="l">
              <a:lnSpc>
                <a:spcPct val="115000"/>
              </a:lnSpc>
              <a:spcBef>
                <a:spcPts val="0"/>
              </a:spcBef>
              <a:spcAft>
                <a:spcPts val="0"/>
              </a:spcAft>
              <a:buSzPts val="1700"/>
              <a:buChar char="●"/>
            </a:pPr>
            <a:r>
              <a:rPr lang="en-US"/>
              <a:t>Pairs of students match the information on paper strips(Description, Sources, and Signs/Effects) with each Pollutant.</a:t>
            </a:r>
            <a:endParaRPr/>
          </a:p>
          <a:p>
            <a:pPr indent="0" lvl="0" marL="457200" rtl="0" algn="l">
              <a:lnSpc>
                <a:spcPct val="115000"/>
              </a:lnSpc>
              <a:spcBef>
                <a:spcPts val="0"/>
              </a:spcBef>
              <a:spcAft>
                <a:spcPts val="0"/>
              </a:spcAft>
              <a:buNone/>
            </a:pPr>
            <a:r>
              <a:t/>
            </a:r>
            <a:endParaRPr/>
          </a:p>
          <a:p>
            <a:pPr indent="0" lvl="0" marL="457200" rtl="0" algn="l">
              <a:lnSpc>
                <a:spcPct val="115000"/>
              </a:lnSpc>
              <a:spcBef>
                <a:spcPts val="0"/>
              </a:spcBef>
              <a:spcAft>
                <a:spcPts val="0"/>
              </a:spcAft>
              <a:buNone/>
            </a:pPr>
            <a:r>
              <a:t/>
            </a:r>
            <a:endParaRPr/>
          </a:p>
          <a:p>
            <a:pPr indent="0" lvl="0" marL="0" rtl="0" algn="l">
              <a:lnSpc>
                <a:spcPct val="115000"/>
              </a:lnSpc>
              <a:spcBef>
                <a:spcPts val="0"/>
              </a:spcBef>
              <a:spcAft>
                <a:spcPts val="0"/>
              </a:spcAft>
              <a:buSzPts val="1700"/>
              <a:buNone/>
            </a:pPr>
            <a:r>
              <a:t/>
            </a:r>
            <a:endParaRPr/>
          </a:p>
          <a:p>
            <a:pPr indent="0" lvl="0" marL="0" rtl="0" algn="l">
              <a:spcBef>
                <a:spcPts val="1200"/>
              </a:spcBef>
              <a:spcAft>
                <a:spcPts val="0"/>
              </a:spcAft>
              <a:buNone/>
            </a:pPr>
            <a:r>
              <a:t/>
            </a:r>
            <a:endParaRPr sz="1100" u="sng">
              <a:solidFill>
                <a:schemeClr val="hlink"/>
              </a:solidFill>
              <a:latin typeface="Arial"/>
              <a:ea typeface="Arial"/>
              <a:cs typeface="Arial"/>
              <a:sym typeface="Arial"/>
            </a:endParaRPr>
          </a:p>
          <a:p>
            <a:pPr indent="0" lvl="0" marL="0" rtl="0" algn="l">
              <a:lnSpc>
                <a:spcPct val="115000"/>
              </a:lnSpc>
              <a:spcBef>
                <a:spcPts val="1200"/>
              </a:spcBef>
              <a:spcAft>
                <a:spcPts val="0"/>
              </a:spcAft>
              <a:buSzPts val="1700"/>
              <a:buNone/>
            </a:pPr>
            <a:r>
              <a:t/>
            </a:r>
            <a:endParaRPr/>
          </a:p>
          <a:p>
            <a:pPr indent="0" lvl="0" marL="0" rtl="0" algn="l">
              <a:lnSpc>
                <a:spcPct val="115000"/>
              </a:lnSpc>
              <a:spcBef>
                <a:spcPts val="0"/>
              </a:spcBef>
              <a:spcAft>
                <a:spcPts val="1600"/>
              </a:spcAft>
              <a:buSzPts val="1700"/>
              <a:buNone/>
            </a:pPr>
            <a:r>
              <a:t/>
            </a:r>
            <a:endParaRPr/>
          </a:p>
        </p:txBody>
      </p:sp>
      <p:pic>
        <p:nvPicPr>
          <p:cNvPr id="243" name="Google Shape;243;p8"/>
          <p:cNvPicPr preferRelativeResize="0"/>
          <p:nvPr/>
        </p:nvPicPr>
        <p:blipFill>
          <a:blip r:embed="rId6">
            <a:alphaModFix/>
          </a:blip>
          <a:stretch>
            <a:fillRect/>
          </a:stretch>
        </p:blipFill>
        <p:spPr>
          <a:xfrm>
            <a:off x="6875750" y="76200"/>
            <a:ext cx="4716225" cy="66793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g2bf092aca55_0_496"/>
          <p:cNvSpPr txBox="1"/>
          <p:nvPr>
            <p:ph type="title"/>
          </p:nvPr>
        </p:nvSpPr>
        <p:spPr>
          <a:xfrm>
            <a:off x="973325" y="176675"/>
            <a:ext cx="4401300" cy="1302000"/>
          </a:xfrm>
          <a:prstGeom prst="rect">
            <a:avLst/>
          </a:prstGeom>
        </p:spPr>
        <p:txBody>
          <a:bodyPr anchorCtr="0" anchor="b" bIns="121900" lIns="121900" spcFirstLastPara="1" rIns="121900" wrap="square" tIns="121900">
            <a:normAutofit/>
          </a:bodyPr>
          <a:lstStyle/>
          <a:p>
            <a:pPr indent="0" lvl="0" marL="0" rtl="0" algn="l">
              <a:spcBef>
                <a:spcPts val="0"/>
              </a:spcBef>
              <a:spcAft>
                <a:spcPts val="0"/>
              </a:spcAft>
              <a:buNone/>
            </a:pPr>
            <a:r>
              <a:t/>
            </a:r>
            <a:endParaRPr/>
          </a:p>
        </p:txBody>
      </p:sp>
      <p:sp>
        <p:nvSpPr>
          <p:cNvPr id="249" name="Google Shape;249;g2bf092aca55_0_496"/>
          <p:cNvSpPr txBox="1"/>
          <p:nvPr>
            <p:ph idx="1" type="body"/>
          </p:nvPr>
        </p:nvSpPr>
        <p:spPr>
          <a:xfrm>
            <a:off x="1107025" y="1759275"/>
            <a:ext cx="4142700" cy="46836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None/>
            </a:pPr>
            <a:r>
              <a:rPr lang="en-US"/>
              <a:t>Cut this page into 6 strips across so that the information for each pollutant is on one strip, </a:t>
            </a:r>
            <a:r>
              <a:rPr b="1" lang="en-US">
                <a:latin typeface="Roboto"/>
                <a:ea typeface="Roboto"/>
                <a:cs typeface="Roboto"/>
                <a:sym typeface="Roboto"/>
              </a:rPr>
              <a:t>but not the name of the pollutant</a:t>
            </a:r>
            <a:r>
              <a:rPr lang="en-US"/>
              <a:t> (first column).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Give each pair of students one set and one blank grid.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When they think they have them all in the right places, either check their work or give them a completed grid to check for themselves.</a:t>
            </a:r>
            <a:endParaRPr/>
          </a:p>
        </p:txBody>
      </p:sp>
      <p:sp>
        <p:nvSpPr>
          <p:cNvPr id="250" name="Google Shape;250;g2bf092aca55_0_496"/>
          <p:cNvSpPr/>
          <p:nvPr>
            <p:ph idx="2" type="pic"/>
          </p:nvPr>
        </p:nvSpPr>
        <p:spPr>
          <a:xfrm>
            <a:off x="6355575" y="330375"/>
            <a:ext cx="5411700" cy="6255900"/>
          </a:xfrm>
          <a:prstGeom prst="rect">
            <a:avLst/>
          </a:prstGeom>
        </p:spPr>
      </p:sp>
      <p:pic>
        <p:nvPicPr>
          <p:cNvPr id="251" name="Google Shape;251;g2bf092aca55_0_496"/>
          <p:cNvPicPr preferRelativeResize="0"/>
          <p:nvPr/>
        </p:nvPicPr>
        <p:blipFill>
          <a:blip r:embed="rId3">
            <a:alphaModFix/>
          </a:blip>
          <a:stretch>
            <a:fillRect/>
          </a:stretch>
        </p:blipFill>
        <p:spPr>
          <a:xfrm>
            <a:off x="5374629" y="0"/>
            <a:ext cx="6066692" cy="6858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9"/>
          <p:cNvSpPr txBox="1"/>
          <p:nvPr>
            <p:ph type="title"/>
          </p:nvPr>
        </p:nvSpPr>
        <p:spPr>
          <a:xfrm>
            <a:off x="972600" y="1758200"/>
            <a:ext cx="10251600" cy="713700"/>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100000"/>
              </a:lnSpc>
              <a:spcBef>
                <a:spcPts val="0"/>
              </a:spcBef>
              <a:spcAft>
                <a:spcPts val="0"/>
              </a:spcAft>
              <a:buSzPct val="111111"/>
              <a:buNone/>
            </a:pPr>
            <a:r>
              <a:rPr lang="en-US"/>
              <a:t>Assessment</a:t>
            </a:r>
            <a:endParaRPr/>
          </a:p>
        </p:txBody>
      </p:sp>
      <p:sp>
        <p:nvSpPr>
          <p:cNvPr id="257" name="Google Shape;257;p9"/>
          <p:cNvSpPr txBox="1"/>
          <p:nvPr>
            <p:ph idx="1" type="body"/>
          </p:nvPr>
        </p:nvSpPr>
        <p:spPr>
          <a:xfrm>
            <a:off x="972600" y="2771833"/>
            <a:ext cx="10251600" cy="3014700"/>
          </a:xfrm>
          <a:prstGeom prst="rect">
            <a:avLst/>
          </a:prstGeom>
          <a:noFill/>
          <a:ln>
            <a:noFill/>
          </a:ln>
        </p:spPr>
        <p:txBody>
          <a:bodyPr anchorCtr="0" anchor="t" bIns="121900" lIns="121900" spcFirstLastPara="1" rIns="121900" wrap="square" tIns="121900">
            <a:normAutofit/>
          </a:bodyPr>
          <a:lstStyle/>
          <a:p>
            <a:pPr indent="0" lvl="0" marL="0" rtl="0" algn="l">
              <a:lnSpc>
                <a:spcPct val="115000"/>
              </a:lnSpc>
              <a:spcBef>
                <a:spcPts val="0"/>
              </a:spcBef>
              <a:spcAft>
                <a:spcPts val="0"/>
              </a:spcAft>
              <a:buSzPts val="1700"/>
              <a:buNone/>
            </a:pPr>
            <a:r>
              <a:rPr lang="en-US"/>
              <a:t>Game: identify each pollutant using the notes from your research.</a:t>
            </a:r>
            <a:endParaRPr/>
          </a:p>
          <a:p>
            <a:pPr indent="0" lvl="0" marL="0" rtl="0" algn="l">
              <a:lnSpc>
                <a:spcPct val="115000"/>
              </a:lnSpc>
              <a:spcBef>
                <a:spcPts val="1600"/>
              </a:spcBef>
              <a:spcAft>
                <a:spcPts val="0"/>
              </a:spcAft>
              <a:buSzPts val="1700"/>
              <a:buNone/>
            </a:pPr>
            <a:r>
              <a:rPr lang="en-US"/>
              <a:t>Students can play as </a:t>
            </a:r>
            <a:r>
              <a:rPr lang="en-US"/>
              <a:t>individuals</a:t>
            </a:r>
            <a:r>
              <a:rPr lang="en-US"/>
              <a:t>, pairs, or table teams.</a:t>
            </a:r>
            <a:endParaRPr/>
          </a:p>
          <a:p>
            <a:pPr indent="0" lvl="0" marL="0" rtl="0" algn="l">
              <a:lnSpc>
                <a:spcPct val="115000"/>
              </a:lnSpc>
              <a:spcBef>
                <a:spcPts val="1600"/>
              </a:spcBef>
              <a:spcAft>
                <a:spcPts val="0"/>
              </a:spcAft>
              <a:buSzPts val="1700"/>
              <a:buNone/>
            </a:pPr>
            <a:r>
              <a:rPr lang="en-US"/>
              <a:t>Students use their completed grids as reference.</a:t>
            </a:r>
            <a:endParaRPr/>
          </a:p>
          <a:p>
            <a:pPr indent="0" lvl="0" marL="0" rtl="0" algn="l">
              <a:lnSpc>
                <a:spcPct val="115000"/>
              </a:lnSpc>
              <a:spcBef>
                <a:spcPts val="1600"/>
              </a:spcBef>
              <a:spcAft>
                <a:spcPts val="0"/>
              </a:spcAft>
              <a:buSzPts val="1700"/>
              <a:buNone/>
            </a:pPr>
            <a:r>
              <a:rPr lang="en-US"/>
              <a:t>Display each image and give </a:t>
            </a:r>
            <a:r>
              <a:rPr lang="en-US"/>
              <a:t>students</a:t>
            </a:r>
            <a:r>
              <a:rPr lang="en-US"/>
              <a:t> time to identify which of the 6 criteria pollutants is being described. </a:t>
            </a:r>
            <a:r>
              <a:rPr b="1" lang="en-US">
                <a:latin typeface="Roboto"/>
                <a:ea typeface="Roboto"/>
                <a:cs typeface="Roboto"/>
                <a:sym typeface="Roboto"/>
              </a:rPr>
              <a:t>Some have more than one pollutant.</a:t>
            </a:r>
            <a:endParaRPr b="1">
              <a:latin typeface="Roboto"/>
              <a:ea typeface="Roboto"/>
              <a:cs typeface="Roboto"/>
              <a:sym typeface="Roboto"/>
            </a:endParaRPr>
          </a:p>
          <a:p>
            <a:pPr indent="0" lvl="0" marL="0" rtl="0" algn="l">
              <a:lnSpc>
                <a:spcPct val="115000"/>
              </a:lnSpc>
              <a:spcBef>
                <a:spcPts val="1600"/>
              </a:spcBef>
              <a:spcAft>
                <a:spcPts val="1600"/>
              </a:spcAft>
              <a:buSzPts val="1700"/>
              <a:buNone/>
            </a:pPr>
            <a:r>
              <a:rPr lang="en-US"/>
              <a:t>Correct answer(s) displayed on click.</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pic>
        <p:nvPicPr>
          <p:cNvPr id="262" name="Google Shape;262;g2bf092aca55_0_431"/>
          <p:cNvPicPr preferRelativeResize="0"/>
          <p:nvPr/>
        </p:nvPicPr>
        <p:blipFill>
          <a:blip r:embed="rId3">
            <a:alphaModFix/>
          </a:blip>
          <a:stretch>
            <a:fillRect/>
          </a:stretch>
        </p:blipFill>
        <p:spPr>
          <a:xfrm>
            <a:off x="203200" y="203200"/>
            <a:ext cx="10032333" cy="5223300"/>
          </a:xfrm>
          <a:prstGeom prst="rect">
            <a:avLst/>
          </a:prstGeom>
          <a:noFill/>
          <a:ln>
            <a:noFill/>
          </a:ln>
        </p:spPr>
      </p:pic>
      <p:sp>
        <p:nvSpPr>
          <p:cNvPr id="263" name="Google Shape;263;g2bf092aca55_0_431"/>
          <p:cNvSpPr txBox="1"/>
          <p:nvPr/>
        </p:nvSpPr>
        <p:spPr>
          <a:xfrm>
            <a:off x="10319933" y="440233"/>
            <a:ext cx="1872000" cy="46419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US" sz="2500">
                <a:solidFill>
                  <a:schemeClr val="dk2"/>
                </a:solidFill>
              </a:rPr>
              <a:t>CO, Pb, Nox, O3</a:t>
            </a:r>
            <a:endParaRPr b="1" sz="2500">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pic>
        <p:nvPicPr>
          <p:cNvPr id="268" name="Google Shape;268;g2bf092aca55_0_436"/>
          <p:cNvPicPr preferRelativeResize="0"/>
          <p:nvPr/>
        </p:nvPicPr>
        <p:blipFill>
          <a:blip r:embed="rId3">
            <a:alphaModFix/>
          </a:blip>
          <a:stretch>
            <a:fillRect/>
          </a:stretch>
        </p:blipFill>
        <p:spPr>
          <a:xfrm>
            <a:off x="203200" y="203200"/>
            <a:ext cx="9218233" cy="5792300"/>
          </a:xfrm>
          <a:prstGeom prst="rect">
            <a:avLst/>
          </a:prstGeom>
          <a:noFill/>
          <a:ln>
            <a:noFill/>
          </a:ln>
        </p:spPr>
      </p:pic>
      <p:sp>
        <p:nvSpPr>
          <p:cNvPr id="269" name="Google Shape;269;g2bf092aca55_0_436"/>
          <p:cNvSpPr txBox="1"/>
          <p:nvPr/>
        </p:nvSpPr>
        <p:spPr>
          <a:xfrm>
            <a:off x="9376600" y="305467"/>
            <a:ext cx="2620500" cy="61839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US" sz="2500">
                <a:solidFill>
                  <a:schemeClr val="dk2"/>
                </a:solidFill>
              </a:rPr>
              <a:t>Electricity from a coal-fired electrical plant gives off SOx, NOx, and Lead (Pb).</a:t>
            </a:r>
            <a:endParaRPr b="1" sz="2500">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pic>
        <p:nvPicPr>
          <p:cNvPr id="274" name="Google Shape;274;g2bf092aca55_0_441"/>
          <p:cNvPicPr preferRelativeResize="0"/>
          <p:nvPr/>
        </p:nvPicPr>
        <p:blipFill>
          <a:blip r:embed="rId3">
            <a:alphaModFix/>
          </a:blip>
          <a:stretch>
            <a:fillRect/>
          </a:stretch>
        </p:blipFill>
        <p:spPr>
          <a:xfrm>
            <a:off x="203200" y="203200"/>
            <a:ext cx="9517800" cy="6105033"/>
          </a:xfrm>
          <a:prstGeom prst="rect">
            <a:avLst/>
          </a:prstGeom>
          <a:noFill/>
          <a:ln>
            <a:noFill/>
          </a:ln>
        </p:spPr>
      </p:pic>
      <p:sp>
        <p:nvSpPr>
          <p:cNvPr id="275" name="Google Shape;275;g2bf092aca55_0_441"/>
          <p:cNvSpPr txBox="1"/>
          <p:nvPr/>
        </p:nvSpPr>
        <p:spPr>
          <a:xfrm>
            <a:off x="9541300" y="260533"/>
            <a:ext cx="2650800" cy="54357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US" sz="2500">
                <a:solidFill>
                  <a:schemeClr val="dk2"/>
                </a:solidFill>
              </a:rPr>
              <a:t>Electricity from a coal-fired electrical plant gives off SOx, NOx, and Lead (Pb). </a:t>
            </a:r>
            <a:endParaRPr b="1" sz="2500">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pic>
        <p:nvPicPr>
          <p:cNvPr id="280" name="Google Shape;280;g2bf092aca55_0_446"/>
          <p:cNvPicPr preferRelativeResize="0"/>
          <p:nvPr/>
        </p:nvPicPr>
        <p:blipFill>
          <a:blip r:embed="rId3">
            <a:alphaModFix/>
          </a:blip>
          <a:stretch>
            <a:fillRect/>
          </a:stretch>
        </p:blipFill>
        <p:spPr>
          <a:xfrm>
            <a:off x="203200" y="203200"/>
            <a:ext cx="9458166" cy="5567700"/>
          </a:xfrm>
          <a:prstGeom prst="rect">
            <a:avLst/>
          </a:prstGeom>
          <a:noFill/>
          <a:ln>
            <a:noFill/>
          </a:ln>
        </p:spPr>
      </p:pic>
      <p:sp>
        <p:nvSpPr>
          <p:cNvPr id="281" name="Google Shape;281;g2bf092aca55_0_446"/>
          <p:cNvSpPr txBox="1"/>
          <p:nvPr/>
        </p:nvSpPr>
        <p:spPr>
          <a:xfrm>
            <a:off x="9571267" y="395300"/>
            <a:ext cx="2350800" cy="48663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US" sz="2500">
                <a:solidFill>
                  <a:schemeClr val="dk2"/>
                </a:solidFill>
              </a:rPr>
              <a:t>Particulates are produced. </a:t>
            </a:r>
            <a:endParaRPr b="1" sz="2500">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3"/>
          <p:cNvSpPr txBox="1"/>
          <p:nvPr>
            <p:ph type="title"/>
          </p:nvPr>
        </p:nvSpPr>
        <p:spPr>
          <a:xfrm>
            <a:off x="973325" y="176675"/>
            <a:ext cx="4401300" cy="1302000"/>
          </a:xfrm>
          <a:prstGeom prst="rect">
            <a:avLst/>
          </a:prstGeom>
          <a:noFill/>
          <a:ln>
            <a:noFill/>
          </a:ln>
        </p:spPr>
        <p:txBody>
          <a:bodyPr anchorCtr="0" anchor="b" bIns="121900" lIns="121900" spcFirstLastPara="1" rIns="121900" wrap="square" tIns="121900">
            <a:normAutofit/>
          </a:bodyPr>
          <a:lstStyle/>
          <a:p>
            <a:pPr indent="0" lvl="0" marL="0" rtl="0" algn="l">
              <a:lnSpc>
                <a:spcPct val="100000"/>
              </a:lnSpc>
              <a:spcBef>
                <a:spcPts val="0"/>
              </a:spcBef>
              <a:spcAft>
                <a:spcPts val="0"/>
              </a:spcAft>
              <a:buSzPts val="3500"/>
              <a:buNone/>
            </a:pPr>
            <a:r>
              <a:rPr lang="en-US"/>
              <a:t>Notes for teachers</a:t>
            </a:r>
            <a:endParaRPr/>
          </a:p>
        </p:txBody>
      </p:sp>
      <p:sp>
        <p:nvSpPr>
          <p:cNvPr id="167" name="Google Shape;167;p3"/>
          <p:cNvSpPr txBox="1"/>
          <p:nvPr>
            <p:ph idx="1" type="subTitle"/>
          </p:nvPr>
        </p:nvSpPr>
        <p:spPr>
          <a:xfrm>
            <a:off x="966600" y="1818924"/>
            <a:ext cx="4401300" cy="4375800"/>
          </a:xfrm>
          <a:prstGeom prst="rect">
            <a:avLst/>
          </a:prstGeom>
          <a:noFill/>
          <a:ln>
            <a:noFill/>
          </a:ln>
        </p:spPr>
        <p:txBody>
          <a:bodyPr anchorCtr="0" anchor="t" bIns="121900" lIns="121900" spcFirstLastPara="1" rIns="121900" wrap="square" tIns="121900">
            <a:normAutofit/>
          </a:bodyPr>
          <a:lstStyle/>
          <a:p>
            <a:pPr indent="-228600" lvl="0" marL="457200" rtl="0" algn="l">
              <a:lnSpc>
                <a:spcPct val="100000"/>
              </a:lnSpc>
              <a:spcBef>
                <a:spcPts val="0"/>
              </a:spcBef>
              <a:spcAft>
                <a:spcPts val="0"/>
              </a:spcAft>
              <a:buSzPts val="2100"/>
              <a:buNone/>
            </a:pPr>
            <a:r>
              <a:rPr lang="en-US"/>
              <a:t>This lesson provides context for the 6th grade physical science standards dealing with matter. It enables students to anchor their learning in real world issues.</a:t>
            </a:r>
            <a:endParaRPr/>
          </a:p>
          <a:p>
            <a:pPr indent="-228600" lvl="0" marL="457200" rtl="0" algn="l">
              <a:lnSpc>
                <a:spcPct val="100000"/>
              </a:lnSpc>
              <a:spcBef>
                <a:spcPts val="0"/>
              </a:spcBef>
              <a:spcAft>
                <a:spcPts val="0"/>
              </a:spcAft>
              <a:buSzPts val="2100"/>
              <a:buNone/>
            </a:pPr>
            <a:r>
              <a:t/>
            </a:r>
            <a:endParaRPr/>
          </a:p>
          <a:p>
            <a:pPr indent="-228600" lvl="0" marL="457200" rtl="0" algn="l">
              <a:lnSpc>
                <a:spcPct val="100000"/>
              </a:lnSpc>
              <a:spcBef>
                <a:spcPts val="0"/>
              </a:spcBef>
              <a:spcAft>
                <a:spcPts val="0"/>
              </a:spcAft>
              <a:buSzPts val="2100"/>
              <a:buNone/>
            </a:pPr>
            <a:r>
              <a:rPr lang="en-US"/>
              <a:t>Students build on this knowledge in the following lesson, Air Pollution and Art, part 2.</a:t>
            </a:r>
            <a:endParaRPr/>
          </a:p>
        </p:txBody>
      </p:sp>
      <p:sp>
        <p:nvSpPr>
          <p:cNvPr id="168" name="Google Shape;168;p3"/>
          <p:cNvSpPr txBox="1"/>
          <p:nvPr>
            <p:ph idx="2" type="body"/>
          </p:nvPr>
        </p:nvSpPr>
        <p:spPr>
          <a:xfrm>
            <a:off x="6882625" y="685400"/>
            <a:ext cx="4499100" cy="5647800"/>
          </a:xfrm>
          <a:prstGeom prst="rect">
            <a:avLst/>
          </a:prstGeom>
          <a:noFill/>
          <a:ln>
            <a:noFill/>
          </a:ln>
        </p:spPr>
        <p:txBody>
          <a:bodyPr anchorCtr="0" anchor="t" bIns="121900" lIns="121900" spcFirstLastPara="1" rIns="121900" wrap="square" tIns="121900">
            <a:normAutofit lnSpcReduction="10000"/>
          </a:bodyPr>
          <a:lstStyle/>
          <a:p>
            <a:pPr indent="0" lvl="0" marL="0" rtl="0" algn="l">
              <a:lnSpc>
                <a:spcPct val="115000"/>
              </a:lnSpc>
              <a:spcBef>
                <a:spcPts val="0"/>
              </a:spcBef>
              <a:spcAft>
                <a:spcPts val="0"/>
              </a:spcAft>
              <a:buSzPts val="1700"/>
              <a:buNone/>
            </a:pPr>
            <a:r>
              <a:rPr lang="en-US"/>
              <a:t>List of Materials</a:t>
            </a:r>
            <a:endParaRPr/>
          </a:p>
          <a:p>
            <a:pPr indent="-336550" lvl="0" marL="457200" rtl="0" algn="l">
              <a:lnSpc>
                <a:spcPct val="115000"/>
              </a:lnSpc>
              <a:spcBef>
                <a:spcPts val="1600"/>
              </a:spcBef>
              <a:spcAft>
                <a:spcPts val="0"/>
              </a:spcAft>
              <a:buSzPts val="1700"/>
              <a:buChar char="●"/>
            </a:pPr>
            <a:r>
              <a:rPr lang="en-US"/>
              <a:t>slide deck and ability to display for students</a:t>
            </a:r>
            <a:endParaRPr/>
          </a:p>
          <a:p>
            <a:pPr indent="-336550" lvl="0" marL="457200" rtl="0" algn="l">
              <a:lnSpc>
                <a:spcPct val="115000"/>
              </a:lnSpc>
              <a:spcBef>
                <a:spcPts val="1600"/>
              </a:spcBef>
              <a:spcAft>
                <a:spcPts val="0"/>
              </a:spcAft>
              <a:buSzPts val="1700"/>
              <a:buChar char="●"/>
            </a:pPr>
            <a:r>
              <a:rPr lang="en-US"/>
              <a:t>devices for students to access the internet (could be in pairs)</a:t>
            </a:r>
            <a:endParaRPr/>
          </a:p>
          <a:p>
            <a:pPr indent="-336550" lvl="0" marL="457200" rtl="0" algn="l">
              <a:lnSpc>
                <a:spcPct val="115000"/>
              </a:lnSpc>
              <a:spcBef>
                <a:spcPts val="1600"/>
              </a:spcBef>
              <a:spcAft>
                <a:spcPts val="0"/>
              </a:spcAft>
              <a:buSzPts val="1700"/>
              <a:buChar char="●"/>
            </a:pPr>
            <a:r>
              <a:rPr lang="en-US"/>
              <a:t>air pollution sources notetaker (copies for students)</a:t>
            </a:r>
            <a:endParaRPr/>
          </a:p>
          <a:p>
            <a:pPr indent="-336550" lvl="0" marL="457200" rtl="0" algn="l">
              <a:lnSpc>
                <a:spcPct val="115000"/>
              </a:lnSpc>
              <a:spcBef>
                <a:spcPts val="1600"/>
              </a:spcBef>
              <a:spcAft>
                <a:spcPts val="0"/>
              </a:spcAft>
              <a:buSzPts val="1700"/>
              <a:buChar char="●"/>
            </a:pPr>
            <a:r>
              <a:rPr lang="en-US"/>
              <a:t>air pollution sources info cut into strips (each pollutant on a separate strip without the name of the pollutant)</a:t>
            </a:r>
            <a:endParaRPr/>
          </a:p>
          <a:p>
            <a:pPr indent="-336550" lvl="0" marL="457200" rtl="0" algn="l">
              <a:lnSpc>
                <a:spcPct val="115000"/>
              </a:lnSpc>
              <a:spcBef>
                <a:spcPts val="1600"/>
              </a:spcBef>
              <a:spcAft>
                <a:spcPts val="0"/>
              </a:spcAft>
              <a:buSzPts val="1700"/>
              <a:buChar char="●"/>
            </a:pPr>
            <a:r>
              <a:rPr lang="en-US"/>
              <a:t>completed air pollutions grids (per pair of students)</a:t>
            </a:r>
            <a:endParaRPr/>
          </a:p>
          <a:p>
            <a:pPr indent="-336550" lvl="0" marL="457200" rtl="0" algn="l">
              <a:lnSpc>
                <a:spcPct val="115000"/>
              </a:lnSpc>
              <a:spcBef>
                <a:spcPts val="1600"/>
              </a:spcBef>
              <a:spcAft>
                <a:spcPts val="0"/>
              </a:spcAft>
              <a:buSzPts val="1700"/>
              <a:buChar char="●"/>
            </a:pPr>
            <a:r>
              <a:rPr lang="en-US"/>
              <a:t>whiteboards and dry erase markers (per student or per small group; could use virtual version or plickers)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pic>
        <p:nvPicPr>
          <p:cNvPr id="286" name="Google Shape;286;g2bf092aca55_0_504"/>
          <p:cNvPicPr preferRelativeResize="0"/>
          <p:nvPr/>
        </p:nvPicPr>
        <p:blipFill>
          <a:blip r:embed="rId3">
            <a:alphaModFix/>
          </a:blip>
          <a:stretch>
            <a:fillRect/>
          </a:stretch>
        </p:blipFill>
        <p:spPr>
          <a:xfrm>
            <a:off x="203200" y="203200"/>
            <a:ext cx="9611500" cy="4789066"/>
          </a:xfrm>
          <a:prstGeom prst="rect">
            <a:avLst/>
          </a:prstGeom>
          <a:noFill/>
          <a:ln>
            <a:noFill/>
          </a:ln>
        </p:spPr>
      </p:pic>
      <p:sp>
        <p:nvSpPr>
          <p:cNvPr id="287" name="Google Shape;287;g2bf092aca55_0_504"/>
          <p:cNvSpPr txBox="1"/>
          <p:nvPr/>
        </p:nvSpPr>
        <p:spPr>
          <a:xfrm>
            <a:off x="9915633" y="395300"/>
            <a:ext cx="2186400" cy="39831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US" sz="2500">
                <a:solidFill>
                  <a:schemeClr val="dk2"/>
                </a:solidFill>
              </a:rPr>
              <a:t>Vehicles’ exhaust gives off SOx, NOx, and CO.   </a:t>
            </a:r>
            <a:endParaRPr b="1" sz="2500">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pic>
        <p:nvPicPr>
          <p:cNvPr id="292" name="Google Shape;292;g2bf092aca55_0_509"/>
          <p:cNvPicPr preferRelativeResize="0"/>
          <p:nvPr/>
        </p:nvPicPr>
        <p:blipFill>
          <a:blip r:embed="rId3">
            <a:alphaModFix/>
          </a:blip>
          <a:stretch>
            <a:fillRect/>
          </a:stretch>
        </p:blipFill>
        <p:spPr>
          <a:xfrm>
            <a:off x="173233" y="723633"/>
            <a:ext cx="8999766" cy="5240834"/>
          </a:xfrm>
          <a:prstGeom prst="rect">
            <a:avLst/>
          </a:prstGeom>
          <a:noFill/>
          <a:ln>
            <a:noFill/>
          </a:ln>
        </p:spPr>
      </p:pic>
      <p:sp>
        <p:nvSpPr>
          <p:cNvPr id="293" name="Google Shape;293;g2bf092aca55_0_509"/>
          <p:cNvSpPr txBox="1"/>
          <p:nvPr/>
        </p:nvSpPr>
        <p:spPr>
          <a:xfrm>
            <a:off x="9451467" y="679800"/>
            <a:ext cx="2306100" cy="47316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Clr>
                <a:schemeClr val="dk1"/>
              </a:buClr>
              <a:buSzPts val="1500"/>
              <a:buFont typeface="Arial"/>
              <a:buNone/>
            </a:pPr>
            <a:r>
              <a:rPr b="1" lang="en-US" sz="2500">
                <a:solidFill>
                  <a:schemeClr val="dk2"/>
                </a:solidFill>
              </a:rPr>
              <a:t>Particulates are produced.</a:t>
            </a:r>
            <a:r>
              <a:rPr lang="en-US" sz="2400">
                <a:solidFill>
                  <a:schemeClr val="dk2"/>
                </a:solidFill>
              </a:rPr>
              <a:t>  </a:t>
            </a:r>
            <a:endParaRPr sz="2400">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pic>
        <p:nvPicPr>
          <p:cNvPr id="298" name="Google Shape;298;g2bf092aca55_0_514"/>
          <p:cNvPicPr preferRelativeResize="0"/>
          <p:nvPr/>
        </p:nvPicPr>
        <p:blipFill>
          <a:blip r:embed="rId3">
            <a:alphaModFix/>
          </a:blip>
          <a:stretch>
            <a:fillRect/>
          </a:stretch>
        </p:blipFill>
        <p:spPr>
          <a:xfrm>
            <a:off x="0" y="203200"/>
            <a:ext cx="10110733" cy="4564467"/>
          </a:xfrm>
          <a:prstGeom prst="rect">
            <a:avLst/>
          </a:prstGeom>
          <a:noFill/>
          <a:ln>
            <a:noFill/>
          </a:ln>
        </p:spPr>
      </p:pic>
      <p:sp>
        <p:nvSpPr>
          <p:cNvPr id="299" name="Google Shape;299;g2bf092aca55_0_514"/>
          <p:cNvSpPr txBox="1"/>
          <p:nvPr/>
        </p:nvSpPr>
        <p:spPr>
          <a:xfrm>
            <a:off x="9847200" y="320433"/>
            <a:ext cx="2336100" cy="47916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US" sz="2500">
                <a:solidFill>
                  <a:schemeClr val="dk2"/>
                </a:solidFill>
              </a:rPr>
              <a:t>Improperly maintained furnace promotes incomplete combustion and the production of CO. </a:t>
            </a:r>
            <a:endParaRPr b="1" sz="2500">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pic>
        <p:nvPicPr>
          <p:cNvPr id="304" name="Google Shape;304;g2bf092aca55_0_519"/>
          <p:cNvPicPr preferRelativeResize="0"/>
          <p:nvPr/>
        </p:nvPicPr>
        <p:blipFill>
          <a:blip r:embed="rId3">
            <a:alphaModFix/>
          </a:blip>
          <a:stretch>
            <a:fillRect/>
          </a:stretch>
        </p:blipFill>
        <p:spPr>
          <a:xfrm>
            <a:off x="0" y="203200"/>
            <a:ext cx="9954601" cy="5268233"/>
          </a:xfrm>
          <a:prstGeom prst="rect">
            <a:avLst/>
          </a:prstGeom>
          <a:noFill/>
          <a:ln>
            <a:noFill/>
          </a:ln>
        </p:spPr>
      </p:pic>
      <p:sp>
        <p:nvSpPr>
          <p:cNvPr id="305" name="Google Shape;305;g2bf092aca55_0_519"/>
          <p:cNvSpPr txBox="1"/>
          <p:nvPr/>
        </p:nvSpPr>
        <p:spPr>
          <a:xfrm>
            <a:off x="9990533" y="575000"/>
            <a:ext cx="2228100" cy="25398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t/>
            </a:r>
            <a:endParaRPr sz="2400">
              <a:solidFill>
                <a:schemeClr val="dk2"/>
              </a:solidFill>
            </a:endParaRPr>
          </a:p>
          <a:p>
            <a:pPr indent="0" lvl="0" marL="0" rtl="0" algn="l">
              <a:spcBef>
                <a:spcPts val="0"/>
              </a:spcBef>
              <a:spcAft>
                <a:spcPts val="0"/>
              </a:spcAft>
              <a:buNone/>
            </a:pPr>
            <a:r>
              <a:rPr b="1" lang="en-US" sz="2500">
                <a:solidFill>
                  <a:schemeClr val="dk2"/>
                </a:solidFill>
              </a:rPr>
              <a:t>Fugitive dust (both PM2.5 and PM10 particulates) is stirred up. </a:t>
            </a:r>
            <a:endParaRPr b="1" sz="2500">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10"/>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Differentiation</a:t>
            </a:r>
            <a:endParaRPr/>
          </a:p>
        </p:txBody>
      </p:sp>
      <p:sp>
        <p:nvSpPr>
          <p:cNvPr id="311" name="Google Shape;311;p10"/>
          <p:cNvSpPr txBox="1"/>
          <p:nvPr>
            <p:ph idx="2" type="body"/>
          </p:nvPr>
        </p:nvSpPr>
        <p:spPr>
          <a:xfrm>
            <a:off x="839800" y="2175475"/>
            <a:ext cx="4392900" cy="4014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600"/>
              </a:spcBef>
              <a:spcAft>
                <a:spcPts val="0"/>
              </a:spcAft>
              <a:buClr>
                <a:schemeClr val="dk1"/>
              </a:buClr>
              <a:buSzPts val="1100"/>
              <a:buFont typeface="Arial"/>
              <a:buNone/>
            </a:pPr>
            <a:r>
              <a:rPr lang="en-US">
                <a:solidFill>
                  <a:schemeClr val="dk2"/>
                </a:solidFill>
              </a:rPr>
              <a:t>Students can be given a partially filled in grid, or the entirely filled in grid, and use it to participate in the game.</a:t>
            </a:r>
            <a:endParaRPr>
              <a:solidFill>
                <a:schemeClr val="dk2"/>
              </a:solidFill>
            </a:endParaRPr>
          </a:p>
          <a:p>
            <a:pPr indent="0" lvl="0" marL="0" rtl="0" algn="l">
              <a:lnSpc>
                <a:spcPct val="100000"/>
              </a:lnSpc>
              <a:spcBef>
                <a:spcPts val="600"/>
              </a:spcBef>
              <a:spcAft>
                <a:spcPts val="0"/>
              </a:spcAft>
              <a:buClr>
                <a:schemeClr val="dk1"/>
              </a:buClr>
              <a:buSzPts val="1100"/>
              <a:buFont typeface="Arial"/>
              <a:buNone/>
            </a:pPr>
            <a:r>
              <a:t/>
            </a:r>
            <a:endParaRPr>
              <a:solidFill>
                <a:schemeClr val="dk2"/>
              </a:solidFill>
            </a:endParaRPr>
          </a:p>
          <a:p>
            <a:pPr indent="0" lvl="0" marL="0" rtl="0" algn="l">
              <a:lnSpc>
                <a:spcPct val="100000"/>
              </a:lnSpc>
              <a:spcBef>
                <a:spcPts val="600"/>
              </a:spcBef>
              <a:spcAft>
                <a:spcPts val="0"/>
              </a:spcAft>
              <a:buClr>
                <a:schemeClr val="dk1"/>
              </a:buClr>
              <a:buSzPts val="1100"/>
              <a:buFont typeface="Arial"/>
              <a:buNone/>
            </a:pPr>
            <a:r>
              <a:t/>
            </a:r>
            <a:endParaRPr>
              <a:solidFill>
                <a:schemeClr val="dk2"/>
              </a:solidFill>
            </a:endParaRPr>
          </a:p>
        </p:txBody>
      </p:sp>
      <p:sp>
        <p:nvSpPr>
          <p:cNvPr id="312" name="Google Shape;312;p10"/>
          <p:cNvSpPr txBox="1"/>
          <p:nvPr>
            <p:ph idx="1" type="body"/>
          </p:nvPr>
        </p:nvSpPr>
        <p:spPr>
          <a:xfrm>
            <a:off x="839788" y="1351663"/>
            <a:ext cx="5157900" cy="823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1000"/>
              </a:spcBef>
              <a:spcAft>
                <a:spcPts val="0"/>
              </a:spcAft>
              <a:buSzPts val="2400"/>
              <a:buNone/>
            </a:pPr>
            <a:r>
              <a:rPr lang="en-US"/>
              <a:t>Remediation</a:t>
            </a:r>
            <a:endParaRPr/>
          </a:p>
        </p:txBody>
      </p:sp>
      <p:sp>
        <p:nvSpPr>
          <p:cNvPr id="313" name="Google Shape;313;p10"/>
          <p:cNvSpPr txBox="1"/>
          <p:nvPr>
            <p:ph idx="3" type="body"/>
          </p:nvPr>
        </p:nvSpPr>
        <p:spPr>
          <a:xfrm>
            <a:off x="6172200" y="1351663"/>
            <a:ext cx="5183100" cy="823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1000"/>
              </a:spcBef>
              <a:spcAft>
                <a:spcPts val="0"/>
              </a:spcAft>
              <a:buSzPts val="2400"/>
              <a:buNone/>
            </a:pPr>
            <a:r>
              <a:rPr lang="en-US"/>
              <a:t>Extension/Enrichment</a:t>
            </a:r>
            <a:endParaRPr/>
          </a:p>
        </p:txBody>
      </p:sp>
      <p:sp>
        <p:nvSpPr>
          <p:cNvPr id="314" name="Google Shape;314;p10"/>
          <p:cNvSpPr txBox="1"/>
          <p:nvPr>
            <p:ph idx="4" type="body"/>
          </p:nvPr>
        </p:nvSpPr>
        <p:spPr>
          <a:xfrm>
            <a:off x="6172200" y="2293425"/>
            <a:ext cx="5183100" cy="3896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lang="en-US"/>
              <a:t>Criteria Pollutants readers theater play: </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lang="en-US" sz="1100" u="sng">
                <a:solidFill>
                  <a:schemeClr val="hlink"/>
                </a:solidFill>
                <a:latin typeface="Arial"/>
                <a:ea typeface="Arial"/>
                <a:cs typeface="Arial"/>
                <a:sym typeface="Arial"/>
                <a:hlinkClick r:id="rId3"/>
              </a:rPr>
              <a:t>https://uni.edu/storm/downloads/middleschool/Criteria%20Pollutants%20final%20update.pdf</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g34101cfa206_0_8"/>
          <p:cNvSpPr txBox="1"/>
          <p:nvPr>
            <p:ph type="title"/>
          </p:nvPr>
        </p:nvSpPr>
        <p:spPr>
          <a:xfrm>
            <a:off x="933383" y="3129800"/>
            <a:ext cx="4401300" cy="1842000"/>
          </a:xfrm>
          <a:prstGeom prst="rect">
            <a:avLst/>
          </a:prstGeom>
        </p:spPr>
        <p:txBody>
          <a:bodyPr anchorCtr="0" anchor="t" bIns="121900" lIns="121900" spcFirstLastPara="1" rIns="121900" wrap="square" tIns="121900">
            <a:normAutofit fontScale="90000"/>
          </a:bodyPr>
          <a:lstStyle/>
          <a:p>
            <a:pPr indent="0" lvl="0" marL="0" rtl="0" algn="l">
              <a:spcBef>
                <a:spcPts val="0"/>
              </a:spcBef>
              <a:spcAft>
                <a:spcPts val="0"/>
              </a:spcAft>
              <a:buNone/>
            </a:pPr>
            <a:r>
              <a:rPr lang="en-US"/>
              <a:t>Lesson created with the support of the Arizona STEM Acceleration Project </a:t>
            </a:r>
            <a:endParaRPr/>
          </a:p>
        </p:txBody>
      </p:sp>
      <p:pic>
        <p:nvPicPr>
          <p:cNvPr id="320" name="Google Shape;320;g34101cfa206_0_8"/>
          <p:cNvPicPr preferRelativeResize="0"/>
          <p:nvPr/>
        </p:nvPicPr>
        <p:blipFill rotWithShape="1">
          <a:blip r:embed="rId3">
            <a:alphaModFix/>
          </a:blip>
          <a:srcRect b="0" l="0" r="0" t="0"/>
          <a:stretch/>
        </p:blipFill>
        <p:spPr>
          <a:xfrm>
            <a:off x="7657038" y="2596388"/>
            <a:ext cx="2752725" cy="2752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4"/>
          <p:cNvSpPr txBox="1"/>
          <p:nvPr>
            <p:ph type="title"/>
          </p:nvPr>
        </p:nvSpPr>
        <p:spPr>
          <a:xfrm>
            <a:off x="973325" y="434950"/>
            <a:ext cx="4401300" cy="10437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dk1"/>
              </a:buClr>
              <a:buSzPts val="2400"/>
              <a:buFont typeface="Arial"/>
              <a:buNone/>
            </a:pPr>
            <a:r>
              <a:rPr lang="en-US" sz="3600"/>
              <a:t>Standards</a:t>
            </a:r>
            <a:endParaRPr sz="5600"/>
          </a:p>
        </p:txBody>
      </p:sp>
      <p:sp>
        <p:nvSpPr>
          <p:cNvPr id="174" name="Google Shape;174;p4"/>
          <p:cNvSpPr txBox="1"/>
          <p:nvPr>
            <p:ph idx="4294967295" type="body"/>
          </p:nvPr>
        </p:nvSpPr>
        <p:spPr>
          <a:xfrm>
            <a:off x="6529400" y="1526100"/>
            <a:ext cx="4826100" cy="3816900"/>
          </a:xfrm>
          <a:prstGeom prst="rect">
            <a:avLst/>
          </a:prstGeom>
          <a:noFill/>
          <a:ln>
            <a:noFill/>
          </a:ln>
        </p:spPr>
        <p:txBody>
          <a:bodyPr anchorCtr="0" anchor="t" bIns="45700" lIns="91425" spcFirstLastPara="1" rIns="91425" wrap="square" tIns="45700">
            <a:normAutofit/>
          </a:bodyPr>
          <a:lstStyle/>
          <a:p>
            <a:pPr indent="-330200" lvl="0" marL="457200" rtl="0" algn="l">
              <a:lnSpc>
                <a:spcPct val="100000"/>
              </a:lnSpc>
              <a:spcBef>
                <a:spcPts val="0"/>
              </a:spcBef>
              <a:spcAft>
                <a:spcPts val="0"/>
              </a:spcAft>
              <a:buClr>
                <a:schemeClr val="lt1"/>
              </a:buClr>
              <a:buSzPts val="1600"/>
              <a:buChar char="●"/>
            </a:pPr>
            <a:r>
              <a:t/>
            </a:r>
            <a:endParaRPr b="1" sz="1600">
              <a:solidFill>
                <a:schemeClr val="lt1"/>
              </a:solidFill>
            </a:endParaRPr>
          </a:p>
          <a:p>
            <a:pPr indent="-330200" lvl="0" marL="457200" rtl="0" algn="l">
              <a:lnSpc>
                <a:spcPct val="100000"/>
              </a:lnSpc>
              <a:spcBef>
                <a:spcPts val="0"/>
              </a:spcBef>
              <a:spcAft>
                <a:spcPts val="0"/>
              </a:spcAft>
              <a:buClr>
                <a:schemeClr val="lt1"/>
              </a:buClr>
              <a:buSzPts val="1600"/>
              <a:buChar char="●"/>
            </a:pPr>
            <a:r>
              <a:t/>
            </a:r>
            <a:endParaRPr b="1" sz="1600">
              <a:solidFill>
                <a:schemeClr val="lt1"/>
              </a:solidFill>
            </a:endParaRPr>
          </a:p>
        </p:txBody>
      </p:sp>
      <p:sp>
        <p:nvSpPr>
          <p:cNvPr id="175" name="Google Shape;175;p4"/>
          <p:cNvSpPr txBox="1"/>
          <p:nvPr>
            <p:ph idx="4294967295" type="body"/>
          </p:nvPr>
        </p:nvSpPr>
        <p:spPr>
          <a:xfrm>
            <a:off x="6627788" y="578651"/>
            <a:ext cx="4629300" cy="8238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1" lang="en-US" sz="3600">
                <a:solidFill>
                  <a:schemeClr val="dk2"/>
                </a:solidFill>
                <a:latin typeface="Arial"/>
                <a:ea typeface="Arial"/>
                <a:cs typeface="Arial"/>
                <a:sym typeface="Arial"/>
              </a:rPr>
              <a:t>Standards</a:t>
            </a:r>
            <a:endParaRPr b="1" sz="3600">
              <a:solidFill>
                <a:schemeClr val="dk2"/>
              </a:solidFill>
              <a:latin typeface="Arial"/>
              <a:ea typeface="Arial"/>
              <a:cs typeface="Arial"/>
              <a:sym typeface="Arial"/>
            </a:endParaRPr>
          </a:p>
        </p:txBody>
      </p:sp>
      <p:sp>
        <p:nvSpPr>
          <p:cNvPr id="176" name="Google Shape;176;p4"/>
          <p:cNvSpPr txBox="1"/>
          <p:nvPr>
            <p:ph idx="1" type="subTitle"/>
          </p:nvPr>
        </p:nvSpPr>
        <p:spPr>
          <a:xfrm>
            <a:off x="966600" y="1997250"/>
            <a:ext cx="4401300" cy="4359000"/>
          </a:xfrm>
          <a:prstGeom prst="rect">
            <a:avLst/>
          </a:prstGeom>
          <a:noFill/>
          <a:ln>
            <a:noFill/>
          </a:ln>
        </p:spPr>
        <p:txBody>
          <a:bodyPr anchorCtr="0" anchor="t" bIns="121900" lIns="121900" spcFirstLastPara="1" rIns="121900" wrap="square" tIns="121900">
            <a:normAutofit/>
          </a:bodyPr>
          <a:lstStyle/>
          <a:p>
            <a:pPr indent="0" lvl="0" marL="0" rtl="0" algn="l">
              <a:lnSpc>
                <a:spcPct val="100000"/>
              </a:lnSpc>
              <a:spcBef>
                <a:spcPts val="0"/>
              </a:spcBef>
              <a:spcAft>
                <a:spcPts val="0"/>
              </a:spcAft>
              <a:buSzPts val="2100"/>
              <a:buNone/>
            </a:pPr>
            <a:r>
              <a:rPr lang="en-US"/>
              <a:t>1.a Ask questions that arise from careful observation of phenomena, models, or unexpected results.</a:t>
            </a:r>
            <a:endParaRPr/>
          </a:p>
          <a:p>
            <a:pPr indent="0" lvl="0" marL="0" rtl="0" algn="l">
              <a:lnSpc>
                <a:spcPct val="100000"/>
              </a:lnSpc>
              <a:spcBef>
                <a:spcPts val="0"/>
              </a:spcBef>
              <a:spcAft>
                <a:spcPts val="0"/>
              </a:spcAft>
              <a:buSzPts val="2100"/>
              <a:buNone/>
            </a:pPr>
            <a:r>
              <a:t/>
            </a:r>
            <a:endParaRPr/>
          </a:p>
          <a:p>
            <a:pPr indent="0" lvl="0" marL="0" rtl="0" algn="l">
              <a:lnSpc>
                <a:spcPct val="100000"/>
              </a:lnSpc>
              <a:spcBef>
                <a:spcPts val="0"/>
              </a:spcBef>
              <a:spcAft>
                <a:spcPts val="0"/>
              </a:spcAft>
              <a:buSzPts val="2100"/>
              <a:buNone/>
            </a:pPr>
            <a:r>
              <a:rPr lang="en-US"/>
              <a:t>1.b Ask questions to clarify or identify evidence and the premise(s) of an argument.</a:t>
            </a:r>
            <a:endParaRPr/>
          </a:p>
          <a:p>
            <a:pPr indent="0" lvl="0" marL="0" rtl="0" algn="l">
              <a:lnSpc>
                <a:spcPct val="100000"/>
              </a:lnSpc>
              <a:spcBef>
                <a:spcPts val="0"/>
              </a:spcBef>
              <a:spcAft>
                <a:spcPts val="0"/>
              </a:spcAft>
              <a:buSzPts val="2100"/>
              <a:buNone/>
            </a:pPr>
            <a:r>
              <a:t/>
            </a:r>
            <a:endParaRPr/>
          </a:p>
          <a:p>
            <a:pPr indent="0" lvl="0" marL="0" rtl="0" algn="l">
              <a:lnSpc>
                <a:spcPct val="100000"/>
              </a:lnSpc>
              <a:spcBef>
                <a:spcPts val="0"/>
              </a:spcBef>
              <a:spcAft>
                <a:spcPts val="0"/>
              </a:spcAft>
              <a:buSzPts val="2100"/>
              <a:buNone/>
            </a:pPr>
            <a:r>
              <a:rPr lang="en-US"/>
              <a:t>6 e Apply scientific knowledge and evidence to explain real-world phenomena, examples, or events.</a:t>
            </a:r>
            <a:endParaRPr/>
          </a:p>
        </p:txBody>
      </p:sp>
      <p:sp>
        <p:nvSpPr>
          <p:cNvPr id="177" name="Google Shape;177;p4"/>
          <p:cNvSpPr txBox="1"/>
          <p:nvPr>
            <p:ph idx="2" type="body"/>
          </p:nvPr>
        </p:nvSpPr>
        <p:spPr>
          <a:xfrm>
            <a:off x="6692900" y="1997250"/>
            <a:ext cx="4499100" cy="4359000"/>
          </a:xfrm>
          <a:prstGeom prst="rect">
            <a:avLst/>
          </a:prstGeom>
          <a:noFill/>
          <a:ln>
            <a:noFill/>
          </a:ln>
        </p:spPr>
        <p:txBody>
          <a:bodyPr anchorCtr="0" anchor="t" bIns="121900" lIns="121900" spcFirstLastPara="1" rIns="121900" wrap="square" tIns="121900">
            <a:normAutofit/>
          </a:bodyPr>
          <a:lstStyle/>
          <a:p>
            <a:pPr indent="0" lvl="0" marL="0" rtl="0" algn="l">
              <a:lnSpc>
                <a:spcPct val="115000"/>
              </a:lnSpc>
              <a:spcBef>
                <a:spcPts val="0"/>
              </a:spcBef>
              <a:spcAft>
                <a:spcPts val="1600"/>
              </a:spcAft>
              <a:buSzPts val="1700"/>
              <a:buNone/>
            </a:pPr>
            <a:r>
              <a:rPr lang="en-US"/>
              <a:t>6.P1U1.3 Develop and use models to represent that matter is made up of smaller particles called atoms.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1" name="Shape 181"/>
        <p:cNvGrpSpPr/>
        <p:nvPr/>
      </p:nvGrpSpPr>
      <p:grpSpPr>
        <a:xfrm>
          <a:off x="0" y="0"/>
          <a:ext cx="0" cy="0"/>
          <a:chOff x="0" y="0"/>
          <a:chExt cx="0" cy="0"/>
        </a:xfrm>
      </p:grpSpPr>
      <p:sp>
        <p:nvSpPr>
          <p:cNvPr id="182" name="Google Shape;182;p5"/>
          <p:cNvSpPr txBox="1"/>
          <p:nvPr>
            <p:ph type="title"/>
          </p:nvPr>
        </p:nvSpPr>
        <p:spPr>
          <a:xfrm>
            <a:off x="972600" y="1758200"/>
            <a:ext cx="10251600" cy="713700"/>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100000"/>
              </a:lnSpc>
              <a:spcBef>
                <a:spcPts val="0"/>
              </a:spcBef>
              <a:spcAft>
                <a:spcPts val="0"/>
              </a:spcAft>
              <a:buSzPct val="111111"/>
              <a:buNone/>
            </a:pPr>
            <a:r>
              <a:rPr lang="en-US"/>
              <a:t>Objective(s):</a:t>
            </a:r>
            <a:endParaRPr/>
          </a:p>
        </p:txBody>
      </p:sp>
      <p:sp>
        <p:nvSpPr>
          <p:cNvPr id="183" name="Google Shape;183;p5"/>
          <p:cNvSpPr txBox="1"/>
          <p:nvPr>
            <p:ph idx="1" type="body"/>
          </p:nvPr>
        </p:nvSpPr>
        <p:spPr>
          <a:xfrm>
            <a:off x="972600" y="2771833"/>
            <a:ext cx="10251600" cy="3014700"/>
          </a:xfrm>
          <a:prstGeom prst="rect">
            <a:avLst/>
          </a:prstGeom>
          <a:noFill/>
          <a:ln>
            <a:noFill/>
          </a:ln>
        </p:spPr>
        <p:txBody>
          <a:bodyPr anchorCtr="0" anchor="t" bIns="121900" lIns="121900" spcFirstLastPara="1" rIns="121900" wrap="square" tIns="121900">
            <a:normAutofit/>
          </a:bodyPr>
          <a:lstStyle/>
          <a:p>
            <a:pPr indent="0" lvl="0" marL="0" rtl="0" algn="l">
              <a:lnSpc>
                <a:spcPct val="115000"/>
              </a:lnSpc>
              <a:spcBef>
                <a:spcPts val="0"/>
              </a:spcBef>
              <a:spcAft>
                <a:spcPts val="0"/>
              </a:spcAft>
              <a:buSzPts val="1700"/>
              <a:buNone/>
            </a:pPr>
            <a:r>
              <a:rPr lang="en-US"/>
              <a:t>Today I will:</a:t>
            </a:r>
            <a:endParaRPr/>
          </a:p>
          <a:p>
            <a:pPr indent="-336550" lvl="0" marL="457200" rtl="0" algn="l">
              <a:lnSpc>
                <a:spcPct val="115000"/>
              </a:lnSpc>
              <a:spcBef>
                <a:spcPts val="1600"/>
              </a:spcBef>
              <a:spcAft>
                <a:spcPts val="0"/>
              </a:spcAft>
              <a:buSzPts val="1700"/>
              <a:buChar char="●"/>
            </a:pPr>
            <a:r>
              <a:rPr lang="en-US"/>
              <a:t>interpret air quality data.</a:t>
            </a:r>
            <a:endParaRPr/>
          </a:p>
          <a:p>
            <a:pPr indent="-336550" lvl="0" marL="457200" rtl="0" algn="l">
              <a:lnSpc>
                <a:spcPct val="115000"/>
              </a:lnSpc>
              <a:spcBef>
                <a:spcPts val="0"/>
              </a:spcBef>
              <a:spcAft>
                <a:spcPts val="0"/>
              </a:spcAft>
              <a:buSzPts val="1700"/>
              <a:buChar char="●"/>
            </a:pPr>
            <a:r>
              <a:rPr lang="en-US"/>
              <a:t>research the 6 </a:t>
            </a:r>
            <a:r>
              <a:rPr lang="en-US"/>
              <a:t>criteria</a:t>
            </a:r>
            <a:r>
              <a:rPr lang="en-US"/>
              <a:t> pollutants to identify sources, health, and environmental effects.</a:t>
            </a:r>
            <a:endParaRPr/>
          </a:p>
          <a:p>
            <a:pPr indent="0" lvl="0" marL="457200" rtl="0" algn="l">
              <a:lnSpc>
                <a:spcPct val="115000"/>
              </a:lnSpc>
              <a:spcBef>
                <a:spcPts val="160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6"/>
          <p:cNvSpPr txBox="1"/>
          <p:nvPr>
            <p:ph type="title"/>
          </p:nvPr>
        </p:nvSpPr>
        <p:spPr>
          <a:xfrm>
            <a:off x="972600" y="730125"/>
            <a:ext cx="10251300" cy="713700"/>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100000"/>
              </a:lnSpc>
              <a:spcBef>
                <a:spcPts val="0"/>
              </a:spcBef>
              <a:spcAft>
                <a:spcPts val="0"/>
              </a:spcAft>
              <a:buSzPct val="111111"/>
              <a:buNone/>
            </a:pPr>
            <a:r>
              <a:rPr lang="en-US"/>
              <a:t>Agenda (70 minutes)</a:t>
            </a:r>
            <a:endParaRPr/>
          </a:p>
        </p:txBody>
      </p:sp>
      <p:sp>
        <p:nvSpPr>
          <p:cNvPr id="189" name="Google Shape;189;p6"/>
          <p:cNvSpPr txBox="1"/>
          <p:nvPr>
            <p:ph idx="1" type="body"/>
          </p:nvPr>
        </p:nvSpPr>
        <p:spPr>
          <a:xfrm>
            <a:off x="972425" y="1963900"/>
            <a:ext cx="3708900" cy="3822600"/>
          </a:xfrm>
          <a:prstGeom prst="rect">
            <a:avLst/>
          </a:prstGeom>
          <a:noFill/>
          <a:ln>
            <a:noFill/>
          </a:ln>
        </p:spPr>
        <p:txBody>
          <a:bodyPr anchorCtr="0" anchor="t" bIns="121900" lIns="121900" spcFirstLastPara="1" rIns="121900" wrap="square" tIns="121900">
            <a:normAutofit/>
          </a:bodyPr>
          <a:lstStyle/>
          <a:p>
            <a:pPr indent="-336550" lvl="0" marL="457200" rtl="0" algn="l">
              <a:lnSpc>
                <a:spcPct val="115000"/>
              </a:lnSpc>
              <a:spcBef>
                <a:spcPts val="0"/>
              </a:spcBef>
              <a:spcAft>
                <a:spcPts val="0"/>
              </a:spcAft>
              <a:buSzPts val="1700"/>
              <a:buChar char="●"/>
            </a:pPr>
            <a:r>
              <a:rPr lang="en-US"/>
              <a:t>slow reveal graph (warm up)</a:t>
            </a:r>
            <a:endParaRPr/>
          </a:p>
          <a:p>
            <a:pPr indent="-336550" lvl="0" marL="457200" rtl="0" algn="l">
              <a:lnSpc>
                <a:spcPct val="115000"/>
              </a:lnSpc>
              <a:spcBef>
                <a:spcPts val="0"/>
              </a:spcBef>
              <a:spcAft>
                <a:spcPts val="0"/>
              </a:spcAft>
              <a:buSzPts val="1700"/>
              <a:buChar char="●"/>
            </a:pPr>
            <a:r>
              <a:rPr lang="en-US"/>
              <a:t>video (whole class)</a:t>
            </a:r>
            <a:endParaRPr/>
          </a:p>
          <a:p>
            <a:pPr indent="-336550" lvl="0" marL="457200" rtl="0" algn="l">
              <a:lnSpc>
                <a:spcPct val="115000"/>
              </a:lnSpc>
              <a:spcBef>
                <a:spcPts val="0"/>
              </a:spcBef>
              <a:spcAft>
                <a:spcPts val="0"/>
              </a:spcAft>
              <a:buSzPts val="1700"/>
              <a:buChar char="●"/>
            </a:pPr>
            <a:r>
              <a:rPr lang="en-US"/>
              <a:t>research criteria pollutants (in pairs)</a:t>
            </a:r>
            <a:endParaRPr/>
          </a:p>
          <a:p>
            <a:pPr indent="-336550" lvl="0" marL="457200" rtl="0" algn="l">
              <a:lnSpc>
                <a:spcPct val="115000"/>
              </a:lnSpc>
              <a:spcBef>
                <a:spcPts val="0"/>
              </a:spcBef>
              <a:spcAft>
                <a:spcPts val="0"/>
              </a:spcAft>
              <a:buSzPts val="1700"/>
              <a:buChar char="●"/>
            </a:pPr>
            <a:r>
              <a:rPr lang="en-US"/>
              <a:t>game (whole group)</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3" name="Shape 193"/>
        <p:cNvGrpSpPr/>
        <p:nvPr/>
      </p:nvGrpSpPr>
      <p:grpSpPr>
        <a:xfrm>
          <a:off x="0" y="0"/>
          <a:ext cx="0" cy="0"/>
          <a:chOff x="0" y="0"/>
          <a:chExt cx="0" cy="0"/>
        </a:xfrm>
      </p:grpSpPr>
      <p:sp>
        <p:nvSpPr>
          <p:cNvPr id="194" name="Google Shape;194;p7"/>
          <p:cNvSpPr txBox="1"/>
          <p:nvPr>
            <p:ph type="title"/>
          </p:nvPr>
        </p:nvSpPr>
        <p:spPr>
          <a:xfrm>
            <a:off x="972600" y="1758200"/>
            <a:ext cx="10251600" cy="713700"/>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115000"/>
              </a:lnSpc>
              <a:spcBef>
                <a:spcPts val="0"/>
              </a:spcBef>
              <a:spcAft>
                <a:spcPts val="0"/>
              </a:spcAft>
              <a:buSzPct val="111111"/>
              <a:buNone/>
            </a:pPr>
            <a:r>
              <a:rPr lang="en-US"/>
              <a:t>Intro/Driving Question/Opening</a:t>
            </a:r>
            <a:endParaRPr/>
          </a:p>
          <a:p>
            <a:pPr indent="0" lvl="0" marL="0" rtl="0" algn="l">
              <a:lnSpc>
                <a:spcPct val="115000"/>
              </a:lnSpc>
              <a:spcBef>
                <a:spcPts val="0"/>
              </a:spcBef>
              <a:spcAft>
                <a:spcPts val="0"/>
              </a:spcAft>
              <a:buSzPct val="111111"/>
              <a:buNone/>
            </a:pPr>
            <a:r>
              <a:t/>
            </a:r>
            <a:endParaRPr/>
          </a:p>
          <a:p>
            <a:pPr indent="0" lvl="0" marL="0" rtl="0" algn="l">
              <a:lnSpc>
                <a:spcPct val="100000"/>
              </a:lnSpc>
              <a:spcBef>
                <a:spcPts val="0"/>
              </a:spcBef>
              <a:spcAft>
                <a:spcPts val="0"/>
              </a:spcAft>
              <a:buSzPct val="111111"/>
              <a:buNone/>
            </a:pPr>
            <a:r>
              <a:t/>
            </a:r>
            <a:endParaRPr/>
          </a:p>
        </p:txBody>
      </p:sp>
      <p:sp>
        <p:nvSpPr>
          <p:cNvPr id="195" name="Google Shape;195;p7"/>
          <p:cNvSpPr txBox="1"/>
          <p:nvPr>
            <p:ph idx="1" type="body"/>
          </p:nvPr>
        </p:nvSpPr>
        <p:spPr>
          <a:xfrm>
            <a:off x="1051700" y="2943158"/>
            <a:ext cx="10251600" cy="3014700"/>
          </a:xfrm>
          <a:prstGeom prst="rect">
            <a:avLst/>
          </a:prstGeom>
          <a:noFill/>
          <a:ln>
            <a:noFill/>
          </a:ln>
        </p:spPr>
        <p:txBody>
          <a:bodyPr anchorCtr="0" anchor="t" bIns="121900" lIns="121900" spcFirstLastPara="1" rIns="121900" wrap="square" tIns="121900">
            <a:normAutofit/>
          </a:bodyPr>
          <a:lstStyle/>
          <a:p>
            <a:pPr indent="0" lvl="0" marL="0" rtl="0" algn="l">
              <a:lnSpc>
                <a:spcPct val="115000"/>
              </a:lnSpc>
              <a:spcBef>
                <a:spcPts val="0"/>
              </a:spcBef>
              <a:spcAft>
                <a:spcPts val="0"/>
              </a:spcAft>
              <a:buSzPts val="1700"/>
              <a:buNone/>
            </a:pPr>
            <a:r>
              <a:rPr lang="en-US"/>
              <a:t>Slow reveal graph of Most Polluted Cities in America </a:t>
            </a:r>
            <a:endParaRPr/>
          </a:p>
          <a:p>
            <a:pPr indent="0" lvl="0" marL="0" rtl="0" algn="l">
              <a:lnSpc>
                <a:spcPct val="115000"/>
              </a:lnSpc>
              <a:spcBef>
                <a:spcPts val="1600"/>
              </a:spcBef>
              <a:spcAft>
                <a:spcPts val="0"/>
              </a:spcAft>
              <a:buSzPts val="1700"/>
              <a:buNone/>
            </a:pPr>
            <a:r>
              <a:t/>
            </a:r>
            <a:endParaRPr/>
          </a:p>
          <a:p>
            <a:pPr indent="0" lvl="0" marL="0" rtl="0" algn="l">
              <a:lnSpc>
                <a:spcPct val="115000"/>
              </a:lnSpc>
              <a:spcBef>
                <a:spcPts val="1600"/>
              </a:spcBef>
              <a:spcAft>
                <a:spcPts val="0"/>
              </a:spcAft>
              <a:buSzPts val="1700"/>
              <a:buNone/>
            </a:pPr>
            <a:r>
              <a:rPr lang="en-US"/>
              <a:t>What surprises you? </a:t>
            </a:r>
            <a:endParaRPr/>
          </a:p>
          <a:p>
            <a:pPr indent="0" lvl="0" marL="0" rtl="0" algn="l">
              <a:lnSpc>
                <a:spcPct val="115000"/>
              </a:lnSpc>
              <a:spcBef>
                <a:spcPts val="1600"/>
              </a:spcBef>
              <a:spcAft>
                <a:spcPts val="0"/>
              </a:spcAft>
              <a:buSzPts val="1700"/>
              <a:buNone/>
            </a:pPr>
            <a:r>
              <a:rPr lang="en-US"/>
              <a:t>What questions do you have?</a:t>
            </a:r>
            <a:endParaRPr/>
          </a:p>
          <a:p>
            <a:pPr indent="0" lvl="0" marL="0" rtl="0" algn="l">
              <a:lnSpc>
                <a:spcPct val="115000"/>
              </a:lnSpc>
              <a:spcBef>
                <a:spcPts val="1600"/>
              </a:spcBef>
              <a:spcAft>
                <a:spcPts val="1600"/>
              </a:spcAft>
              <a:buSzPts val="1700"/>
              <a:buNone/>
            </a:pPr>
            <a:r>
              <a:rPr lang="en-US"/>
              <a:t>Share video: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pic>
        <p:nvPicPr>
          <p:cNvPr id="200" name="Google Shape;200;g2bf092aca55_0_75"/>
          <p:cNvPicPr preferRelativeResize="0"/>
          <p:nvPr/>
        </p:nvPicPr>
        <p:blipFill rotWithShape="1">
          <a:blip r:embed="rId3">
            <a:alphaModFix/>
          </a:blip>
          <a:srcRect b="19966" l="41328" r="0" t="31525"/>
          <a:stretch/>
        </p:blipFill>
        <p:spPr>
          <a:xfrm>
            <a:off x="6131167" y="850600"/>
            <a:ext cx="5884701" cy="5676101"/>
          </a:xfrm>
          <a:prstGeom prst="rect">
            <a:avLst/>
          </a:prstGeom>
          <a:noFill/>
          <a:ln>
            <a:noFill/>
          </a:ln>
        </p:spPr>
      </p:pic>
      <p:sp>
        <p:nvSpPr>
          <p:cNvPr id="201" name="Google Shape;201;g2bf092aca55_0_75"/>
          <p:cNvSpPr txBox="1"/>
          <p:nvPr/>
        </p:nvSpPr>
        <p:spPr>
          <a:xfrm>
            <a:off x="557033" y="530067"/>
            <a:ext cx="5046000" cy="26055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US" sz="3500">
                <a:solidFill>
                  <a:schemeClr val="dk2"/>
                </a:solidFill>
              </a:rPr>
              <a:t>Warm up: study the graph.</a:t>
            </a:r>
            <a:endParaRPr sz="3500">
              <a:solidFill>
                <a:schemeClr val="dk2"/>
              </a:solidFill>
            </a:endParaRPr>
          </a:p>
          <a:p>
            <a:pPr indent="0" lvl="0" marL="0" rtl="0" algn="l">
              <a:spcBef>
                <a:spcPts val="0"/>
              </a:spcBef>
              <a:spcAft>
                <a:spcPts val="0"/>
              </a:spcAft>
              <a:buNone/>
            </a:pPr>
            <a:r>
              <a:t/>
            </a:r>
            <a:endParaRPr sz="3500">
              <a:solidFill>
                <a:schemeClr val="dk2"/>
              </a:solidFill>
            </a:endParaRPr>
          </a:p>
          <a:p>
            <a:pPr indent="0" lvl="0" marL="0" rtl="0" algn="l">
              <a:spcBef>
                <a:spcPts val="0"/>
              </a:spcBef>
              <a:spcAft>
                <a:spcPts val="0"/>
              </a:spcAft>
              <a:buNone/>
            </a:pPr>
            <a:r>
              <a:rPr lang="en-US" sz="3500">
                <a:solidFill>
                  <a:schemeClr val="dk2"/>
                </a:solidFill>
              </a:rPr>
              <a:t>Make at least two observations.</a:t>
            </a:r>
            <a:endParaRPr sz="3500">
              <a:solidFill>
                <a:schemeClr val="dk2"/>
              </a:solidFill>
            </a:endParaRPr>
          </a:p>
          <a:p>
            <a:pPr indent="0" lvl="0" marL="0" rtl="0" algn="l">
              <a:spcBef>
                <a:spcPts val="0"/>
              </a:spcBef>
              <a:spcAft>
                <a:spcPts val="0"/>
              </a:spcAft>
              <a:buNone/>
            </a:pPr>
            <a:r>
              <a:t/>
            </a:r>
            <a:endParaRPr sz="2400">
              <a:solidFill>
                <a:schemeClr val="dk2"/>
              </a:solidFill>
            </a:endParaRPr>
          </a:p>
          <a:p>
            <a:pPr indent="0" lvl="0" marL="0" rtl="0" algn="l">
              <a:spcBef>
                <a:spcPts val="0"/>
              </a:spcBef>
              <a:spcAft>
                <a:spcPts val="0"/>
              </a:spcAft>
              <a:buNone/>
            </a:pPr>
            <a:r>
              <a:t/>
            </a:r>
            <a:endParaRPr sz="2400">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id="206" name="Google Shape;206;g2bf092aca55_0_80"/>
          <p:cNvPicPr preferRelativeResize="0"/>
          <p:nvPr/>
        </p:nvPicPr>
        <p:blipFill rotWithShape="1">
          <a:blip r:embed="rId3">
            <a:alphaModFix/>
          </a:blip>
          <a:srcRect b="18805" l="0" r="0" t="31991"/>
          <a:stretch/>
        </p:blipFill>
        <p:spPr>
          <a:xfrm>
            <a:off x="3485533" y="1257367"/>
            <a:ext cx="8477499" cy="4866467"/>
          </a:xfrm>
          <a:prstGeom prst="rect">
            <a:avLst/>
          </a:prstGeom>
          <a:noFill/>
          <a:ln>
            <a:noFill/>
          </a:ln>
        </p:spPr>
      </p:pic>
      <p:sp>
        <p:nvSpPr>
          <p:cNvPr id="207" name="Google Shape;207;g2bf092aca55_0_80"/>
          <p:cNvSpPr/>
          <p:nvPr/>
        </p:nvSpPr>
        <p:spPr>
          <a:xfrm>
            <a:off x="4073633" y="4716300"/>
            <a:ext cx="2919900" cy="778800"/>
          </a:xfrm>
          <a:prstGeom prst="rect">
            <a:avLst/>
          </a:prstGeom>
          <a:solidFill>
            <a:srgbClr val="F5F9FC"/>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208" name="Google Shape;208;g2bf092aca55_0_80"/>
          <p:cNvSpPr/>
          <p:nvPr/>
        </p:nvSpPr>
        <p:spPr>
          <a:xfrm>
            <a:off x="3759200" y="3632200"/>
            <a:ext cx="3234300" cy="778800"/>
          </a:xfrm>
          <a:prstGeom prst="rect">
            <a:avLst/>
          </a:prstGeom>
          <a:solidFill>
            <a:srgbClr val="F5F9FC"/>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209" name="Google Shape;209;g2bf092aca55_0_80"/>
          <p:cNvSpPr/>
          <p:nvPr/>
        </p:nvSpPr>
        <p:spPr>
          <a:xfrm>
            <a:off x="3669367" y="1931167"/>
            <a:ext cx="3324300" cy="1701300"/>
          </a:xfrm>
          <a:prstGeom prst="rect">
            <a:avLst/>
          </a:prstGeom>
          <a:solidFill>
            <a:srgbClr val="F5F9FC"/>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210" name="Google Shape;210;g2bf092aca55_0_80"/>
          <p:cNvSpPr txBox="1"/>
          <p:nvPr/>
        </p:nvSpPr>
        <p:spPr>
          <a:xfrm>
            <a:off x="137767" y="365367"/>
            <a:ext cx="3009600" cy="50163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US" sz="3100">
                <a:solidFill>
                  <a:schemeClr val="dk2"/>
                </a:solidFill>
              </a:rPr>
              <a:t>What new information do you have?</a:t>
            </a:r>
            <a:endParaRPr sz="3100">
              <a:solidFill>
                <a:schemeClr val="dk2"/>
              </a:solidFill>
            </a:endParaRPr>
          </a:p>
          <a:p>
            <a:pPr indent="0" lvl="0" marL="0" rtl="0" algn="l">
              <a:spcBef>
                <a:spcPts val="0"/>
              </a:spcBef>
              <a:spcAft>
                <a:spcPts val="0"/>
              </a:spcAft>
              <a:buNone/>
            </a:pPr>
            <a:r>
              <a:t/>
            </a:r>
            <a:endParaRPr sz="3100">
              <a:solidFill>
                <a:schemeClr val="dk2"/>
              </a:solidFill>
            </a:endParaRPr>
          </a:p>
          <a:p>
            <a:pPr indent="0" lvl="0" marL="0" rtl="0" algn="l">
              <a:spcBef>
                <a:spcPts val="0"/>
              </a:spcBef>
              <a:spcAft>
                <a:spcPts val="0"/>
              </a:spcAft>
              <a:buNone/>
            </a:pPr>
            <a:r>
              <a:rPr lang="en-US" sz="3100">
                <a:solidFill>
                  <a:schemeClr val="dk2"/>
                </a:solidFill>
              </a:rPr>
              <a:t>What do you think this graph might be showing?</a:t>
            </a:r>
            <a:endParaRPr sz="3100">
              <a:solidFill>
                <a:schemeClr val="dk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pic>
        <p:nvPicPr>
          <p:cNvPr id="215" name="Google Shape;215;g2bf092aca55_0_88"/>
          <p:cNvPicPr preferRelativeResize="0"/>
          <p:nvPr/>
        </p:nvPicPr>
        <p:blipFill rotWithShape="1">
          <a:blip r:embed="rId3">
            <a:alphaModFix/>
          </a:blip>
          <a:srcRect b="18340" l="0" r="0" t="0"/>
          <a:stretch/>
        </p:blipFill>
        <p:spPr>
          <a:xfrm>
            <a:off x="4979867" y="214850"/>
            <a:ext cx="6747633" cy="6428299"/>
          </a:xfrm>
          <a:prstGeom prst="rect">
            <a:avLst/>
          </a:prstGeom>
          <a:noFill/>
          <a:ln>
            <a:noFill/>
          </a:ln>
        </p:spPr>
      </p:pic>
      <p:sp>
        <p:nvSpPr>
          <p:cNvPr id="216" name="Google Shape;216;g2bf092aca55_0_88"/>
          <p:cNvSpPr/>
          <p:nvPr/>
        </p:nvSpPr>
        <p:spPr>
          <a:xfrm>
            <a:off x="7744433" y="2162200"/>
            <a:ext cx="3471900" cy="607500"/>
          </a:xfrm>
          <a:prstGeom prst="rect">
            <a:avLst/>
          </a:prstGeom>
          <a:solidFill>
            <a:srgbClr val="F5F9FC"/>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cxnSp>
        <p:nvCxnSpPr>
          <p:cNvPr id="217" name="Google Shape;217;g2bf092aca55_0_88"/>
          <p:cNvCxnSpPr/>
          <p:nvPr/>
        </p:nvCxnSpPr>
        <p:spPr>
          <a:xfrm flipH="1">
            <a:off x="10199933" y="1877700"/>
            <a:ext cx="299700" cy="674100"/>
          </a:xfrm>
          <a:prstGeom prst="straightConnector1">
            <a:avLst/>
          </a:prstGeom>
          <a:noFill/>
          <a:ln cap="flat" cmpd="sng" w="38100">
            <a:solidFill>
              <a:srgbClr val="CC0000"/>
            </a:solidFill>
            <a:prstDash val="solid"/>
            <a:round/>
            <a:headEnd len="med" w="med" type="none"/>
            <a:tailEnd len="med" w="med" type="triangle"/>
          </a:ln>
        </p:spPr>
      </p:cxnSp>
      <p:sp>
        <p:nvSpPr>
          <p:cNvPr id="218" name="Google Shape;218;g2bf092aca55_0_88"/>
          <p:cNvSpPr txBox="1"/>
          <p:nvPr/>
        </p:nvSpPr>
        <p:spPr>
          <a:xfrm>
            <a:off x="242567" y="515100"/>
            <a:ext cx="4267500" cy="44919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US" sz="3300">
                <a:solidFill>
                  <a:schemeClr val="dk2"/>
                </a:solidFill>
              </a:rPr>
              <a:t>What questions do you have?</a:t>
            </a:r>
            <a:endParaRPr sz="3300">
              <a:solidFill>
                <a:schemeClr val="dk2"/>
              </a:solidFill>
            </a:endParaRPr>
          </a:p>
          <a:p>
            <a:pPr indent="0" lvl="0" marL="0" rtl="0" algn="l">
              <a:spcBef>
                <a:spcPts val="0"/>
              </a:spcBef>
              <a:spcAft>
                <a:spcPts val="0"/>
              </a:spcAft>
              <a:buNone/>
            </a:pPr>
            <a:r>
              <a:t/>
            </a:r>
            <a:endParaRPr sz="3300">
              <a:solidFill>
                <a:schemeClr val="dk2"/>
              </a:solidFill>
            </a:endParaRPr>
          </a:p>
          <a:p>
            <a:pPr indent="0" lvl="0" marL="0" rtl="0" algn="l">
              <a:spcBef>
                <a:spcPts val="0"/>
              </a:spcBef>
              <a:spcAft>
                <a:spcPts val="0"/>
              </a:spcAft>
              <a:buNone/>
            </a:pPr>
            <a:r>
              <a:t/>
            </a:r>
            <a:endParaRPr sz="3300">
              <a:solidFill>
                <a:schemeClr val="dk2"/>
              </a:solidFill>
            </a:endParaRPr>
          </a:p>
          <a:p>
            <a:pPr indent="0" lvl="0" marL="0" rtl="0" algn="l">
              <a:spcBef>
                <a:spcPts val="0"/>
              </a:spcBef>
              <a:spcAft>
                <a:spcPts val="0"/>
              </a:spcAft>
              <a:buNone/>
            </a:pPr>
            <a:r>
              <a:rPr lang="en-US" sz="3300">
                <a:solidFill>
                  <a:schemeClr val="dk2"/>
                </a:solidFill>
              </a:rPr>
              <a:t>What do you think the line (marked by a red arrow) represents? </a:t>
            </a:r>
            <a:endParaRPr sz="3300">
              <a:solidFill>
                <a:schemeClr val="dk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ASU-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