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2192000" cy="6858000"/>
  <p:notesSz cx="6858000" cy="9144000"/>
  <p:embeddedFontLst>
    <p:embeddedFont>
      <p:font typeface="Lato" panose="020F0502020204030203" pitchFamily="34" charset="0"/>
      <p:regular r:id="rId31"/>
      <p:bold r:id="rId32"/>
      <p:italic r:id="rId33"/>
      <p:boldItalic r:id="rId34"/>
    </p:embeddedFont>
    <p:embeddedFont>
      <p:font typeface="Roboto Medium" panose="02000000000000000000" pitchFamily="2"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5" roundtripDataSignature="AMtx7mgDQdA6trEaqVslxsyEPK04bdWZK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3" d="100"/>
          <a:sy n="53" d="100"/>
        </p:scale>
        <p:origin x="84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4.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5"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Title Slide</a:t>
            </a:r>
            <a:endParaRPr/>
          </a:p>
          <a:p>
            <a:pPr marL="0" lvl="0" indent="0" algn="l" rtl="0">
              <a:lnSpc>
                <a:spcPct val="100000"/>
              </a:lnSpc>
              <a:spcBef>
                <a:spcPts val="0"/>
              </a:spcBef>
              <a:spcAft>
                <a:spcPts val="0"/>
              </a:spcAft>
              <a:buSzPts val="1100"/>
              <a:buNone/>
            </a:pPr>
            <a:r>
              <a:rPr lang="en-US"/>
              <a:t>Include the grade level, your name, and the date submitted/created</a:t>
            </a:r>
            <a:endParaRPr/>
          </a:p>
        </p:txBody>
      </p:sp>
      <p:sp>
        <p:nvSpPr>
          <p:cNvPr id="112" name="Google Shape;112;p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6aa636a6f0_0_1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6aa636a6f0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6aa636a6f0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u="sng"/>
              <a:t>Intro/Anticipatory Set/Opening</a:t>
            </a:r>
            <a:endParaRPr u="sng"/>
          </a:p>
          <a:p>
            <a:pPr marL="0" lvl="0" indent="0" algn="l" rtl="0">
              <a:lnSpc>
                <a:spcPct val="100000"/>
              </a:lnSpc>
              <a:spcBef>
                <a:spcPts val="0"/>
              </a:spcBef>
              <a:spcAft>
                <a:spcPts val="0"/>
              </a:spcAft>
              <a:buSzPts val="1100"/>
              <a:buNone/>
            </a:pPr>
            <a:r>
              <a:rPr lang="en-US"/>
              <a:t>Please include how the lesson opens and engages students’ interest.</a:t>
            </a:r>
            <a:endParaRPr/>
          </a:p>
          <a:p>
            <a:pPr marL="0" lvl="0" indent="0" algn="l" rtl="0">
              <a:lnSpc>
                <a:spcPct val="100000"/>
              </a:lnSpc>
              <a:spcBef>
                <a:spcPts val="0"/>
              </a:spcBef>
              <a:spcAft>
                <a:spcPts val="0"/>
              </a:spcAft>
              <a:buSzPts val="1100"/>
              <a:buNone/>
            </a:pPr>
            <a:endParaRPr/>
          </a:p>
        </p:txBody>
      </p:sp>
      <p:sp>
        <p:nvSpPr>
          <p:cNvPr id="176" name="Google Shape;176;g26aa636a6f0_0_1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80000"/>
              </a:lnSpc>
              <a:spcBef>
                <a:spcPts val="0"/>
              </a:spcBef>
              <a:spcAft>
                <a:spcPts val="0"/>
              </a:spcAft>
              <a:buSzPts val="1100"/>
              <a:buNone/>
            </a:pPr>
            <a:r>
              <a:rPr lang="en-US" u="sng"/>
              <a:t>Hands-On Activity:</a:t>
            </a:r>
            <a:r>
              <a:rPr lang="en-US"/>
              <a:t> Include step by step instructions, how students are best grouped, and notes that will be helpful to a teacher downloading the lesson. A picture may be helpful that shows how the materials or activity are set up.</a:t>
            </a:r>
            <a:endParaRPr/>
          </a:p>
        </p:txBody>
      </p:sp>
      <p:sp>
        <p:nvSpPr>
          <p:cNvPr id="182" name="Google Shape;182;p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6aa636a6f0_0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6aa636a6f0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6aa636a6f0_0_17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26aa636a6f0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38c794485d_0_2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338c794485d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38c794485d_0_3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338c794485d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38c794485d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338c794485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38c794485d_0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38c794485d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38c794485d_0_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338c794485d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u="sng"/>
              <a:t>Notes and Materials:</a:t>
            </a:r>
            <a:r>
              <a:rPr lang="en-US"/>
              <a:t> This slide can be hidden or skipped when delivering the lesson.</a:t>
            </a:r>
            <a:endParaRPr/>
          </a:p>
          <a:p>
            <a:pPr marL="0" lvl="0" indent="0" algn="l" rtl="0">
              <a:lnSpc>
                <a:spcPct val="100000"/>
              </a:lnSpc>
              <a:spcBef>
                <a:spcPts val="0"/>
              </a:spcBef>
              <a:spcAft>
                <a:spcPts val="0"/>
              </a:spcAft>
              <a:buSzPts val="1100"/>
              <a:buNone/>
            </a:pPr>
            <a:r>
              <a:rPr lang="en-US"/>
              <a:t>See the example lesson for ideas of what to include. This should be any specific notes that would be helpful for a teacher who downloads this lesson. You should also include any details of the context (taught in a class, club, etc.) Also, a detailed list of materials needed for the activity.</a:t>
            </a:r>
            <a:endParaRPr/>
          </a:p>
        </p:txBody>
      </p:sp>
      <p:sp>
        <p:nvSpPr>
          <p:cNvPr id="119" name="Google Shape;119;p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8c794485d_0_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8c794485d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38c794485d_0_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38c794485d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38c794485d_0_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338c794485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338c794485d_0_2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338c794485d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6aa636a6f0_0_18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26aa636a6f0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6aa636a6f0_0_18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26aa636a6f0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u="sng">
                <a:solidFill>
                  <a:schemeClr val="dk1"/>
                </a:solidFill>
              </a:rPr>
              <a:t>Assessment:</a:t>
            </a:r>
            <a:r>
              <a:rPr lang="en-US">
                <a:solidFill>
                  <a:schemeClr val="dk1"/>
                </a:solidFill>
              </a:rPr>
              <a:t> Give specific ideas or suggestions for how this activity might be assessed. It can be helpful to include both formative and summative assessment ideas.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2" name="Google Shape;26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u="sng">
                <a:solidFill>
                  <a:schemeClr val="dk1"/>
                </a:solidFill>
              </a:rPr>
              <a:t>Differentiation (remediation and enrichment):</a:t>
            </a:r>
            <a:r>
              <a:rPr lang="en-US">
                <a:solidFill>
                  <a:schemeClr val="dk1"/>
                </a:solidFill>
              </a:rPr>
              <a:t> This slide should be hidden or not shared with students. This is an opportunity to make suggestions on how to modify the lesson/assessments to reach a wide range of students.</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38806dc675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338806dc67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u="sng">
                <a:solidFill>
                  <a:schemeClr val="dk1"/>
                </a:solidFill>
              </a:rPr>
              <a:t>Standards:</a:t>
            </a:r>
            <a:r>
              <a:rPr lang="en-US">
                <a:solidFill>
                  <a:schemeClr val="dk1"/>
                </a:solidFill>
              </a:rPr>
              <a:t> A list of standards aligned to the activity. </a:t>
            </a:r>
            <a:endParaRPr u="sng"/>
          </a:p>
        </p:txBody>
      </p:sp>
      <p:sp>
        <p:nvSpPr>
          <p:cNvPr id="126" name="Google Shape;126;p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u="sng"/>
              <a:t>Objective(s):</a:t>
            </a:r>
            <a:r>
              <a:rPr lang="en-US"/>
              <a:t> Please include one or more objectives for your lesson (1-3 minutes)</a:t>
            </a:r>
            <a:endParaRPr/>
          </a:p>
        </p:txBody>
      </p:sp>
      <p:sp>
        <p:nvSpPr>
          <p:cNvPr id="135" name="Google Shape;135;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 name="Google Shape;14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u="sng">
                <a:solidFill>
                  <a:schemeClr val="dk1"/>
                </a:solidFill>
              </a:rPr>
              <a:t>Agenda &amp; Timeframe:</a:t>
            </a:r>
            <a:r>
              <a:rPr lang="en-US">
                <a:solidFill>
                  <a:schemeClr val="dk1"/>
                </a:solidFill>
              </a:rPr>
              <a:t> Read (1 minute)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What is the lesson timeline and how long will the lesson take.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u="sng"/>
              <a:t>Intro/Anticipatory Set/Opening</a:t>
            </a:r>
            <a:endParaRPr u="sng"/>
          </a:p>
          <a:p>
            <a:pPr marL="0" lvl="0" indent="0" algn="l" rtl="0">
              <a:lnSpc>
                <a:spcPct val="100000"/>
              </a:lnSpc>
              <a:spcBef>
                <a:spcPts val="0"/>
              </a:spcBef>
              <a:spcAft>
                <a:spcPts val="0"/>
              </a:spcAft>
              <a:buSzPts val="1100"/>
              <a:buNone/>
            </a:pPr>
            <a:r>
              <a:rPr lang="en-US"/>
              <a:t>Please include how the lesson opens and engages students’ interest.</a:t>
            </a:r>
            <a:endParaRPr/>
          </a:p>
          <a:p>
            <a:pPr marL="0" lvl="0" indent="0" algn="l" rtl="0">
              <a:lnSpc>
                <a:spcPct val="100000"/>
              </a:lnSpc>
              <a:spcBef>
                <a:spcPts val="0"/>
              </a:spcBef>
              <a:spcAft>
                <a:spcPts val="0"/>
              </a:spcAft>
              <a:buSzPts val="1100"/>
              <a:buNone/>
            </a:pPr>
            <a:endParaRPr/>
          </a:p>
        </p:txBody>
      </p:sp>
      <p:sp>
        <p:nvSpPr>
          <p:cNvPr id="148" name="Google Shape;148;p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6aa636a6f0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6aa636a6f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6aa636a6f0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26aa636a6f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6aa636a6f0_0_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6aa636a6f0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12"/>
          <p:cNvSpPr/>
          <p:nvPr/>
        </p:nvSpPr>
        <p:spPr>
          <a:xfrm>
            <a:off x="0" y="0"/>
            <a:ext cx="12192000" cy="650400"/>
          </a:xfrm>
          <a:prstGeom prst="rect">
            <a:avLst/>
          </a:prstGeom>
          <a:solidFill>
            <a:srgbClr val="FFC627"/>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 name="Google Shape;11;p12"/>
          <p:cNvGrpSpPr/>
          <p:nvPr/>
        </p:nvGrpSpPr>
        <p:grpSpPr>
          <a:xfrm>
            <a:off x="1107036" y="1588427"/>
            <a:ext cx="994316" cy="61102"/>
            <a:chOff x="4580561" y="2589004"/>
            <a:chExt cx="1064464" cy="25200"/>
          </a:xfrm>
        </p:grpSpPr>
        <p:sp>
          <p:nvSpPr>
            <p:cNvPr id="12" name="Google Shape;12;p12"/>
            <p:cNvSpPr/>
            <p:nvPr/>
          </p:nvSpPr>
          <p:spPr>
            <a:xfrm rot="-5400000">
              <a:off x="5366325" y="2335504"/>
              <a:ext cx="25200" cy="532200"/>
            </a:xfrm>
            <a:prstGeom prst="rect">
              <a:avLst/>
            </a:prstGeom>
            <a:solidFill>
              <a:srgbClr val="8C1D4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12"/>
            <p:cNvSpPr/>
            <p:nvPr/>
          </p:nvSpPr>
          <p:spPr>
            <a:xfrm rot="-5400000">
              <a:off x="4836311" y="2333254"/>
              <a:ext cx="25200" cy="536700"/>
            </a:xfrm>
            <a:prstGeom prst="rect">
              <a:avLst/>
            </a:prstGeom>
            <a:solidFill>
              <a:srgbClr val="FFC627"/>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 name="Google Shape;14;p12"/>
          <p:cNvSpPr txBox="1">
            <a:spLocks noGrp="1"/>
          </p:cNvSpPr>
          <p:nvPr>
            <p:ph type="ctrTitle"/>
          </p:nvPr>
        </p:nvSpPr>
        <p:spPr>
          <a:xfrm>
            <a:off x="972600" y="1763267"/>
            <a:ext cx="10250700" cy="22197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5600"/>
              <a:buFont typeface="Arial"/>
              <a:buNone/>
              <a:defRPr sz="5600">
                <a:latin typeface="Arial"/>
                <a:ea typeface="Arial"/>
                <a:cs typeface="Arial"/>
                <a:sym typeface="Arial"/>
              </a:defRPr>
            </a:lvl1pPr>
            <a:lvl2pPr lvl="1" algn="l">
              <a:lnSpc>
                <a:spcPct val="100000"/>
              </a:lnSpc>
              <a:spcBef>
                <a:spcPts val="0"/>
              </a:spcBef>
              <a:spcAft>
                <a:spcPts val="0"/>
              </a:spcAft>
              <a:buSzPts val="5600"/>
              <a:buNone/>
              <a:defRPr sz="5600"/>
            </a:lvl2pPr>
            <a:lvl3pPr lvl="2" algn="l">
              <a:lnSpc>
                <a:spcPct val="100000"/>
              </a:lnSpc>
              <a:spcBef>
                <a:spcPts val="0"/>
              </a:spcBef>
              <a:spcAft>
                <a:spcPts val="0"/>
              </a:spcAft>
              <a:buSzPts val="5600"/>
              <a:buNone/>
              <a:defRPr sz="5600"/>
            </a:lvl3pPr>
            <a:lvl4pPr lvl="3" algn="l">
              <a:lnSpc>
                <a:spcPct val="100000"/>
              </a:lnSpc>
              <a:spcBef>
                <a:spcPts val="0"/>
              </a:spcBef>
              <a:spcAft>
                <a:spcPts val="0"/>
              </a:spcAft>
              <a:buSzPts val="5600"/>
              <a:buNone/>
              <a:defRPr sz="5600"/>
            </a:lvl4pPr>
            <a:lvl5pPr lvl="4" algn="l">
              <a:lnSpc>
                <a:spcPct val="100000"/>
              </a:lnSpc>
              <a:spcBef>
                <a:spcPts val="0"/>
              </a:spcBef>
              <a:spcAft>
                <a:spcPts val="0"/>
              </a:spcAft>
              <a:buSzPts val="5600"/>
              <a:buNone/>
              <a:defRPr sz="5600"/>
            </a:lvl5pPr>
            <a:lvl6pPr lvl="5" algn="l">
              <a:lnSpc>
                <a:spcPct val="100000"/>
              </a:lnSpc>
              <a:spcBef>
                <a:spcPts val="0"/>
              </a:spcBef>
              <a:spcAft>
                <a:spcPts val="0"/>
              </a:spcAft>
              <a:buSzPts val="5600"/>
              <a:buNone/>
              <a:defRPr sz="5600"/>
            </a:lvl6pPr>
            <a:lvl7pPr lvl="6" algn="l">
              <a:lnSpc>
                <a:spcPct val="100000"/>
              </a:lnSpc>
              <a:spcBef>
                <a:spcPts val="0"/>
              </a:spcBef>
              <a:spcAft>
                <a:spcPts val="0"/>
              </a:spcAft>
              <a:buSzPts val="5600"/>
              <a:buNone/>
              <a:defRPr sz="5600"/>
            </a:lvl7pPr>
            <a:lvl8pPr lvl="7" algn="l">
              <a:lnSpc>
                <a:spcPct val="100000"/>
              </a:lnSpc>
              <a:spcBef>
                <a:spcPts val="0"/>
              </a:spcBef>
              <a:spcAft>
                <a:spcPts val="0"/>
              </a:spcAft>
              <a:buSzPts val="5600"/>
              <a:buNone/>
              <a:defRPr sz="5600"/>
            </a:lvl8pPr>
            <a:lvl9pPr lvl="8" algn="l">
              <a:lnSpc>
                <a:spcPct val="100000"/>
              </a:lnSpc>
              <a:spcBef>
                <a:spcPts val="0"/>
              </a:spcBef>
              <a:spcAft>
                <a:spcPts val="0"/>
              </a:spcAft>
              <a:buSzPts val="5600"/>
              <a:buNone/>
              <a:defRPr sz="5600"/>
            </a:lvl9pPr>
          </a:lstStyle>
          <a:p>
            <a:endParaRPr/>
          </a:p>
        </p:txBody>
      </p:sp>
      <p:sp>
        <p:nvSpPr>
          <p:cNvPr id="15" name="Google Shape;15;p12"/>
          <p:cNvSpPr txBox="1">
            <a:spLocks noGrp="1"/>
          </p:cNvSpPr>
          <p:nvPr>
            <p:ph type="subTitle" idx="1"/>
          </p:nvPr>
        </p:nvSpPr>
        <p:spPr>
          <a:xfrm>
            <a:off x="972837" y="4230533"/>
            <a:ext cx="10250700" cy="721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2100"/>
              <a:buFont typeface="Roboto Medium"/>
              <a:buNone/>
              <a:defRPr sz="2100">
                <a:latin typeface="Roboto Medium"/>
                <a:ea typeface="Roboto Medium"/>
                <a:cs typeface="Roboto Medium"/>
                <a:sym typeface="Roboto Medium"/>
              </a:defRPr>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a:endParaRPr/>
          </a:p>
        </p:txBody>
      </p:sp>
      <p:sp>
        <p:nvSpPr>
          <p:cNvPr id="16" name="Google Shape;16;p12"/>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0"/>
        <p:cNvGrpSpPr/>
        <p:nvPr/>
      </p:nvGrpSpPr>
      <p:grpSpPr>
        <a:xfrm>
          <a:off x="0" y="0"/>
          <a:ext cx="0" cy="0"/>
          <a:chOff x="0" y="0"/>
          <a:chExt cx="0" cy="0"/>
        </a:xfrm>
      </p:grpSpPr>
      <p:sp>
        <p:nvSpPr>
          <p:cNvPr id="81" name="Google Shape;81;p21"/>
          <p:cNvSpPr/>
          <p:nvPr/>
        </p:nvSpPr>
        <p:spPr>
          <a:xfrm>
            <a:off x="0" y="0"/>
            <a:ext cx="12192000" cy="650400"/>
          </a:xfrm>
          <a:prstGeom prst="rect">
            <a:avLst/>
          </a:prstGeom>
          <a:solidFill>
            <a:srgbClr val="FFC627"/>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2" name="Google Shape;82;p21"/>
          <p:cNvGrpSpPr/>
          <p:nvPr/>
        </p:nvGrpSpPr>
        <p:grpSpPr>
          <a:xfrm>
            <a:off x="1107036" y="1588427"/>
            <a:ext cx="994316" cy="61102"/>
            <a:chOff x="4580561" y="2589004"/>
            <a:chExt cx="1064464" cy="25200"/>
          </a:xfrm>
        </p:grpSpPr>
        <p:sp>
          <p:nvSpPr>
            <p:cNvPr id="83" name="Google Shape;83;p21"/>
            <p:cNvSpPr/>
            <p:nvPr/>
          </p:nvSpPr>
          <p:spPr>
            <a:xfrm rot="-5400000">
              <a:off x="5366325" y="2335504"/>
              <a:ext cx="25200" cy="5322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21"/>
            <p:cNvSpPr/>
            <p:nvPr/>
          </p:nvSpPr>
          <p:spPr>
            <a:xfrm rot="-5400000">
              <a:off x="4836311" y="2333254"/>
              <a:ext cx="25200" cy="5367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5" name="Google Shape;85;p21"/>
          <p:cNvSpPr txBox="1">
            <a:spLocks noGrp="1"/>
          </p:cNvSpPr>
          <p:nvPr>
            <p:ph type="title"/>
          </p:nvPr>
        </p:nvSpPr>
        <p:spPr>
          <a:xfrm>
            <a:off x="973333" y="1758200"/>
            <a:ext cx="4401300" cy="18420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500"/>
              <a:buNone/>
              <a:defRPr sz="3500"/>
            </a:lvl1pPr>
            <a:lvl2pPr lvl="1" algn="l">
              <a:lnSpc>
                <a:spcPct val="100000"/>
              </a:lnSpc>
              <a:spcBef>
                <a:spcPts val="0"/>
              </a:spcBef>
              <a:spcAft>
                <a:spcPts val="0"/>
              </a:spcAft>
              <a:buSzPts val="3500"/>
              <a:buNone/>
              <a:defRPr sz="3500"/>
            </a:lvl2pPr>
            <a:lvl3pPr lvl="2" algn="l">
              <a:lnSpc>
                <a:spcPct val="100000"/>
              </a:lnSpc>
              <a:spcBef>
                <a:spcPts val="0"/>
              </a:spcBef>
              <a:spcAft>
                <a:spcPts val="0"/>
              </a:spcAft>
              <a:buSzPts val="3500"/>
              <a:buNone/>
              <a:defRPr sz="3500"/>
            </a:lvl3pPr>
            <a:lvl4pPr lvl="3" algn="l">
              <a:lnSpc>
                <a:spcPct val="100000"/>
              </a:lnSpc>
              <a:spcBef>
                <a:spcPts val="0"/>
              </a:spcBef>
              <a:spcAft>
                <a:spcPts val="0"/>
              </a:spcAft>
              <a:buSzPts val="3500"/>
              <a:buNone/>
              <a:defRPr sz="3500"/>
            </a:lvl4pPr>
            <a:lvl5pPr lvl="4" algn="l">
              <a:lnSpc>
                <a:spcPct val="100000"/>
              </a:lnSpc>
              <a:spcBef>
                <a:spcPts val="0"/>
              </a:spcBef>
              <a:spcAft>
                <a:spcPts val="0"/>
              </a:spcAft>
              <a:buSzPts val="3500"/>
              <a:buNone/>
              <a:defRPr sz="3500"/>
            </a:lvl5pPr>
            <a:lvl6pPr lvl="5" algn="l">
              <a:lnSpc>
                <a:spcPct val="100000"/>
              </a:lnSpc>
              <a:spcBef>
                <a:spcPts val="0"/>
              </a:spcBef>
              <a:spcAft>
                <a:spcPts val="0"/>
              </a:spcAft>
              <a:buSzPts val="3500"/>
              <a:buNone/>
              <a:defRPr sz="3500"/>
            </a:lvl6pPr>
            <a:lvl7pPr lvl="6" algn="l">
              <a:lnSpc>
                <a:spcPct val="100000"/>
              </a:lnSpc>
              <a:spcBef>
                <a:spcPts val="0"/>
              </a:spcBef>
              <a:spcAft>
                <a:spcPts val="0"/>
              </a:spcAft>
              <a:buSzPts val="3500"/>
              <a:buNone/>
              <a:defRPr sz="3500"/>
            </a:lvl7pPr>
            <a:lvl8pPr lvl="7" algn="l">
              <a:lnSpc>
                <a:spcPct val="100000"/>
              </a:lnSpc>
              <a:spcBef>
                <a:spcPts val="0"/>
              </a:spcBef>
              <a:spcAft>
                <a:spcPts val="0"/>
              </a:spcAft>
              <a:buSzPts val="3500"/>
              <a:buNone/>
              <a:defRPr sz="3500"/>
            </a:lvl8pPr>
            <a:lvl9pPr lvl="8" algn="l">
              <a:lnSpc>
                <a:spcPct val="100000"/>
              </a:lnSpc>
              <a:spcBef>
                <a:spcPts val="0"/>
              </a:spcBef>
              <a:spcAft>
                <a:spcPts val="0"/>
              </a:spcAft>
              <a:buSzPts val="3500"/>
              <a:buNone/>
              <a:defRPr sz="3500"/>
            </a:lvl9pPr>
          </a:lstStyle>
          <a:p>
            <a:endParaRPr/>
          </a:p>
        </p:txBody>
      </p:sp>
      <p:sp>
        <p:nvSpPr>
          <p:cNvPr id="86" name="Google Shape;86;p21"/>
          <p:cNvSpPr txBox="1">
            <a:spLocks noGrp="1"/>
          </p:cNvSpPr>
          <p:nvPr>
            <p:ph type="body" idx="1"/>
          </p:nvPr>
        </p:nvSpPr>
        <p:spPr>
          <a:xfrm>
            <a:off x="961633" y="3708967"/>
            <a:ext cx="4401300" cy="2130000"/>
          </a:xfrm>
          <a:prstGeom prst="rect">
            <a:avLst/>
          </a:prstGeom>
          <a:noFill/>
          <a:ln>
            <a:noFill/>
          </a:ln>
        </p:spPr>
        <p:txBody>
          <a:bodyPr spcFirstLastPara="1" wrap="square" lIns="121900" tIns="121900" rIns="121900" bIns="121900" anchor="t" anchorCtr="0">
            <a:normAutofit/>
          </a:bodyPr>
          <a:lstStyle>
            <a:lvl1pPr marL="457200" lvl="0" indent="-336550" algn="l">
              <a:lnSpc>
                <a:spcPct val="115000"/>
              </a:lnSpc>
              <a:spcBef>
                <a:spcPts val="0"/>
              </a:spcBef>
              <a:spcAft>
                <a:spcPts val="0"/>
              </a:spcAft>
              <a:buSzPts val="1700"/>
              <a:buChar char="●"/>
              <a:defRPr/>
            </a:lvl1pPr>
            <a:lvl2pPr marL="914400" lvl="1" indent="-323850" algn="l">
              <a:lnSpc>
                <a:spcPct val="115000"/>
              </a:lnSpc>
              <a:spcBef>
                <a:spcPts val="0"/>
              </a:spcBef>
              <a:spcAft>
                <a:spcPts val="0"/>
              </a:spcAft>
              <a:buSzPts val="1500"/>
              <a:buChar char="○"/>
              <a:defRPr/>
            </a:lvl2pPr>
            <a:lvl3pPr marL="1371600" lvl="2" indent="-323850" algn="l">
              <a:lnSpc>
                <a:spcPct val="115000"/>
              </a:lnSpc>
              <a:spcBef>
                <a:spcPts val="0"/>
              </a:spcBef>
              <a:spcAft>
                <a:spcPts val="0"/>
              </a:spcAft>
              <a:buSzPts val="1500"/>
              <a:buChar char="■"/>
              <a:defRPr/>
            </a:lvl3pPr>
            <a:lvl4pPr marL="1828800" lvl="3" indent="-323850" algn="l">
              <a:lnSpc>
                <a:spcPct val="115000"/>
              </a:lnSpc>
              <a:spcBef>
                <a:spcPts val="0"/>
              </a:spcBef>
              <a:spcAft>
                <a:spcPts val="0"/>
              </a:spcAft>
              <a:buSzPts val="1500"/>
              <a:buChar char="●"/>
              <a:defRPr/>
            </a:lvl4pPr>
            <a:lvl5pPr marL="2286000" lvl="4" indent="-323850" algn="l">
              <a:lnSpc>
                <a:spcPct val="115000"/>
              </a:lnSpc>
              <a:spcBef>
                <a:spcPts val="0"/>
              </a:spcBef>
              <a:spcAft>
                <a:spcPts val="0"/>
              </a:spcAft>
              <a:buSzPts val="1500"/>
              <a:buChar char="○"/>
              <a:defRPr/>
            </a:lvl5pPr>
            <a:lvl6pPr marL="2743200" lvl="5" indent="-323850" algn="l">
              <a:lnSpc>
                <a:spcPct val="115000"/>
              </a:lnSpc>
              <a:spcBef>
                <a:spcPts val="0"/>
              </a:spcBef>
              <a:spcAft>
                <a:spcPts val="0"/>
              </a:spcAft>
              <a:buSzPts val="1500"/>
              <a:buChar char="■"/>
              <a:defRPr/>
            </a:lvl6pPr>
            <a:lvl7pPr marL="3200400" lvl="6" indent="-323850" algn="l">
              <a:lnSpc>
                <a:spcPct val="115000"/>
              </a:lnSpc>
              <a:spcBef>
                <a:spcPts val="0"/>
              </a:spcBef>
              <a:spcAft>
                <a:spcPts val="0"/>
              </a:spcAft>
              <a:buSzPts val="1500"/>
              <a:buChar char="●"/>
              <a:defRPr/>
            </a:lvl7pPr>
            <a:lvl8pPr marL="3657600" lvl="7" indent="-323850" algn="l">
              <a:lnSpc>
                <a:spcPct val="115000"/>
              </a:lnSpc>
              <a:spcBef>
                <a:spcPts val="0"/>
              </a:spcBef>
              <a:spcAft>
                <a:spcPts val="0"/>
              </a:spcAft>
              <a:buSzPts val="1500"/>
              <a:buChar char="○"/>
              <a:defRPr/>
            </a:lvl8pPr>
            <a:lvl9pPr marL="4114800" lvl="8" indent="-323850" algn="l">
              <a:lnSpc>
                <a:spcPct val="115000"/>
              </a:lnSpc>
              <a:spcBef>
                <a:spcPts val="0"/>
              </a:spcBef>
              <a:spcAft>
                <a:spcPts val="0"/>
              </a:spcAft>
              <a:buSzPts val="1500"/>
              <a:buChar char="■"/>
              <a:defRPr/>
            </a:lvl9pPr>
          </a:lstStyle>
          <a:p>
            <a:endParaRPr/>
          </a:p>
        </p:txBody>
      </p:sp>
      <p:sp>
        <p:nvSpPr>
          <p:cNvPr id="87" name="Google Shape;87;p21"/>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FF7F32"/>
        </a:solidFill>
        <a:effectLst/>
      </p:bgPr>
    </p:bg>
    <p:spTree>
      <p:nvGrpSpPr>
        <p:cNvPr id="1" name="Shape 88"/>
        <p:cNvGrpSpPr/>
        <p:nvPr/>
      </p:nvGrpSpPr>
      <p:grpSpPr>
        <a:xfrm>
          <a:off x="0" y="0"/>
          <a:ext cx="0" cy="0"/>
          <a:chOff x="0" y="0"/>
          <a:chExt cx="0" cy="0"/>
        </a:xfrm>
      </p:grpSpPr>
      <p:grpSp>
        <p:nvGrpSpPr>
          <p:cNvPr id="89" name="Google Shape;89;p22"/>
          <p:cNvGrpSpPr/>
          <p:nvPr/>
        </p:nvGrpSpPr>
        <p:grpSpPr>
          <a:xfrm>
            <a:off x="1107036" y="5558926"/>
            <a:ext cx="994316" cy="61102"/>
            <a:chOff x="4580561" y="2589004"/>
            <a:chExt cx="1064464" cy="25200"/>
          </a:xfrm>
        </p:grpSpPr>
        <p:sp>
          <p:nvSpPr>
            <p:cNvPr id="90" name="Google Shape;90;p22"/>
            <p:cNvSpPr/>
            <p:nvPr/>
          </p:nvSpPr>
          <p:spPr>
            <a:xfrm rot="-5400000">
              <a:off x="5366325" y="2335504"/>
              <a:ext cx="25200" cy="5322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22"/>
            <p:cNvSpPr/>
            <p:nvPr/>
          </p:nvSpPr>
          <p:spPr>
            <a:xfrm rot="-5400000">
              <a:off x="4836311" y="2333254"/>
              <a:ext cx="25200" cy="5367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2" name="Google Shape;92;p22"/>
          <p:cNvSpPr txBox="1">
            <a:spLocks noGrp="1"/>
          </p:cNvSpPr>
          <p:nvPr>
            <p:ph type="title"/>
          </p:nvPr>
        </p:nvSpPr>
        <p:spPr>
          <a:xfrm>
            <a:off x="972600" y="1152400"/>
            <a:ext cx="9361500" cy="3980100"/>
          </a:xfrm>
          <a:prstGeom prst="rect">
            <a:avLst/>
          </a:prstGeom>
          <a:noFill/>
          <a:ln>
            <a:noFill/>
          </a:ln>
        </p:spPr>
        <p:txBody>
          <a:bodyPr spcFirstLastPara="1" wrap="square" lIns="121900" tIns="121900" rIns="121900" bIns="121900"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93" name="Google Shape;93;p22"/>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4"/>
        <p:cNvGrpSpPr/>
        <p:nvPr/>
      </p:nvGrpSpPr>
      <p:grpSpPr>
        <a:xfrm>
          <a:off x="0" y="0"/>
          <a:ext cx="0" cy="0"/>
          <a:chOff x="0" y="0"/>
          <a:chExt cx="0" cy="0"/>
        </a:xfrm>
      </p:grpSpPr>
      <p:sp>
        <p:nvSpPr>
          <p:cNvPr id="95" name="Google Shape;95;p23"/>
          <p:cNvSpPr txBox="1">
            <a:spLocks noGrp="1"/>
          </p:cNvSpPr>
          <p:nvPr>
            <p:ph type="body" idx="1"/>
          </p:nvPr>
        </p:nvSpPr>
        <p:spPr>
          <a:xfrm>
            <a:off x="966600" y="5830068"/>
            <a:ext cx="10263300" cy="614100"/>
          </a:xfrm>
          <a:prstGeom prst="rect">
            <a:avLst/>
          </a:prstGeom>
          <a:noFill/>
          <a:ln>
            <a:noFill/>
          </a:ln>
        </p:spPr>
        <p:txBody>
          <a:bodyPr spcFirstLastPara="1" wrap="square" lIns="121900" tIns="121900" rIns="121900" bIns="121900" anchor="ctr" anchorCtr="0">
            <a:normAutofit/>
          </a:bodyPr>
          <a:lstStyle>
            <a:lvl1pPr marL="457200" lvl="0" indent="-228600" algn="l">
              <a:lnSpc>
                <a:spcPct val="100000"/>
              </a:lnSpc>
              <a:spcBef>
                <a:spcPts val="0"/>
              </a:spcBef>
              <a:spcAft>
                <a:spcPts val="0"/>
              </a:spcAft>
              <a:buSzPts val="1700"/>
              <a:buNone/>
              <a:defRPr/>
            </a:lvl1pPr>
          </a:lstStyle>
          <a:p>
            <a:endParaRPr/>
          </a:p>
        </p:txBody>
      </p:sp>
      <p:sp>
        <p:nvSpPr>
          <p:cNvPr id="96" name="Google Shape;96;p23"/>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rgbClr val="4AB7C4"/>
        </a:solidFill>
        <a:effectLst/>
      </p:bgPr>
    </p:bg>
    <p:spTree>
      <p:nvGrpSpPr>
        <p:cNvPr id="1" name="Shape 97"/>
        <p:cNvGrpSpPr/>
        <p:nvPr/>
      </p:nvGrpSpPr>
      <p:grpSpPr>
        <a:xfrm>
          <a:off x="0" y="0"/>
          <a:ext cx="0" cy="0"/>
          <a:chOff x="0" y="0"/>
          <a:chExt cx="0" cy="0"/>
        </a:xfrm>
      </p:grpSpPr>
      <p:grpSp>
        <p:nvGrpSpPr>
          <p:cNvPr id="98" name="Google Shape;98;p24"/>
          <p:cNvGrpSpPr/>
          <p:nvPr/>
        </p:nvGrpSpPr>
        <p:grpSpPr>
          <a:xfrm>
            <a:off x="1107036" y="5558926"/>
            <a:ext cx="994316" cy="61102"/>
            <a:chOff x="4580561" y="2589004"/>
            <a:chExt cx="1064464" cy="25200"/>
          </a:xfrm>
        </p:grpSpPr>
        <p:sp>
          <p:nvSpPr>
            <p:cNvPr id="99" name="Google Shape;99;p24"/>
            <p:cNvSpPr/>
            <p:nvPr/>
          </p:nvSpPr>
          <p:spPr>
            <a:xfrm rot="-5400000">
              <a:off x="5366325" y="2335504"/>
              <a:ext cx="25200" cy="5322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24"/>
            <p:cNvSpPr/>
            <p:nvPr/>
          </p:nvSpPr>
          <p:spPr>
            <a:xfrm rot="-5400000">
              <a:off x="4836311" y="2333254"/>
              <a:ext cx="25200" cy="5367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1" name="Google Shape;101;p24"/>
          <p:cNvSpPr txBox="1">
            <a:spLocks noGrp="1"/>
          </p:cNvSpPr>
          <p:nvPr>
            <p:ph type="title" hasCustomPrompt="1"/>
          </p:nvPr>
        </p:nvSpPr>
        <p:spPr>
          <a:xfrm>
            <a:off x="972600" y="978600"/>
            <a:ext cx="10251300" cy="16596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Clr>
                <a:schemeClr val="lt1"/>
              </a:buClr>
              <a:buSzPts val="10700"/>
              <a:buNone/>
              <a:defRPr sz="10700">
                <a:solidFill>
                  <a:schemeClr val="lt1"/>
                </a:solidFill>
              </a:defRPr>
            </a:lvl1pPr>
            <a:lvl2pPr lvl="1" algn="l">
              <a:lnSpc>
                <a:spcPct val="100000"/>
              </a:lnSpc>
              <a:spcBef>
                <a:spcPts val="0"/>
              </a:spcBef>
              <a:spcAft>
                <a:spcPts val="0"/>
              </a:spcAft>
              <a:buClr>
                <a:schemeClr val="lt1"/>
              </a:buClr>
              <a:buSzPts val="10700"/>
              <a:buNone/>
              <a:defRPr sz="10700">
                <a:solidFill>
                  <a:schemeClr val="lt1"/>
                </a:solidFill>
              </a:defRPr>
            </a:lvl2pPr>
            <a:lvl3pPr lvl="2" algn="l">
              <a:lnSpc>
                <a:spcPct val="100000"/>
              </a:lnSpc>
              <a:spcBef>
                <a:spcPts val="0"/>
              </a:spcBef>
              <a:spcAft>
                <a:spcPts val="0"/>
              </a:spcAft>
              <a:buClr>
                <a:schemeClr val="lt1"/>
              </a:buClr>
              <a:buSzPts val="10700"/>
              <a:buNone/>
              <a:defRPr sz="10700">
                <a:solidFill>
                  <a:schemeClr val="lt1"/>
                </a:solidFill>
              </a:defRPr>
            </a:lvl3pPr>
            <a:lvl4pPr lvl="3" algn="l">
              <a:lnSpc>
                <a:spcPct val="100000"/>
              </a:lnSpc>
              <a:spcBef>
                <a:spcPts val="0"/>
              </a:spcBef>
              <a:spcAft>
                <a:spcPts val="0"/>
              </a:spcAft>
              <a:buClr>
                <a:schemeClr val="lt1"/>
              </a:buClr>
              <a:buSzPts val="10700"/>
              <a:buNone/>
              <a:defRPr sz="10700">
                <a:solidFill>
                  <a:schemeClr val="lt1"/>
                </a:solidFill>
              </a:defRPr>
            </a:lvl4pPr>
            <a:lvl5pPr lvl="4" algn="l">
              <a:lnSpc>
                <a:spcPct val="100000"/>
              </a:lnSpc>
              <a:spcBef>
                <a:spcPts val="0"/>
              </a:spcBef>
              <a:spcAft>
                <a:spcPts val="0"/>
              </a:spcAft>
              <a:buClr>
                <a:schemeClr val="lt1"/>
              </a:buClr>
              <a:buSzPts val="10700"/>
              <a:buNone/>
              <a:defRPr sz="10700">
                <a:solidFill>
                  <a:schemeClr val="lt1"/>
                </a:solidFill>
              </a:defRPr>
            </a:lvl5pPr>
            <a:lvl6pPr lvl="5" algn="l">
              <a:lnSpc>
                <a:spcPct val="100000"/>
              </a:lnSpc>
              <a:spcBef>
                <a:spcPts val="0"/>
              </a:spcBef>
              <a:spcAft>
                <a:spcPts val="0"/>
              </a:spcAft>
              <a:buClr>
                <a:schemeClr val="lt1"/>
              </a:buClr>
              <a:buSzPts val="10700"/>
              <a:buNone/>
              <a:defRPr sz="10700">
                <a:solidFill>
                  <a:schemeClr val="lt1"/>
                </a:solidFill>
              </a:defRPr>
            </a:lvl6pPr>
            <a:lvl7pPr lvl="6" algn="l">
              <a:lnSpc>
                <a:spcPct val="100000"/>
              </a:lnSpc>
              <a:spcBef>
                <a:spcPts val="0"/>
              </a:spcBef>
              <a:spcAft>
                <a:spcPts val="0"/>
              </a:spcAft>
              <a:buClr>
                <a:schemeClr val="lt1"/>
              </a:buClr>
              <a:buSzPts val="10700"/>
              <a:buNone/>
              <a:defRPr sz="10700">
                <a:solidFill>
                  <a:schemeClr val="lt1"/>
                </a:solidFill>
              </a:defRPr>
            </a:lvl7pPr>
            <a:lvl8pPr lvl="7" algn="l">
              <a:lnSpc>
                <a:spcPct val="100000"/>
              </a:lnSpc>
              <a:spcBef>
                <a:spcPts val="0"/>
              </a:spcBef>
              <a:spcAft>
                <a:spcPts val="0"/>
              </a:spcAft>
              <a:buClr>
                <a:schemeClr val="lt1"/>
              </a:buClr>
              <a:buSzPts val="10700"/>
              <a:buNone/>
              <a:defRPr sz="10700">
                <a:solidFill>
                  <a:schemeClr val="lt1"/>
                </a:solidFill>
              </a:defRPr>
            </a:lvl8pPr>
            <a:lvl9pPr lvl="8" algn="l">
              <a:lnSpc>
                <a:spcPct val="100000"/>
              </a:lnSpc>
              <a:spcBef>
                <a:spcPts val="0"/>
              </a:spcBef>
              <a:spcAft>
                <a:spcPts val="0"/>
              </a:spcAft>
              <a:buClr>
                <a:schemeClr val="lt1"/>
              </a:buClr>
              <a:buSzPts val="10700"/>
              <a:buNone/>
              <a:defRPr sz="10700">
                <a:solidFill>
                  <a:schemeClr val="lt1"/>
                </a:solidFill>
              </a:defRPr>
            </a:lvl9pPr>
          </a:lstStyle>
          <a:p>
            <a:r>
              <a:t>xx%</a:t>
            </a:r>
          </a:p>
        </p:txBody>
      </p:sp>
      <p:sp>
        <p:nvSpPr>
          <p:cNvPr id="102" name="Google Shape;102;p24"/>
          <p:cNvSpPr txBox="1">
            <a:spLocks noGrp="1"/>
          </p:cNvSpPr>
          <p:nvPr>
            <p:ph type="body" idx="1"/>
          </p:nvPr>
        </p:nvSpPr>
        <p:spPr>
          <a:xfrm>
            <a:off x="972600" y="3030517"/>
            <a:ext cx="10251300" cy="2107200"/>
          </a:xfrm>
          <a:prstGeom prst="rect">
            <a:avLst/>
          </a:prstGeom>
          <a:noFill/>
          <a:ln>
            <a:noFill/>
          </a:ln>
        </p:spPr>
        <p:txBody>
          <a:bodyPr spcFirstLastPara="1" wrap="square" lIns="121900" tIns="121900" rIns="121900" bIns="121900" anchor="t" anchorCtr="0">
            <a:normAutofit/>
          </a:bodyPr>
          <a:lstStyle>
            <a:lvl1pPr marL="457200" lvl="0" indent="-336550" algn="l">
              <a:lnSpc>
                <a:spcPct val="115000"/>
              </a:lnSpc>
              <a:spcBef>
                <a:spcPts val="0"/>
              </a:spcBef>
              <a:spcAft>
                <a:spcPts val="0"/>
              </a:spcAft>
              <a:buClr>
                <a:schemeClr val="lt1"/>
              </a:buClr>
              <a:buSzPts val="1700"/>
              <a:buChar char="●"/>
              <a:defRPr>
                <a:solidFill>
                  <a:schemeClr val="lt1"/>
                </a:solidFill>
              </a:defRPr>
            </a:lvl1pPr>
            <a:lvl2pPr marL="914400" lvl="1" indent="-323850" algn="l">
              <a:lnSpc>
                <a:spcPct val="115000"/>
              </a:lnSpc>
              <a:spcBef>
                <a:spcPts val="0"/>
              </a:spcBef>
              <a:spcAft>
                <a:spcPts val="0"/>
              </a:spcAft>
              <a:buClr>
                <a:schemeClr val="lt1"/>
              </a:buClr>
              <a:buSzPts val="1500"/>
              <a:buChar char="○"/>
              <a:defRPr>
                <a:solidFill>
                  <a:schemeClr val="lt1"/>
                </a:solidFill>
              </a:defRPr>
            </a:lvl2pPr>
            <a:lvl3pPr marL="1371600" lvl="2" indent="-323850" algn="l">
              <a:lnSpc>
                <a:spcPct val="115000"/>
              </a:lnSpc>
              <a:spcBef>
                <a:spcPts val="0"/>
              </a:spcBef>
              <a:spcAft>
                <a:spcPts val="0"/>
              </a:spcAft>
              <a:buClr>
                <a:schemeClr val="lt1"/>
              </a:buClr>
              <a:buSzPts val="1500"/>
              <a:buChar char="■"/>
              <a:defRPr>
                <a:solidFill>
                  <a:schemeClr val="lt1"/>
                </a:solidFill>
              </a:defRPr>
            </a:lvl3pPr>
            <a:lvl4pPr marL="1828800" lvl="3" indent="-323850" algn="l">
              <a:lnSpc>
                <a:spcPct val="115000"/>
              </a:lnSpc>
              <a:spcBef>
                <a:spcPts val="0"/>
              </a:spcBef>
              <a:spcAft>
                <a:spcPts val="0"/>
              </a:spcAft>
              <a:buClr>
                <a:schemeClr val="lt1"/>
              </a:buClr>
              <a:buSzPts val="1500"/>
              <a:buChar char="●"/>
              <a:defRPr>
                <a:solidFill>
                  <a:schemeClr val="lt1"/>
                </a:solidFill>
              </a:defRPr>
            </a:lvl4pPr>
            <a:lvl5pPr marL="2286000" lvl="4" indent="-323850" algn="l">
              <a:lnSpc>
                <a:spcPct val="115000"/>
              </a:lnSpc>
              <a:spcBef>
                <a:spcPts val="0"/>
              </a:spcBef>
              <a:spcAft>
                <a:spcPts val="0"/>
              </a:spcAft>
              <a:buClr>
                <a:schemeClr val="lt1"/>
              </a:buClr>
              <a:buSzPts val="1500"/>
              <a:buChar char="○"/>
              <a:defRPr>
                <a:solidFill>
                  <a:schemeClr val="lt1"/>
                </a:solidFill>
              </a:defRPr>
            </a:lvl5pPr>
            <a:lvl6pPr marL="2743200" lvl="5" indent="-323850" algn="l">
              <a:lnSpc>
                <a:spcPct val="115000"/>
              </a:lnSpc>
              <a:spcBef>
                <a:spcPts val="0"/>
              </a:spcBef>
              <a:spcAft>
                <a:spcPts val="0"/>
              </a:spcAft>
              <a:buClr>
                <a:schemeClr val="lt1"/>
              </a:buClr>
              <a:buSzPts val="1500"/>
              <a:buChar char="■"/>
              <a:defRPr>
                <a:solidFill>
                  <a:schemeClr val="lt1"/>
                </a:solidFill>
              </a:defRPr>
            </a:lvl6pPr>
            <a:lvl7pPr marL="3200400" lvl="6" indent="-323850" algn="l">
              <a:lnSpc>
                <a:spcPct val="115000"/>
              </a:lnSpc>
              <a:spcBef>
                <a:spcPts val="0"/>
              </a:spcBef>
              <a:spcAft>
                <a:spcPts val="0"/>
              </a:spcAft>
              <a:buClr>
                <a:schemeClr val="lt1"/>
              </a:buClr>
              <a:buSzPts val="1500"/>
              <a:buChar char="●"/>
              <a:defRPr>
                <a:solidFill>
                  <a:schemeClr val="lt1"/>
                </a:solidFill>
              </a:defRPr>
            </a:lvl7pPr>
            <a:lvl8pPr marL="3657600" lvl="7" indent="-323850" algn="l">
              <a:lnSpc>
                <a:spcPct val="115000"/>
              </a:lnSpc>
              <a:spcBef>
                <a:spcPts val="0"/>
              </a:spcBef>
              <a:spcAft>
                <a:spcPts val="0"/>
              </a:spcAft>
              <a:buClr>
                <a:schemeClr val="lt1"/>
              </a:buClr>
              <a:buSzPts val="1500"/>
              <a:buChar char="○"/>
              <a:defRPr>
                <a:solidFill>
                  <a:schemeClr val="lt1"/>
                </a:solidFill>
              </a:defRPr>
            </a:lvl8pPr>
            <a:lvl9pPr marL="4114800" lvl="8" indent="-323850" algn="l">
              <a:lnSpc>
                <a:spcPct val="115000"/>
              </a:lnSpc>
              <a:spcBef>
                <a:spcPts val="0"/>
              </a:spcBef>
              <a:spcAft>
                <a:spcPts val="0"/>
              </a:spcAft>
              <a:buClr>
                <a:schemeClr val="lt1"/>
              </a:buClr>
              <a:buSzPts val="1500"/>
              <a:buChar char="■"/>
              <a:defRPr>
                <a:solidFill>
                  <a:schemeClr val="lt1"/>
                </a:solidFill>
              </a:defRPr>
            </a:lvl9pPr>
          </a:lstStyle>
          <a:p>
            <a:endParaRPr/>
          </a:p>
        </p:txBody>
      </p:sp>
      <p:sp>
        <p:nvSpPr>
          <p:cNvPr id="103" name="Google Shape;103;p24"/>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4"/>
        <p:cNvGrpSpPr/>
        <p:nvPr/>
      </p:nvGrpSpPr>
      <p:grpSpPr>
        <a:xfrm>
          <a:off x="0" y="0"/>
          <a:ext cx="0" cy="0"/>
          <a:chOff x="0" y="0"/>
          <a:chExt cx="0" cy="0"/>
        </a:xfrm>
      </p:grpSpPr>
      <p:sp>
        <p:nvSpPr>
          <p:cNvPr id="105" name="Google Shape;105;p25"/>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6"/>
        <p:cNvGrpSpPr/>
        <p:nvPr/>
      </p:nvGrpSpPr>
      <p:grpSpPr>
        <a:xfrm>
          <a:off x="0" y="0"/>
          <a:ext cx="0" cy="0"/>
          <a:chOff x="0" y="0"/>
          <a:chExt cx="0" cy="0"/>
        </a:xfrm>
      </p:grpSpPr>
      <p:sp>
        <p:nvSpPr>
          <p:cNvPr id="107" name="Google Shape;107;p2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2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2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logo">
  <p:cSld name="SECTION_HEADER_1">
    <p:bg>
      <p:bgPr>
        <a:solidFill>
          <a:srgbClr val="8C1D40"/>
        </a:solidFill>
        <a:effectLst/>
      </p:bgPr>
    </p:bg>
    <p:spTree>
      <p:nvGrpSpPr>
        <p:cNvPr id="1" name="Shape 17"/>
        <p:cNvGrpSpPr/>
        <p:nvPr/>
      </p:nvGrpSpPr>
      <p:grpSpPr>
        <a:xfrm>
          <a:off x="0" y="0"/>
          <a:ext cx="0" cy="0"/>
          <a:chOff x="0" y="0"/>
          <a:chExt cx="0" cy="0"/>
        </a:xfrm>
      </p:grpSpPr>
      <p:grpSp>
        <p:nvGrpSpPr>
          <p:cNvPr id="18" name="Google Shape;18;p13"/>
          <p:cNvGrpSpPr/>
          <p:nvPr/>
        </p:nvGrpSpPr>
        <p:grpSpPr>
          <a:xfrm>
            <a:off x="3419586" y="1588427"/>
            <a:ext cx="994316" cy="61102"/>
            <a:chOff x="4580561" y="2589004"/>
            <a:chExt cx="1064464" cy="25200"/>
          </a:xfrm>
        </p:grpSpPr>
        <p:sp>
          <p:nvSpPr>
            <p:cNvPr id="19" name="Google Shape;19;p13"/>
            <p:cNvSpPr/>
            <p:nvPr/>
          </p:nvSpPr>
          <p:spPr>
            <a:xfrm rot="-5400000">
              <a:off x="5366325" y="2335504"/>
              <a:ext cx="25200" cy="5322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13"/>
            <p:cNvSpPr/>
            <p:nvPr/>
          </p:nvSpPr>
          <p:spPr>
            <a:xfrm rot="-5400000">
              <a:off x="4836311" y="2333254"/>
              <a:ext cx="25200" cy="5367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 name="Google Shape;21;p13"/>
          <p:cNvSpPr txBox="1">
            <a:spLocks noGrp="1"/>
          </p:cNvSpPr>
          <p:nvPr>
            <p:ph type="title"/>
          </p:nvPr>
        </p:nvSpPr>
        <p:spPr>
          <a:xfrm>
            <a:off x="3224975" y="1763275"/>
            <a:ext cx="8573700" cy="20247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22" name="Google Shape;22;p13"/>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23" name="Google Shape;23;p13"/>
          <p:cNvSpPr/>
          <p:nvPr/>
        </p:nvSpPr>
        <p:spPr>
          <a:xfrm>
            <a:off x="0" y="-94400"/>
            <a:ext cx="3146400" cy="69525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4"/>
        <p:cNvGrpSpPr/>
        <p:nvPr/>
      </p:nvGrpSpPr>
      <p:grpSpPr>
        <a:xfrm>
          <a:off x="0" y="0"/>
          <a:ext cx="0" cy="0"/>
          <a:chOff x="0" y="0"/>
          <a:chExt cx="0" cy="0"/>
        </a:xfrm>
      </p:grpSpPr>
      <p:sp>
        <p:nvSpPr>
          <p:cNvPr id="25" name="Google Shape;25;p14"/>
          <p:cNvSpPr/>
          <p:nvPr/>
        </p:nvSpPr>
        <p:spPr>
          <a:xfrm>
            <a:off x="0" y="0"/>
            <a:ext cx="6096000" cy="6858000"/>
          </a:xfrm>
          <a:prstGeom prst="rect">
            <a:avLst/>
          </a:prstGeom>
          <a:solidFill>
            <a:srgbClr val="F3F3F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6" name="Google Shape;26;p14"/>
          <p:cNvGrpSpPr/>
          <p:nvPr/>
        </p:nvGrpSpPr>
        <p:grpSpPr>
          <a:xfrm>
            <a:off x="1107036" y="1588427"/>
            <a:ext cx="994316" cy="61102"/>
            <a:chOff x="4580561" y="2589004"/>
            <a:chExt cx="1064464" cy="25200"/>
          </a:xfrm>
        </p:grpSpPr>
        <p:sp>
          <p:nvSpPr>
            <p:cNvPr id="27" name="Google Shape;27;p14"/>
            <p:cNvSpPr/>
            <p:nvPr/>
          </p:nvSpPr>
          <p:spPr>
            <a:xfrm rot="-5400000">
              <a:off x="5366325" y="2335504"/>
              <a:ext cx="25200" cy="532200"/>
            </a:xfrm>
            <a:prstGeom prst="rect">
              <a:avLst/>
            </a:prstGeom>
            <a:solidFill>
              <a:srgbClr val="78BE2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14"/>
            <p:cNvSpPr/>
            <p:nvPr/>
          </p:nvSpPr>
          <p:spPr>
            <a:xfrm rot="-5400000">
              <a:off x="4836311" y="2333254"/>
              <a:ext cx="25200" cy="536700"/>
            </a:xfrm>
            <a:prstGeom prst="rect">
              <a:avLst/>
            </a:prstGeom>
            <a:solidFill>
              <a:srgbClr val="FF7F3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 name="Google Shape;29;p14"/>
          <p:cNvSpPr txBox="1">
            <a:spLocks noGrp="1"/>
          </p:cNvSpPr>
          <p:nvPr>
            <p:ph type="title"/>
          </p:nvPr>
        </p:nvSpPr>
        <p:spPr>
          <a:xfrm>
            <a:off x="973325" y="176675"/>
            <a:ext cx="4401300" cy="1302000"/>
          </a:xfrm>
          <a:prstGeom prst="rect">
            <a:avLst/>
          </a:prstGeom>
          <a:noFill/>
          <a:ln>
            <a:noFill/>
          </a:ln>
        </p:spPr>
        <p:txBody>
          <a:bodyPr spcFirstLastPara="1" wrap="square" lIns="121900" tIns="121900" rIns="121900" bIns="121900" anchor="b" anchorCtr="0">
            <a:normAutofit/>
          </a:bodyPr>
          <a:lstStyle>
            <a:lvl1pPr lvl="0" algn="l">
              <a:lnSpc>
                <a:spcPct val="100000"/>
              </a:lnSpc>
              <a:spcBef>
                <a:spcPts val="0"/>
              </a:spcBef>
              <a:spcAft>
                <a:spcPts val="0"/>
              </a:spcAft>
              <a:buSzPts val="3500"/>
              <a:buNone/>
              <a:defRPr sz="3500"/>
            </a:lvl1pPr>
            <a:lvl2pPr lvl="1" algn="l">
              <a:lnSpc>
                <a:spcPct val="100000"/>
              </a:lnSpc>
              <a:spcBef>
                <a:spcPts val="0"/>
              </a:spcBef>
              <a:spcAft>
                <a:spcPts val="0"/>
              </a:spcAft>
              <a:buSzPts val="3500"/>
              <a:buNone/>
              <a:defRPr sz="3500"/>
            </a:lvl2pPr>
            <a:lvl3pPr lvl="2" algn="l">
              <a:lnSpc>
                <a:spcPct val="100000"/>
              </a:lnSpc>
              <a:spcBef>
                <a:spcPts val="0"/>
              </a:spcBef>
              <a:spcAft>
                <a:spcPts val="0"/>
              </a:spcAft>
              <a:buSzPts val="3500"/>
              <a:buNone/>
              <a:defRPr sz="3500"/>
            </a:lvl3pPr>
            <a:lvl4pPr lvl="3" algn="l">
              <a:lnSpc>
                <a:spcPct val="100000"/>
              </a:lnSpc>
              <a:spcBef>
                <a:spcPts val="0"/>
              </a:spcBef>
              <a:spcAft>
                <a:spcPts val="0"/>
              </a:spcAft>
              <a:buSzPts val="3500"/>
              <a:buNone/>
              <a:defRPr sz="3500"/>
            </a:lvl4pPr>
            <a:lvl5pPr lvl="4" algn="l">
              <a:lnSpc>
                <a:spcPct val="100000"/>
              </a:lnSpc>
              <a:spcBef>
                <a:spcPts val="0"/>
              </a:spcBef>
              <a:spcAft>
                <a:spcPts val="0"/>
              </a:spcAft>
              <a:buSzPts val="3500"/>
              <a:buNone/>
              <a:defRPr sz="3500"/>
            </a:lvl5pPr>
            <a:lvl6pPr lvl="5" algn="l">
              <a:lnSpc>
                <a:spcPct val="100000"/>
              </a:lnSpc>
              <a:spcBef>
                <a:spcPts val="0"/>
              </a:spcBef>
              <a:spcAft>
                <a:spcPts val="0"/>
              </a:spcAft>
              <a:buSzPts val="3500"/>
              <a:buNone/>
              <a:defRPr sz="3500"/>
            </a:lvl6pPr>
            <a:lvl7pPr lvl="6" algn="l">
              <a:lnSpc>
                <a:spcPct val="100000"/>
              </a:lnSpc>
              <a:spcBef>
                <a:spcPts val="0"/>
              </a:spcBef>
              <a:spcAft>
                <a:spcPts val="0"/>
              </a:spcAft>
              <a:buSzPts val="3500"/>
              <a:buNone/>
              <a:defRPr sz="3500"/>
            </a:lvl7pPr>
            <a:lvl8pPr lvl="7" algn="l">
              <a:lnSpc>
                <a:spcPct val="100000"/>
              </a:lnSpc>
              <a:spcBef>
                <a:spcPts val="0"/>
              </a:spcBef>
              <a:spcAft>
                <a:spcPts val="0"/>
              </a:spcAft>
              <a:buSzPts val="3500"/>
              <a:buNone/>
              <a:defRPr sz="3500"/>
            </a:lvl8pPr>
            <a:lvl9pPr lvl="8" algn="l">
              <a:lnSpc>
                <a:spcPct val="100000"/>
              </a:lnSpc>
              <a:spcBef>
                <a:spcPts val="0"/>
              </a:spcBef>
              <a:spcAft>
                <a:spcPts val="0"/>
              </a:spcAft>
              <a:buSzPts val="3500"/>
              <a:buNone/>
              <a:defRPr sz="3500"/>
            </a:lvl9pPr>
          </a:lstStyle>
          <a:p>
            <a:endParaRPr/>
          </a:p>
        </p:txBody>
      </p:sp>
      <p:sp>
        <p:nvSpPr>
          <p:cNvPr id="30" name="Google Shape;30;p14"/>
          <p:cNvSpPr txBox="1">
            <a:spLocks noGrp="1"/>
          </p:cNvSpPr>
          <p:nvPr>
            <p:ph type="subTitle" idx="1"/>
          </p:nvPr>
        </p:nvSpPr>
        <p:spPr>
          <a:xfrm>
            <a:off x="966600" y="1997250"/>
            <a:ext cx="4401300" cy="40341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2100"/>
              <a:buNone/>
              <a:defRPr sz="2100"/>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a:endParaRPr/>
          </a:p>
        </p:txBody>
      </p:sp>
      <p:sp>
        <p:nvSpPr>
          <p:cNvPr id="31" name="Google Shape;31;p14"/>
          <p:cNvSpPr txBox="1">
            <a:spLocks noGrp="1"/>
          </p:cNvSpPr>
          <p:nvPr>
            <p:ph type="body" idx="2"/>
          </p:nvPr>
        </p:nvSpPr>
        <p:spPr>
          <a:xfrm>
            <a:off x="6882625" y="1649525"/>
            <a:ext cx="4499100" cy="4683600"/>
          </a:xfrm>
          <a:prstGeom prst="rect">
            <a:avLst/>
          </a:prstGeom>
          <a:noFill/>
          <a:ln>
            <a:noFill/>
          </a:ln>
        </p:spPr>
        <p:txBody>
          <a:bodyPr spcFirstLastPara="1" wrap="square" lIns="121900" tIns="121900" rIns="121900" bIns="121900" anchor="t" anchorCtr="0">
            <a:normAutofit/>
          </a:bodyPr>
          <a:lstStyle>
            <a:lvl1pPr marL="457200" lvl="0" indent="-336550" algn="l">
              <a:lnSpc>
                <a:spcPct val="115000"/>
              </a:lnSpc>
              <a:spcBef>
                <a:spcPts val="0"/>
              </a:spcBef>
              <a:spcAft>
                <a:spcPts val="0"/>
              </a:spcAft>
              <a:buSzPts val="1700"/>
              <a:buChar char="●"/>
              <a:defRPr/>
            </a:lvl1pPr>
            <a:lvl2pPr marL="914400" lvl="1" indent="-323850" algn="l">
              <a:lnSpc>
                <a:spcPct val="115000"/>
              </a:lnSpc>
              <a:spcBef>
                <a:spcPts val="0"/>
              </a:spcBef>
              <a:spcAft>
                <a:spcPts val="0"/>
              </a:spcAft>
              <a:buSzPts val="1500"/>
              <a:buChar char="○"/>
              <a:defRPr/>
            </a:lvl2pPr>
            <a:lvl3pPr marL="1371600" lvl="2" indent="-323850" algn="l">
              <a:lnSpc>
                <a:spcPct val="115000"/>
              </a:lnSpc>
              <a:spcBef>
                <a:spcPts val="0"/>
              </a:spcBef>
              <a:spcAft>
                <a:spcPts val="0"/>
              </a:spcAft>
              <a:buSzPts val="1500"/>
              <a:buChar char="■"/>
              <a:defRPr/>
            </a:lvl3pPr>
            <a:lvl4pPr marL="1828800" lvl="3" indent="-323850" algn="l">
              <a:lnSpc>
                <a:spcPct val="115000"/>
              </a:lnSpc>
              <a:spcBef>
                <a:spcPts val="0"/>
              </a:spcBef>
              <a:spcAft>
                <a:spcPts val="0"/>
              </a:spcAft>
              <a:buSzPts val="1500"/>
              <a:buChar char="●"/>
              <a:defRPr/>
            </a:lvl4pPr>
            <a:lvl5pPr marL="2286000" lvl="4" indent="-323850" algn="l">
              <a:lnSpc>
                <a:spcPct val="115000"/>
              </a:lnSpc>
              <a:spcBef>
                <a:spcPts val="0"/>
              </a:spcBef>
              <a:spcAft>
                <a:spcPts val="0"/>
              </a:spcAft>
              <a:buSzPts val="1500"/>
              <a:buChar char="○"/>
              <a:defRPr/>
            </a:lvl5pPr>
            <a:lvl6pPr marL="2743200" lvl="5" indent="-323850" algn="l">
              <a:lnSpc>
                <a:spcPct val="115000"/>
              </a:lnSpc>
              <a:spcBef>
                <a:spcPts val="0"/>
              </a:spcBef>
              <a:spcAft>
                <a:spcPts val="0"/>
              </a:spcAft>
              <a:buSzPts val="1500"/>
              <a:buChar char="■"/>
              <a:defRPr/>
            </a:lvl6pPr>
            <a:lvl7pPr marL="3200400" lvl="6" indent="-323850" algn="l">
              <a:lnSpc>
                <a:spcPct val="115000"/>
              </a:lnSpc>
              <a:spcBef>
                <a:spcPts val="0"/>
              </a:spcBef>
              <a:spcAft>
                <a:spcPts val="0"/>
              </a:spcAft>
              <a:buSzPts val="1500"/>
              <a:buChar char="●"/>
              <a:defRPr/>
            </a:lvl7pPr>
            <a:lvl8pPr marL="3657600" lvl="7" indent="-323850" algn="l">
              <a:lnSpc>
                <a:spcPct val="115000"/>
              </a:lnSpc>
              <a:spcBef>
                <a:spcPts val="0"/>
              </a:spcBef>
              <a:spcAft>
                <a:spcPts val="0"/>
              </a:spcAft>
              <a:buSzPts val="1500"/>
              <a:buChar char="○"/>
              <a:defRPr/>
            </a:lvl8pPr>
            <a:lvl9pPr marL="4114800" lvl="8" indent="-323850" algn="l">
              <a:lnSpc>
                <a:spcPct val="115000"/>
              </a:lnSpc>
              <a:spcBef>
                <a:spcPts val="0"/>
              </a:spcBef>
              <a:spcAft>
                <a:spcPts val="0"/>
              </a:spcAft>
              <a:buSzPts val="1500"/>
              <a:buChar char="■"/>
              <a:defRPr/>
            </a:lvl9pPr>
          </a:lstStyle>
          <a:p>
            <a:endParaRPr/>
          </a:p>
        </p:txBody>
      </p:sp>
      <p:sp>
        <p:nvSpPr>
          <p:cNvPr id="32" name="Google Shape;32;p14"/>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3"/>
        <p:cNvGrpSpPr/>
        <p:nvPr/>
      </p:nvGrpSpPr>
      <p:grpSpPr>
        <a:xfrm>
          <a:off x="0" y="0"/>
          <a:ext cx="0" cy="0"/>
          <a:chOff x="0" y="0"/>
          <a:chExt cx="0" cy="0"/>
        </a:xfrm>
      </p:grpSpPr>
      <p:sp>
        <p:nvSpPr>
          <p:cNvPr id="34" name="Google Shape;34;p15"/>
          <p:cNvSpPr/>
          <p:nvPr/>
        </p:nvSpPr>
        <p:spPr>
          <a:xfrm>
            <a:off x="0" y="0"/>
            <a:ext cx="12192000" cy="650400"/>
          </a:xfrm>
          <a:prstGeom prst="rect">
            <a:avLst/>
          </a:prstGeom>
          <a:solidFill>
            <a:srgbClr val="FFC627"/>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5" name="Google Shape;35;p15"/>
          <p:cNvGrpSpPr/>
          <p:nvPr/>
        </p:nvGrpSpPr>
        <p:grpSpPr>
          <a:xfrm>
            <a:off x="1107036" y="1588427"/>
            <a:ext cx="994316" cy="61102"/>
            <a:chOff x="4580561" y="2589004"/>
            <a:chExt cx="1064464" cy="25200"/>
          </a:xfrm>
        </p:grpSpPr>
        <p:sp>
          <p:nvSpPr>
            <p:cNvPr id="36" name="Google Shape;36;p15"/>
            <p:cNvSpPr/>
            <p:nvPr/>
          </p:nvSpPr>
          <p:spPr>
            <a:xfrm rot="-5400000">
              <a:off x="5366325" y="2335504"/>
              <a:ext cx="25200" cy="532200"/>
            </a:xfrm>
            <a:prstGeom prst="rect">
              <a:avLst/>
            </a:prstGeom>
            <a:solidFill>
              <a:srgbClr val="FFC627"/>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15"/>
            <p:cNvSpPr/>
            <p:nvPr/>
          </p:nvSpPr>
          <p:spPr>
            <a:xfrm rot="-5400000">
              <a:off x="4836311" y="2333254"/>
              <a:ext cx="25200" cy="536700"/>
            </a:xfrm>
            <a:prstGeom prst="rect">
              <a:avLst/>
            </a:prstGeom>
            <a:solidFill>
              <a:srgbClr val="8C1D4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 name="Google Shape;38;p15"/>
          <p:cNvSpPr txBox="1">
            <a:spLocks noGrp="1"/>
          </p:cNvSpPr>
          <p:nvPr>
            <p:ph type="title"/>
          </p:nvPr>
        </p:nvSpPr>
        <p:spPr>
          <a:xfrm>
            <a:off x="972600" y="1758200"/>
            <a:ext cx="10251600" cy="7137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500"/>
              <a:buNone/>
              <a:defRPr sz="3500"/>
            </a:lvl1pPr>
            <a:lvl2pPr lvl="1" algn="l">
              <a:lnSpc>
                <a:spcPct val="100000"/>
              </a:lnSpc>
              <a:spcBef>
                <a:spcPts val="0"/>
              </a:spcBef>
              <a:spcAft>
                <a:spcPts val="0"/>
              </a:spcAft>
              <a:buSzPts val="3500"/>
              <a:buNone/>
              <a:defRPr sz="3500"/>
            </a:lvl2pPr>
            <a:lvl3pPr lvl="2" algn="l">
              <a:lnSpc>
                <a:spcPct val="100000"/>
              </a:lnSpc>
              <a:spcBef>
                <a:spcPts val="0"/>
              </a:spcBef>
              <a:spcAft>
                <a:spcPts val="0"/>
              </a:spcAft>
              <a:buSzPts val="3500"/>
              <a:buNone/>
              <a:defRPr sz="3500"/>
            </a:lvl3pPr>
            <a:lvl4pPr lvl="3" algn="l">
              <a:lnSpc>
                <a:spcPct val="100000"/>
              </a:lnSpc>
              <a:spcBef>
                <a:spcPts val="0"/>
              </a:spcBef>
              <a:spcAft>
                <a:spcPts val="0"/>
              </a:spcAft>
              <a:buSzPts val="3500"/>
              <a:buNone/>
              <a:defRPr sz="3500"/>
            </a:lvl4pPr>
            <a:lvl5pPr lvl="4" algn="l">
              <a:lnSpc>
                <a:spcPct val="100000"/>
              </a:lnSpc>
              <a:spcBef>
                <a:spcPts val="0"/>
              </a:spcBef>
              <a:spcAft>
                <a:spcPts val="0"/>
              </a:spcAft>
              <a:buSzPts val="3500"/>
              <a:buNone/>
              <a:defRPr sz="3500"/>
            </a:lvl5pPr>
            <a:lvl6pPr lvl="5" algn="l">
              <a:lnSpc>
                <a:spcPct val="100000"/>
              </a:lnSpc>
              <a:spcBef>
                <a:spcPts val="0"/>
              </a:spcBef>
              <a:spcAft>
                <a:spcPts val="0"/>
              </a:spcAft>
              <a:buSzPts val="3500"/>
              <a:buNone/>
              <a:defRPr sz="3500"/>
            </a:lvl6pPr>
            <a:lvl7pPr lvl="6" algn="l">
              <a:lnSpc>
                <a:spcPct val="100000"/>
              </a:lnSpc>
              <a:spcBef>
                <a:spcPts val="0"/>
              </a:spcBef>
              <a:spcAft>
                <a:spcPts val="0"/>
              </a:spcAft>
              <a:buSzPts val="3500"/>
              <a:buNone/>
              <a:defRPr sz="3500"/>
            </a:lvl7pPr>
            <a:lvl8pPr lvl="7" algn="l">
              <a:lnSpc>
                <a:spcPct val="100000"/>
              </a:lnSpc>
              <a:spcBef>
                <a:spcPts val="0"/>
              </a:spcBef>
              <a:spcAft>
                <a:spcPts val="0"/>
              </a:spcAft>
              <a:buSzPts val="3500"/>
              <a:buNone/>
              <a:defRPr sz="3500"/>
            </a:lvl8pPr>
            <a:lvl9pPr lvl="8" algn="l">
              <a:lnSpc>
                <a:spcPct val="100000"/>
              </a:lnSpc>
              <a:spcBef>
                <a:spcPts val="0"/>
              </a:spcBef>
              <a:spcAft>
                <a:spcPts val="0"/>
              </a:spcAft>
              <a:buSzPts val="3500"/>
              <a:buNone/>
              <a:defRPr sz="3500"/>
            </a:lvl9pPr>
          </a:lstStyle>
          <a:p>
            <a:endParaRPr/>
          </a:p>
        </p:txBody>
      </p:sp>
      <p:sp>
        <p:nvSpPr>
          <p:cNvPr id="39" name="Google Shape;39;p15"/>
          <p:cNvSpPr txBox="1">
            <a:spLocks noGrp="1"/>
          </p:cNvSpPr>
          <p:nvPr>
            <p:ph type="body" idx="1"/>
          </p:nvPr>
        </p:nvSpPr>
        <p:spPr>
          <a:xfrm>
            <a:off x="972600" y="2771833"/>
            <a:ext cx="10251600" cy="3014700"/>
          </a:xfrm>
          <a:prstGeom prst="rect">
            <a:avLst/>
          </a:prstGeom>
          <a:noFill/>
          <a:ln>
            <a:noFill/>
          </a:ln>
        </p:spPr>
        <p:txBody>
          <a:bodyPr spcFirstLastPara="1" wrap="square" lIns="121900" tIns="121900" rIns="121900" bIns="121900" anchor="t" anchorCtr="0">
            <a:normAutofit/>
          </a:bodyPr>
          <a:lstStyle>
            <a:lvl1pPr marL="457200" lvl="0" indent="-336550" algn="l">
              <a:lnSpc>
                <a:spcPct val="115000"/>
              </a:lnSpc>
              <a:spcBef>
                <a:spcPts val="0"/>
              </a:spcBef>
              <a:spcAft>
                <a:spcPts val="0"/>
              </a:spcAft>
              <a:buSzPts val="1700"/>
              <a:buChar char="●"/>
              <a:defRPr/>
            </a:lvl1pPr>
            <a:lvl2pPr marL="914400" lvl="1" indent="-323850" algn="l">
              <a:lnSpc>
                <a:spcPct val="115000"/>
              </a:lnSpc>
              <a:spcBef>
                <a:spcPts val="0"/>
              </a:spcBef>
              <a:spcAft>
                <a:spcPts val="0"/>
              </a:spcAft>
              <a:buSzPts val="1500"/>
              <a:buChar char="○"/>
              <a:defRPr/>
            </a:lvl2pPr>
            <a:lvl3pPr marL="1371600" lvl="2" indent="-323850" algn="l">
              <a:lnSpc>
                <a:spcPct val="115000"/>
              </a:lnSpc>
              <a:spcBef>
                <a:spcPts val="0"/>
              </a:spcBef>
              <a:spcAft>
                <a:spcPts val="0"/>
              </a:spcAft>
              <a:buSzPts val="1500"/>
              <a:buChar char="■"/>
              <a:defRPr/>
            </a:lvl3pPr>
            <a:lvl4pPr marL="1828800" lvl="3" indent="-323850" algn="l">
              <a:lnSpc>
                <a:spcPct val="115000"/>
              </a:lnSpc>
              <a:spcBef>
                <a:spcPts val="0"/>
              </a:spcBef>
              <a:spcAft>
                <a:spcPts val="0"/>
              </a:spcAft>
              <a:buSzPts val="1500"/>
              <a:buChar char="●"/>
              <a:defRPr/>
            </a:lvl4pPr>
            <a:lvl5pPr marL="2286000" lvl="4" indent="-323850" algn="l">
              <a:lnSpc>
                <a:spcPct val="115000"/>
              </a:lnSpc>
              <a:spcBef>
                <a:spcPts val="0"/>
              </a:spcBef>
              <a:spcAft>
                <a:spcPts val="0"/>
              </a:spcAft>
              <a:buSzPts val="1500"/>
              <a:buChar char="○"/>
              <a:defRPr/>
            </a:lvl5pPr>
            <a:lvl6pPr marL="2743200" lvl="5" indent="-323850" algn="l">
              <a:lnSpc>
                <a:spcPct val="115000"/>
              </a:lnSpc>
              <a:spcBef>
                <a:spcPts val="0"/>
              </a:spcBef>
              <a:spcAft>
                <a:spcPts val="0"/>
              </a:spcAft>
              <a:buSzPts val="1500"/>
              <a:buChar char="■"/>
              <a:defRPr/>
            </a:lvl6pPr>
            <a:lvl7pPr marL="3200400" lvl="6" indent="-323850" algn="l">
              <a:lnSpc>
                <a:spcPct val="115000"/>
              </a:lnSpc>
              <a:spcBef>
                <a:spcPts val="0"/>
              </a:spcBef>
              <a:spcAft>
                <a:spcPts val="0"/>
              </a:spcAft>
              <a:buSzPts val="1500"/>
              <a:buChar char="●"/>
              <a:defRPr/>
            </a:lvl7pPr>
            <a:lvl8pPr marL="3657600" lvl="7" indent="-323850" algn="l">
              <a:lnSpc>
                <a:spcPct val="115000"/>
              </a:lnSpc>
              <a:spcBef>
                <a:spcPts val="0"/>
              </a:spcBef>
              <a:spcAft>
                <a:spcPts val="0"/>
              </a:spcAft>
              <a:buSzPts val="1500"/>
              <a:buChar char="○"/>
              <a:defRPr/>
            </a:lvl8pPr>
            <a:lvl9pPr marL="4114800" lvl="8" indent="-323850" algn="l">
              <a:lnSpc>
                <a:spcPct val="115000"/>
              </a:lnSpc>
              <a:spcBef>
                <a:spcPts val="0"/>
              </a:spcBef>
              <a:spcAft>
                <a:spcPts val="0"/>
              </a:spcAft>
              <a:buSzPts val="1500"/>
              <a:buChar char="■"/>
              <a:defRPr/>
            </a:lvl9pPr>
          </a:lstStyle>
          <a:p>
            <a:endParaRPr/>
          </a:p>
        </p:txBody>
      </p:sp>
      <p:sp>
        <p:nvSpPr>
          <p:cNvPr id="40" name="Google Shape;40;p15"/>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1"/>
        <p:cNvGrpSpPr/>
        <p:nvPr/>
      </p:nvGrpSpPr>
      <p:grpSpPr>
        <a:xfrm>
          <a:off x="0" y="0"/>
          <a:ext cx="0" cy="0"/>
          <a:chOff x="0" y="0"/>
          <a:chExt cx="0" cy="0"/>
        </a:xfrm>
      </p:grpSpPr>
      <p:sp>
        <p:nvSpPr>
          <p:cNvPr id="42" name="Google Shape;42;p16"/>
          <p:cNvSpPr/>
          <p:nvPr/>
        </p:nvSpPr>
        <p:spPr>
          <a:xfrm>
            <a:off x="0" y="0"/>
            <a:ext cx="12192000" cy="650400"/>
          </a:xfrm>
          <a:prstGeom prst="rect">
            <a:avLst/>
          </a:prstGeom>
          <a:solidFill>
            <a:srgbClr val="FFC627"/>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3" name="Google Shape;43;p16"/>
          <p:cNvGrpSpPr/>
          <p:nvPr/>
        </p:nvGrpSpPr>
        <p:grpSpPr>
          <a:xfrm>
            <a:off x="1107036" y="1588427"/>
            <a:ext cx="994316" cy="61102"/>
            <a:chOff x="4580561" y="2589004"/>
            <a:chExt cx="1064464" cy="25200"/>
          </a:xfrm>
        </p:grpSpPr>
        <p:sp>
          <p:nvSpPr>
            <p:cNvPr id="44" name="Google Shape;44;p16"/>
            <p:cNvSpPr/>
            <p:nvPr/>
          </p:nvSpPr>
          <p:spPr>
            <a:xfrm rot="-5400000">
              <a:off x="5366325" y="2335504"/>
              <a:ext cx="25200" cy="532200"/>
            </a:xfrm>
            <a:prstGeom prst="rect">
              <a:avLst/>
            </a:prstGeom>
            <a:solidFill>
              <a:srgbClr val="FFC627"/>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16"/>
            <p:cNvSpPr/>
            <p:nvPr/>
          </p:nvSpPr>
          <p:spPr>
            <a:xfrm rot="-5400000">
              <a:off x="4836311" y="2333254"/>
              <a:ext cx="25200" cy="536700"/>
            </a:xfrm>
            <a:prstGeom prst="rect">
              <a:avLst/>
            </a:prstGeom>
            <a:solidFill>
              <a:srgbClr val="8C1D4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6" name="Google Shape;46;p16"/>
          <p:cNvSpPr txBox="1">
            <a:spLocks noGrp="1"/>
          </p:cNvSpPr>
          <p:nvPr>
            <p:ph type="title"/>
          </p:nvPr>
        </p:nvSpPr>
        <p:spPr>
          <a:xfrm>
            <a:off x="972600" y="1758200"/>
            <a:ext cx="10251300" cy="7137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500"/>
              <a:buNone/>
              <a:defRPr sz="3500"/>
            </a:lvl1pPr>
            <a:lvl2pPr lvl="1" algn="l">
              <a:lnSpc>
                <a:spcPct val="100000"/>
              </a:lnSpc>
              <a:spcBef>
                <a:spcPts val="0"/>
              </a:spcBef>
              <a:spcAft>
                <a:spcPts val="0"/>
              </a:spcAft>
              <a:buSzPts val="3500"/>
              <a:buNone/>
              <a:defRPr sz="3500"/>
            </a:lvl2pPr>
            <a:lvl3pPr lvl="2" algn="l">
              <a:lnSpc>
                <a:spcPct val="100000"/>
              </a:lnSpc>
              <a:spcBef>
                <a:spcPts val="0"/>
              </a:spcBef>
              <a:spcAft>
                <a:spcPts val="0"/>
              </a:spcAft>
              <a:buSzPts val="3500"/>
              <a:buNone/>
              <a:defRPr sz="3500"/>
            </a:lvl3pPr>
            <a:lvl4pPr lvl="3" algn="l">
              <a:lnSpc>
                <a:spcPct val="100000"/>
              </a:lnSpc>
              <a:spcBef>
                <a:spcPts val="0"/>
              </a:spcBef>
              <a:spcAft>
                <a:spcPts val="0"/>
              </a:spcAft>
              <a:buSzPts val="3500"/>
              <a:buNone/>
              <a:defRPr sz="3500"/>
            </a:lvl4pPr>
            <a:lvl5pPr lvl="4" algn="l">
              <a:lnSpc>
                <a:spcPct val="100000"/>
              </a:lnSpc>
              <a:spcBef>
                <a:spcPts val="0"/>
              </a:spcBef>
              <a:spcAft>
                <a:spcPts val="0"/>
              </a:spcAft>
              <a:buSzPts val="3500"/>
              <a:buNone/>
              <a:defRPr sz="3500"/>
            </a:lvl5pPr>
            <a:lvl6pPr lvl="5" algn="l">
              <a:lnSpc>
                <a:spcPct val="100000"/>
              </a:lnSpc>
              <a:spcBef>
                <a:spcPts val="0"/>
              </a:spcBef>
              <a:spcAft>
                <a:spcPts val="0"/>
              </a:spcAft>
              <a:buSzPts val="3500"/>
              <a:buNone/>
              <a:defRPr sz="3500"/>
            </a:lvl6pPr>
            <a:lvl7pPr lvl="6" algn="l">
              <a:lnSpc>
                <a:spcPct val="100000"/>
              </a:lnSpc>
              <a:spcBef>
                <a:spcPts val="0"/>
              </a:spcBef>
              <a:spcAft>
                <a:spcPts val="0"/>
              </a:spcAft>
              <a:buSzPts val="3500"/>
              <a:buNone/>
              <a:defRPr sz="3500"/>
            </a:lvl7pPr>
            <a:lvl8pPr lvl="7" algn="l">
              <a:lnSpc>
                <a:spcPct val="100000"/>
              </a:lnSpc>
              <a:spcBef>
                <a:spcPts val="0"/>
              </a:spcBef>
              <a:spcAft>
                <a:spcPts val="0"/>
              </a:spcAft>
              <a:buSzPts val="3500"/>
              <a:buNone/>
              <a:defRPr sz="3500"/>
            </a:lvl8pPr>
            <a:lvl9pPr lvl="8" algn="l">
              <a:lnSpc>
                <a:spcPct val="100000"/>
              </a:lnSpc>
              <a:spcBef>
                <a:spcPts val="0"/>
              </a:spcBef>
              <a:spcAft>
                <a:spcPts val="0"/>
              </a:spcAft>
              <a:buSzPts val="3500"/>
              <a:buNone/>
              <a:defRPr sz="3500"/>
            </a:lvl9pPr>
          </a:lstStyle>
          <a:p>
            <a:endParaRPr/>
          </a:p>
        </p:txBody>
      </p:sp>
      <p:sp>
        <p:nvSpPr>
          <p:cNvPr id="47" name="Google Shape;47;p16"/>
          <p:cNvSpPr txBox="1">
            <a:spLocks noGrp="1"/>
          </p:cNvSpPr>
          <p:nvPr>
            <p:ph type="body" idx="1"/>
          </p:nvPr>
        </p:nvSpPr>
        <p:spPr>
          <a:xfrm>
            <a:off x="972434" y="2771833"/>
            <a:ext cx="5032500" cy="3014700"/>
          </a:xfrm>
          <a:prstGeom prst="rect">
            <a:avLst/>
          </a:prstGeom>
          <a:noFill/>
          <a:ln>
            <a:noFill/>
          </a:ln>
        </p:spPr>
        <p:txBody>
          <a:bodyPr spcFirstLastPara="1" wrap="square" lIns="121900" tIns="121900" rIns="121900" bIns="121900" anchor="t" anchorCtr="0">
            <a:normAutofit/>
          </a:bodyPr>
          <a:lstStyle>
            <a:lvl1pPr marL="457200" lvl="0" indent="-336550" algn="l">
              <a:lnSpc>
                <a:spcPct val="115000"/>
              </a:lnSpc>
              <a:spcBef>
                <a:spcPts val="0"/>
              </a:spcBef>
              <a:spcAft>
                <a:spcPts val="0"/>
              </a:spcAft>
              <a:buSzPts val="1700"/>
              <a:buChar char="●"/>
              <a:defRPr/>
            </a:lvl1pPr>
            <a:lvl2pPr marL="914400" lvl="1" indent="-323850" algn="l">
              <a:lnSpc>
                <a:spcPct val="115000"/>
              </a:lnSpc>
              <a:spcBef>
                <a:spcPts val="0"/>
              </a:spcBef>
              <a:spcAft>
                <a:spcPts val="0"/>
              </a:spcAft>
              <a:buSzPts val="1500"/>
              <a:buChar char="○"/>
              <a:defRPr/>
            </a:lvl2pPr>
            <a:lvl3pPr marL="1371600" lvl="2" indent="-323850" algn="l">
              <a:lnSpc>
                <a:spcPct val="115000"/>
              </a:lnSpc>
              <a:spcBef>
                <a:spcPts val="0"/>
              </a:spcBef>
              <a:spcAft>
                <a:spcPts val="0"/>
              </a:spcAft>
              <a:buSzPts val="1500"/>
              <a:buChar char="■"/>
              <a:defRPr/>
            </a:lvl3pPr>
            <a:lvl4pPr marL="1828800" lvl="3" indent="-323850" algn="l">
              <a:lnSpc>
                <a:spcPct val="115000"/>
              </a:lnSpc>
              <a:spcBef>
                <a:spcPts val="0"/>
              </a:spcBef>
              <a:spcAft>
                <a:spcPts val="0"/>
              </a:spcAft>
              <a:buSzPts val="1500"/>
              <a:buChar char="●"/>
              <a:defRPr/>
            </a:lvl4pPr>
            <a:lvl5pPr marL="2286000" lvl="4" indent="-323850" algn="l">
              <a:lnSpc>
                <a:spcPct val="115000"/>
              </a:lnSpc>
              <a:spcBef>
                <a:spcPts val="0"/>
              </a:spcBef>
              <a:spcAft>
                <a:spcPts val="0"/>
              </a:spcAft>
              <a:buSzPts val="1500"/>
              <a:buChar char="○"/>
              <a:defRPr/>
            </a:lvl5pPr>
            <a:lvl6pPr marL="2743200" lvl="5" indent="-323850" algn="l">
              <a:lnSpc>
                <a:spcPct val="115000"/>
              </a:lnSpc>
              <a:spcBef>
                <a:spcPts val="0"/>
              </a:spcBef>
              <a:spcAft>
                <a:spcPts val="0"/>
              </a:spcAft>
              <a:buSzPts val="1500"/>
              <a:buChar char="■"/>
              <a:defRPr/>
            </a:lvl6pPr>
            <a:lvl7pPr marL="3200400" lvl="6" indent="-323850" algn="l">
              <a:lnSpc>
                <a:spcPct val="115000"/>
              </a:lnSpc>
              <a:spcBef>
                <a:spcPts val="0"/>
              </a:spcBef>
              <a:spcAft>
                <a:spcPts val="0"/>
              </a:spcAft>
              <a:buSzPts val="1500"/>
              <a:buChar char="●"/>
              <a:defRPr/>
            </a:lvl7pPr>
            <a:lvl8pPr marL="3657600" lvl="7" indent="-323850" algn="l">
              <a:lnSpc>
                <a:spcPct val="115000"/>
              </a:lnSpc>
              <a:spcBef>
                <a:spcPts val="0"/>
              </a:spcBef>
              <a:spcAft>
                <a:spcPts val="0"/>
              </a:spcAft>
              <a:buSzPts val="1500"/>
              <a:buChar char="○"/>
              <a:defRPr/>
            </a:lvl8pPr>
            <a:lvl9pPr marL="4114800" lvl="8" indent="-323850" algn="l">
              <a:lnSpc>
                <a:spcPct val="115000"/>
              </a:lnSpc>
              <a:spcBef>
                <a:spcPts val="0"/>
              </a:spcBef>
              <a:spcAft>
                <a:spcPts val="0"/>
              </a:spcAft>
              <a:buSzPts val="1500"/>
              <a:buChar char="■"/>
              <a:defRPr/>
            </a:lvl9pPr>
          </a:lstStyle>
          <a:p>
            <a:endParaRPr/>
          </a:p>
        </p:txBody>
      </p:sp>
      <p:sp>
        <p:nvSpPr>
          <p:cNvPr id="48" name="Google Shape;48;p16"/>
          <p:cNvSpPr txBox="1">
            <a:spLocks noGrp="1"/>
          </p:cNvSpPr>
          <p:nvPr>
            <p:ph type="body" idx="2"/>
          </p:nvPr>
        </p:nvSpPr>
        <p:spPr>
          <a:xfrm>
            <a:off x="6191471" y="2771833"/>
            <a:ext cx="5032500" cy="3014700"/>
          </a:xfrm>
          <a:prstGeom prst="rect">
            <a:avLst/>
          </a:prstGeom>
          <a:noFill/>
          <a:ln>
            <a:noFill/>
          </a:ln>
        </p:spPr>
        <p:txBody>
          <a:bodyPr spcFirstLastPara="1" wrap="square" lIns="121900" tIns="121900" rIns="121900" bIns="121900" anchor="t" anchorCtr="0">
            <a:normAutofit/>
          </a:bodyPr>
          <a:lstStyle>
            <a:lvl1pPr marL="457200" lvl="0" indent="-336550" algn="l">
              <a:lnSpc>
                <a:spcPct val="115000"/>
              </a:lnSpc>
              <a:spcBef>
                <a:spcPts val="0"/>
              </a:spcBef>
              <a:spcAft>
                <a:spcPts val="0"/>
              </a:spcAft>
              <a:buSzPts val="1700"/>
              <a:buChar char="●"/>
              <a:defRPr/>
            </a:lvl1pPr>
            <a:lvl2pPr marL="914400" lvl="1" indent="-323850" algn="l">
              <a:lnSpc>
                <a:spcPct val="115000"/>
              </a:lnSpc>
              <a:spcBef>
                <a:spcPts val="0"/>
              </a:spcBef>
              <a:spcAft>
                <a:spcPts val="0"/>
              </a:spcAft>
              <a:buSzPts val="1500"/>
              <a:buChar char="○"/>
              <a:defRPr/>
            </a:lvl2pPr>
            <a:lvl3pPr marL="1371600" lvl="2" indent="-323850" algn="l">
              <a:lnSpc>
                <a:spcPct val="115000"/>
              </a:lnSpc>
              <a:spcBef>
                <a:spcPts val="0"/>
              </a:spcBef>
              <a:spcAft>
                <a:spcPts val="0"/>
              </a:spcAft>
              <a:buSzPts val="1500"/>
              <a:buChar char="■"/>
              <a:defRPr/>
            </a:lvl3pPr>
            <a:lvl4pPr marL="1828800" lvl="3" indent="-323850" algn="l">
              <a:lnSpc>
                <a:spcPct val="115000"/>
              </a:lnSpc>
              <a:spcBef>
                <a:spcPts val="0"/>
              </a:spcBef>
              <a:spcAft>
                <a:spcPts val="0"/>
              </a:spcAft>
              <a:buSzPts val="1500"/>
              <a:buChar char="●"/>
              <a:defRPr/>
            </a:lvl4pPr>
            <a:lvl5pPr marL="2286000" lvl="4" indent="-323850" algn="l">
              <a:lnSpc>
                <a:spcPct val="115000"/>
              </a:lnSpc>
              <a:spcBef>
                <a:spcPts val="0"/>
              </a:spcBef>
              <a:spcAft>
                <a:spcPts val="0"/>
              </a:spcAft>
              <a:buSzPts val="1500"/>
              <a:buChar char="○"/>
              <a:defRPr/>
            </a:lvl5pPr>
            <a:lvl6pPr marL="2743200" lvl="5" indent="-323850" algn="l">
              <a:lnSpc>
                <a:spcPct val="115000"/>
              </a:lnSpc>
              <a:spcBef>
                <a:spcPts val="0"/>
              </a:spcBef>
              <a:spcAft>
                <a:spcPts val="0"/>
              </a:spcAft>
              <a:buSzPts val="1500"/>
              <a:buChar char="■"/>
              <a:defRPr/>
            </a:lvl6pPr>
            <a:lvl7pPr marL="3200400" lvl="6" indent="-323850" algn="l">
              <a:lnSpc>
                <a:spcPct val="115000"/>
              </a:lnSpc>
              <a:spcBef>
                <a:spcPts val="0"/>
              </a:spcBef>
              <a:spcAft>
                <a:spcPts val="0"/>
              </a:spcAft>
              <a:buSzPts val="1500"/>
              <a:buChar char="●"/>
              <a:defRPr/>
            </a:lvl7pPr>
            <a:lvl8pPr marL="3657600" lvl="7" indent="-323850" algn="l">
              <a:lnSpc>
                <a:spcPct val="115000"/>
              </a:lnSpc>
              <a:spcBef>
                <a:spcPts val="0"/>
              </a:spcBef>
              <a:spcAft>
                <a:spcPts val="0"/>
              </a:spcAft>
              <a:buSzPts val="1500"/>
              <a:buChar char="○"/>
              <a:defRPr/>
            </a:lvl8pPr>
            <a:lvl9pPr marL="4114800" lvl="8" indent="-323850" algn="l">
              <a:lnSpc>
                <a:spcPct val="115000"/>
              </a:lnSpc>
              <a:spcBef>
                <a:spcPts val="0"/>
              </a:spcBef>
              <a:spcAft>
                <a:spcPts val="0"/>
              </a:spcAft>
              <a:buSzPts val="1500"/>
              <a:buChar char="■"/>
              <a:defRPr/>
            </a:lvl9pPr>
          </a:lstStyle>
          <a:p>
            <a:endParaRPr/>
          </a:p>
        </p:txBody>
      </p:sp>
      <p:sp>
        <p:nvSpPr>
          <p:cNvPr id="49" name="Google Shape;49;p16"/>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hoto and description">
  <p:cSld name="SECTION_TITLE_AND_DESCRIPTION_1">
    <p:spTree>
      <p:nvGrpSpPr>
        <p:cNvPr id="1" name="Shape 50"/>
        <p:cNvGrpSpPr/>
        <p:nvPr/>
      </p:nvGrpSpPr>
      <p:grpSpPr>
        <a:xfrm>
          <a:off x="0" y="0"/>
          <a:ext cx="0" cy="0"/>
          <a:chOff x="0" y="0"/>
          <a:chExt cx="0" cy="0"/>
        </a:xfrm>
      </p:grpSpPr>
      <p:sp>
        <p:nvSpPr>
          <p:cNvPr id="51" name="Google Shape;51;p17"/>
          <p:cNvSpPr/>
          <p:nvPr/>
        </p:nvSpPr>
        <p:spPr>
          <a:xfrm>
            <a:off x="0" y="0"/>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2" name="Google Shape;52;p17"/>
          <p:cNvGrpSpPr/>
          <p:nvPr/>
        </p:nvGrpSpPr>
        <p:grpSpPr>
          <a:xfrm>
            <a:off x="1107036" y="1588427"/>
            <a:ext cx="994316" cy="61102"/>
            <a:chOff x="4580561" y="2589004"/>
            <a:chExt cx="1064464" cy="25200"/>
          </a:xfrm>
        </p:grpSpPr>
        <p:sp>
          <p:nvSpPr>
            <p:cNvPr id="53" name="Google Shape;53;p17"/>
            <p:cNvSpPr/>
            <p:nvPr/>
          </p:nvSpPr>
          <p:spPr>
            <a:xfrm rot="-5400000">
              <a:off x="5366325" y="2335504"/>
              <a:ext cx="25200" cy="532200"/>
            </a:xfrm>
            <a:prstGeom prst="rect">
              <a:avLst/>
            </a:prstGeom>
            <a:solidFill>
              <a:srgbClr val="FFC627"/>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17"/>
            <p:cNvSpPr/>
            <p:nvPr/>
          </p:nvSpPr>
          <p:spPr>
            <a:xfrm rot="-5400000">
              <a:off x="4836311" y="2333254"/>
              <a:ext cx="25200" cy="536700"/>
            </a:xfrm>
            <a:prstGeom prst="rect">
              <a:avLst/>
            </a:prstGeom>
            <a:solidFill>
              <a:srgbClr val="8C1D4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5" name="Google Shape;55;p17"/>
          <p:cNvSpPr txBox="1">
            <a:spLocks noGrp="1"/>
          </p:cNvSpPr>
          <p:nvPr>
            <p:ph type="title"/>
          </p:nvPr>
        </p:nvSpPr>
        <p:spPr>
          <a:xfrm>
            <a:off x="973325" y="176675"/>
            <a:ext cx="4401300" cy="1302000"/>
          </a:xfrm>
          <a:prstGeom prst="rect">
            <a:avLst/>
          </a:prstGeom>
          <a:noFill/>
          <a:ln>
            <a:noFill/>
          </a:ln>
        </p:spPr>
        <p:txBody>
          <a:bodyPr spcFirstLastPara="1" wrap="square" lIns="121900" tIns="121900" rIns="121900" bIns="121900" anchor="b" anchorCtr="0">
            <a:normAutofit/>
          </a:bodyPr>
          <a:lstStyle>
            <a:lvl1pPr lvl="0" algn="l">
              <a:lnSpc>
                <a:spcPct val="100000"/>
              </a:lnSpc>
              <a:spcBef>
                <a:spcPts val="0"/>
              </a:spcBef>
              <a:spcAft>
                <a:spcPts val="0"/>
              </a:spcAft>
              <a:buSzPts val="3500"/>
              <a:buNone/>
              <a:defRPr sz="3500"/>
            </a:lvl1pPr>
            <a:lvl2pPr lvl="1" algn="l">
              <a:lnSpc>
                <a:spcPct val="100000"/>
              </a:lnSpc>
              <a:spcBef>
                <a:spcPts val="0"/>
              </a:spcBef>
              <a:spcAft>
                <a:spcPts val="0"/>
              </a:spcAft>
              <a:buSzPts val="3500"/>
              <a:buNone/>
              <a:defRPr sz="3500"/>
            </a:lvl2pPr>
            <a:lvl3pPr lvl="2" algn="l">
              <a:lnSpc>
                <a:spcPct val="100000"/>
              </a:lnSpc>
              <a:spcBef>
                <a:spcPts val="0"/>
              </a:spcBef>
              <a:spcAft>
                <a:spcPts val="0"/>
              </a:spcAft>
              <a:buSzPts val="3500"/>
              <a:buNone/>
              <a:defRPr sz="3500"/>
            </a:lvl3pPr>
            <a:lvl4pPr lvl="3" algn="l">
              <a:lnSpc>
                <a:spcPct val="100000"/>
              </a:lnSpc>
              <a:spcBef>
                <a:spcPts val="0"/>
              </a:spcBef>
              <a:spcAft>
                <a:spcPts val="0"/>
              </a:spcAft>
              <a:buSzPts val="3500"/>
              <a:buNone/>
              <a:defRPr sz="3500"/>
            </a:lvl4pPr>
            <a:lvl5pPr lvl="4" algn="l">
              <a:lnSpc>
                <a:spcPct val="100000"/>
              </a:lnSpc>
              <a:spcBef>
                <a:spcPts val="0"/>
              </a:spcBef>
              <a:spcAft>
                <a:spcPts val="0"/>
              </a:spcAft>
              <a:buSzPts val="3500"/>
              <a:buNone/>
              <a:defRPr sz="3500"/>
            </a:lvl5pPr>
            <a:lvl6pPr lvl="5" algn="l">
              <a:lnSpc>
                <a:spcPct val="100000"/>
              </a:lnSpc>
              <a:spcBef>
                <a:spcPts val="0"/>
              </a:spcBef>
              <a:spcAft>
                <a:spcPts val="0"/>
              </a:spcAft>
              <a:buSzPts val="3500"/>
              <a:buNone/>
              <a:defRPr sz="3500"/>
            </a:lvl6pPr>
            <a:lvl7pPr lvl="6" algn="l">
              <a:lnSpc>
                <a:spcPct val="100000"/>
              </a:lnSpc>
              <a:spcBef>
                <a:spcPts val="0"/>
              </a:spcBef>
              <a:spcAft>
                <a:spcPts val="0"/>
              </a:spcAft>
              <a:buSzPts val="3500"/>
              <a:buNone/>
              <a:defRPr sz="3500"/>
            </a:lvl7pPr>
            <a:lvl8pPr lvl="7" algn="l">
              <a:lnSpc>
                <a:spcPct val="100000"/>
              </a:lnSpc>
              <a:spcBef>
                <a:spcPts val="0"/>
              </a:spcBef>
              <a:spcAft>
                <a:spcPts val="0"/>
              </a:spcAft>
              <a:buSzPts val="3500"/>
              <a:buNone/>
              <a:defRPr sz="3500"/>
            </a:lvl8pPr>
            <a:lvl9pPr lvl="8" algn="l">
              <a:lnSpc>
                <a:spcPct val="100000"/>
              </a:lnSpc>
              <a:spcBef>
                <a:spcPts val="0"/>
              </a:spcBef>
              <a:spcAft>
                <a:spcPts val="0"/>
              </a:spcAft>
              <a:buSzPts val="3500"/>
              <a:buNone/>
              <a:defRPr sz="3500"/>
            </a:lvl9pPr>
          </a:lstStyle>
          <a:p>
            <a:endParaRPr/>
          </a:p>
        </p:txBody>
      </p:sp>
      <p:sp>
        <p:nvSpPr>
          <p:cNvPr id="56" name="Google Shape;56;p17"/>
          <p:cNvSpPr txBox="1">
            <a:spLocks noGrp="1"/>
          </p:cNvSpPr>
          <p:nvPr>
            <p:ph type="body" idx="1"/>
          </p:nvPr>
        </p:nvSpPr>
        <p:spPr>
          <a:xfrm>
            <a:off x="1107025" y="1759275"/>
            <a:ext cx="4499100" cy="4683600"/>
          </a:xfrm>
          <a:prstGeom prst="rect">
            <a:avLst/>
          </a:prstGeom>
          <a:noFill/>
          <a:ln>
            <a:noFill/>
          </a:ln>
        </p:spPr>
        <p:txBody>
          <a:bodyPr spcFirstLastPara="1" wrap="square" lIns="121900" tIns="121900" rIns="121900" bIns="121900" anchor="t" anchorCtr="0">
            <a:normAutofit/>
          </a:bodyPr>
          <a:lstStyle>
            <a:lvl1pPr marL="457200" lvl="0" indent="-336550" algn="l">
              <a:lnSpc>
                <a:spcPct val="115000"/>
              </a:lnSpc>
              <a:spcBef>
                <a:spcPts val="0"/>
              </a:spcBef>
              <a:spcAft>
                <a:spcPts val="0"/>
              </a:spcAft>
              <a:buSzPts val="1700"/>
              <a:buChar char="●"/>
              <a:defRPr/>
            </a:lvl1pPr>
            <a:lvl2pPr marL="914400" lvl="1" indent="-323850" algn="l">
              <a:lnSpc>
                <a:spcPct val="115000"/>
              </a:lnSpc>
              <a:spcBef>
                <a:spcPts val="0"/>
              </a:spcBef>
              <a:spcAft>
                <a:spcPts val="0"/>
              </a:spcAft>
              <a:buSzPts val="1500"/>
              <a:buChar char="○"/>
              <a:defRPr/>
            </a:lvl2pPr>
            <a:lvl3pPr marL="1371600" lvl="2" indent="-323850" algn="l">
              <a:lnSpc>
                <a:spcPct val="115000"/>
              </a:lnSpc>
              <a:spcBef>
                <a:spcPts val="0"/>
              </a:spcBef>
              <a:spcAft>
                <a:spcPts val="0"/>
              </a:spcAft>
              <a:buSzPts val="1500"/>
              <a:buChar char="■"/>
              <a:defRPr/>
            </a:lvl3pPr>
            <a:lvl4pPr marL="1828800" lvl="3" indent="-323850" algn="l">
              <a:lnSpc>
                <a:spcPct val="115000"/>
              </a:lnSpc>
              <a:spcBef>
                <a:spcPts val="0"/>
              </a:spcBef>
              <a:spcAft>
                <a:spcPts val="0"/>
              </a:spcAft>
              <a:buSzPts val="1500"/>
              <a:buChar char="●"/>
              <a:defRPr/>
            </a:lvl4pPr>
            <a:lvl5pPr marL="2286000" lvl="4" indent="-323850" algn="l">
              <a:lnSpc>
                <a:spcPct val="115000"/>
              </a:lnSpc>
              <a:spcBef>
                <a:spcPts val="0"/>
              </a:spcBef>
              <a:spcAft>
                <a:spcPts val="0"/>
              </a:spcAft>
              <a:buSzPts val="1500"/>
              <a:buChar char="○"/>
              <a:defRPr/>
            </a:lvl5pPr>
            <a:lvl6pPr marL="2743200" lvl="5" indent="-323850" algn="l">
              <a:lnSpc>
                <a:spcPct val="115000"/>
              </a:lnSpc>
              <a:spcBef>
                <a:spcPts val="0"/>
              </a:spcBef>
              <a:spcAft>
                <a:spcPts val="0"/>
              </a:spcAft>
              <a:buSzPts val="1500"/>
              <a:buChar char="■"/>
              <a:defRPr/>
            </a:lvl6pPr>
            <a:lvl7pPr marL="3200400" lvl="6" indent="-323850" algn="l">
              <a:lnSpc>
                <a:spcPct val="115000"/>
              </a:lnSpc>
              <a:spcBef>
                <a:spcPts val="0"/>
              </a:spcBef>
              <a:spcAft>
                <a:spcPts val="0"/>
              </a:spcAft>
              <a:buSzPts val="1500"/>
              <a:buChar char="●"/>
              <a:defRPr/>
            </a:lvl7pPr>
            <a:lvl8pPr marL="3657600" lvl="7" indent="-323850" algn="l">
              <a:lnSpc>
                <a:spcPct val="115000"/>
              </a:lnSpc>
              <a:spcBef>
                <a:spcPts val="0"/>
              </a:spcBef>
              <a:spcAft>
                <a:spcPts val="0"/>
              </a:spcAft>
              <a:buSzPts val="1500"/>
              <a:buChar char="○"/>
              <a:defRPr/>
            </a:lvl8pPr>
            <a:lvl9pPr marL="4114800" lvl="8" indent="-323850" algn="l">
              <a:lnSpc>
                <a:spcPct val="115000"/>
              </a:lnSpc>
              <a:spcBef>
                <a:spcPts val="0"/>
              </a:spcBef>
              <a:spcAft>
                <a:spcPts val="0"/>
              </a:spcAft>
              <a:buSzPts val="1500"/>
              <a:buChar char="■"/>
              <a:defRPr/>
            </a:lvl9pPr>
          </a:lstStyle>
          <a:p>
            <a:endParaRPr/>
          </a:p>
        </p:txBody>
      </p:sp>
      <p:sp>
        <p:nvSpPr>
          <p:cNvPr id="57" name="Google Shape;57;p17"/>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58" name="Google Shape;58;p17"/>
          <p:cNvSpPr>
            <a:spLocks noGrp="1"/>
          </p:cNvSpPr>
          <p:nvPr>
            <p:ph type="pic" idx="2"/>
          </p:nvPr>
        </p:nvSpPr>
        <p:spPr>
          <a:xfrm>
            <a:off x="6355575" y="330375"/>
            <a:ext cx="5411700" cy="62559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9"/>
        <p:cNvGrpSpPr/>
        <p:nvPr/>
      </p:nvGrpSpPr>
      <p:grpSpPr>
        <a:xfrm>
          <a:off x="0" y="0"/>
          <a:ext cx="0" cy="0"/>
          <a:chOff x="0" y="0"/>
          <a:chExt cx="0" cy="0"/>
        </a:xfrm>
      </p:grpSpPr>
      <p:sp>
        <p:nvSpPr>
          <p:cNvPr id="60" name="Google Shape;60;p18"/>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8"/>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2" name="Google Shape;62;p18"/>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18"/>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4" name="Google Shape;64;p18"/>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6" name="Google Shape;66;p18"/>
          <p:cNvCxnSpPr/>
          <p:nvPr/>
        </p:nvCxnSpPr>
        <p:spPr>
          <a:xfrm>
            <a:off x="5645200" y="1478775"/>
            <a:ext cx="0" cy="4861200"/>
          </a:xfrm>
          <a:prstGeom prst="straightConnector1">
            <a:avLst/>
          </a:prstGeom>
          <a:noFill/>
          <a:ln w="38100" cap="flat" cmpd="sng">
            <a:solidFill>
              <a:srgbClr val="FFC627"/>
            </a:solidFill>
            <a:prstDash val="solid"/>
            <a:round/>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78BE20"/>
        </a:solidFill>
        <a:effectLst/>
      </p:bgPr>
    </p:bg>
    <p:spTree>
      <p:nvGrpSpPr>
        <p:cNvPr id="1" name="Shape 67"/>
        <p:cNvGrpSpPr/>
        <p:nvPr/>
      </p:nvGrpSpPr>
      <p:grpSpPr>
        <a:xfrm>
          <a:off x="0" y="0"/>
          <a:ext cx="0" cy="0"/>
          <a:chOff x="0" y="0"/>
          <a:chExt cx="0" cy="0"/>
        </a:xfrm>
      </p:grpSpPr>
      <p:grpSp>
        <p:nvGrpSpPr>
          <p:cNvPr id="68" name="Google Shape;68;p19"/>
          <p:cNvGrpSpPr/>
          <p:nvPr/>
        </p:nvGrpSpPr>
        <p:grpSpPr>
          <a:xfrm>
            <a:off x="1107036" y="1588427"/>
            <a:ext cx="994316" cy="61102"/>
            <a:chOff x="4580561" y="2589004"/>
            <a:chExt cx="1064464" cy="25200"/>
          </a:xfrm>
        </p:grpSpPr>
        <p:sp>
          <p:nvSpPr>
            <p:cNvPr id="69" name="Google Shape;69;p19"/>
            <p:cNvSpPr/>
            <p:nvPr/>
          </p:nvSpPr>
          <p:spPr>
            <a:xfrm rot="-5400000">
              <a:off x="5366325" y="2335504"/>
              <a:ext cx="25200" cy="5322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19"/>
            <p:cNvSpPr/>
            <p:nvPr/>
          </p:nvSpPr>
          <p:spPr>
            <a:xfrm rot="-5400000">
              <a:off x="4836311" y="2333254"/>
              <a:ext cx="25200" cy="5367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1" name="Google Shape;71;p19"/>
          <p:cNvSpPr txBox="1">
            <a:spLocks noGrp="1"/>
          </p:cNvSpPr>
          <p:nvPr>
            <p:ph type="title"/>
          </p:nvPr>
        </p:nvSpPr>
        <p:spPr>
          <a:xfrm>
            <a:off x="972600" y="1763267"/>
            <a:ext cx="10251300" cy="20247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72" name="Google Shape;72;p19"/>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3"/>
        <p:cNvGrpSpPr/>
        <p:nvPr/>
      </p:nvGrpSpPr>
      <p:grpSpPr>
        <a:xfrm>
          <a:off x="0" y="0"/>
          <a:ext cx="0" cy="0"/>
          <a:chOff x="0" y="0"/>
          <a:chExt cx="0" cy="0"/>
        </a:xfrm>
      </p:grpSpPr>
      <p:sp>
        <p:nvSpPr>
          <p:cNvPr id="74" name="Google Shape;74;p20"/>
          <p:cNvSpPr/>
          <p:nvPr/>
        </p:nvSpPr>
        <p:spPr>
          <a:xfrm>
            <a:off x="0" y="0"/>
            <a:ext cx="12192000" cy="6504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5" name="Google Shape;75;p20"/>
          <p:cNvGrpSpPr/>
          <p:nvPr/>
        </p:nvGrpSpPr>
        <p:grpSpPr>
          <a:xfrm>
            <a:off x="1107036" y="1588427"/>
            <a:ext cx="994316" cy="61102"/>
            <a:chOff x="4580561" y="2589004"/>
            <a:chExt cx="1064464" cy="25200"/>
          </a:xfrm>
        </p:grpSpPr>
        <p:sp>
          <p:nvSpPr>
            <p:cNvPr id="76" name="Google Shape;76;p20"/>
            <p:cNvSpPr/>
            <p:nvPr/>
          </p:nvSpPr>
          <p:spPr>
            <a:xfrm rot="-5400000">
              <a:off x="5366325" y="2335504"/>
              <a:ext cx="25200" cy="532200"/>
            </a:xfrm>
            <a:prstGeom prst="rect">
              <a:avLst/>
            </a:prstGeom>
            <a:solidFill>
              <a:srgbClr val="FFC627"/>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20"/>
            <p:cNvSpPr/>
            <p:nvPr/>
          </p:nvSpPr>
          <p:spPr>
            <a:xfrm rot="-5400000">
              <a:off x="4836311" y="2333254"/>
              <a:ext cx="25200" cy="536700"/>
            </a:xfrm>
            <a:prstGeom prst="rect">
              <a:avLst/>
            </a:prstGeom>
            <a:solidFill>
              <a:srgbClr val="8C1D4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8" name="Google Shape;78;p20"/>
          <p:cNvSpPr txBox="1">
            <a:spLocks noGrp="1"/>
          </p:cNvSpPr>
          <p:nvPr>
            <p:ph type="title"/>
          </p:nvPr>
        </p:nvSpPr>
        <p:spPr>
          <a:xfrm>
            <a:off x="972600" y="1758200"/>
            <a:ext cx="10251300" cy="7137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500"/>
              <a:buNone/>
              <a:defRPr sz="3500"/>
            </a:lvl1pPr>
            <a:lvl2pPr lvl="1" algn="l">
              <a:lnSpc>
                <a:spcPct val="100000"/>
              </a:lnSpc>
              <a:spcBef>
                <a:spcPts val="0"/>
              </a:spcBef>
              <a:spcAft>
                <a:spcPts val="0"/>
              </a:spcAft>
              <a:buSzPts val="3500"/>
              <a:buNone/>
              <a:defRPr sz="3500"/>
            </a:lvl2pPr>
            <a:lvl3pPr lvl="2" algn="l">
              <a:lnSpc>
                <a:spcPct val="100000"/>
              </a:lnSpc>
              <a:spcBef>
                <a:spcPts val="0"/>
              </a:spcBef>
              <a:spcAft>
                <a:spcPts val="0"/>
              </a:spcAft>
              <a:buSzPts val="3500"/>
              <a:buNone/>
              <a:defRPr sz="3500"/>
            </a:lvl3pPr>
            <a:lvl4pPr lvl="3" algn="l">
              <a:lnSpc>
                <a:spcPct val="100000"/>
              </a:lnSpc>
              <a:spcBef>
                <a:spcPts val="0"/>
              </a:spcBef>
              <a:spcAft>
                <a:spcPts val="0"/>
              </a:spcAft>
              <a:buSzPts val="3500"/>
              <a:buNone/>
              <a:defRPr sz="3500"/>
            </a:lvl4pPr>
            <a:lvl5pPr lvl="4" algn="l">
              <a:lnSpc>
                <a:spcPct val="100000"/>
              </a:lnSpc>
              <a:spcBef>
                <a:spcPts val="0"/>
              </a:spcBef>
              <a:spcAft>
                <a:spcPts val="0"/>
              </a:spcAft>
              <a:buSzPts val="3500"/>
              <a:buNone/>
              <a:defRPr sz="3500"/>
            </a:lvl5pPr>
            <a:lvl6pPr lvl="5" algn="l">
              <a:lnSpc>
                <a:spcPct val="100000"/>
              </a:lnSpc>
              <a:spcBef>
                <a:spcPts val="0"/>
              </a:spcBef>
              <a:spcAft>
                <a:spcPts val="0"/>
              </a:spcAft>
              <a:buSzPts val="3500"/>
              <a:buNone/>
              <a:defRPr sz="3500"/>
            </a:lvl6pPr>
            <a:lvl7pPr lvl="6" algn="l">
              <a:lnSpc>
                <a:spcPct val="100000"/>
              </a:lnSpc>
              <a:spcBef>
                <a:spcPts val="0"/>
              </a:spcBef>
              <a:spcAft>
                <a:spcPts val="0"/>
              </a:spcAft>
              <a:buSzPts val="3500"/>
              <a:buNone/>
              <a:defRPr sz="3500"/>
            </a:lvl7pPr>
            <a:lvl8pPr lvl="7" algn="l">
              <a:lnSpc>
                <a:spcPct val="100000"/>
              </a:lnSpc>
              <a:spcBef>
                <a:spcPts val="0"/>
              </a:spcBef>
              <a:spcAft>
                <a:spcPts val="0"/>
              </a:spcAft>
              <a:buSzPts val="3500"/>
              <a:buNone/>
              <a:defRPr sz="3500"/>
            </a:lvl8pPr>
            <a:lvl9pPr lvl="8" algn="l">
              <a:lnSpc>
                <a:spcPct val="100000"/>
              </a:lnSpc>
              <a:spcBef>
                <a:spcPts val="0"/>
              </a:spcBef>
              <a:spcAft>
                <a:spcPts val="0"/>
              </a:spcAft>
              <a:buSzPts val="3500"/>
              <a:buNone/>
              <a:defRPr sz="3500"/>
            </a:lvl9pPr>
          </a:lstStyle>
          <a:p>
            <a:endParaRPr/>
          </a:p>
        </p:txBody>
      </p:sp>
      <p:sp>
        <p:nvSpPr>
          <p:cNvPr id="79" name="Google Shape;79;p20"/>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marR="0" lvl="0" algn="l" rtl="0">
              <a:lnSpc>
                <a:spcPct val="100000"/>
              </a:lnSpc>
              <a:spcBef>
                <a:spcPts val="0"/>
              </a:spcBef>
              <a:spcAft>
                <a:spcPts val="0"/>
              </a:spcAft>
              <a:buClr>
                <a:schemeClr val="dk2"/>
              </a:buClr>
              <a:buSzPts val="3700"/>
              <a:buFont typeface="Arial"/>
              <a:buNone/>
              <a:defRPr sz="37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chemeClr val="dk2"/>
              </a:buClr>
              <a:buSzPts val="3700"/>
              <a:buFont typeface="Raleway"/>
              <a:buNone/>
              <a:defRPr sz="37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3700"/>
              <a:buFont typeface="Raleway"/>
              <a:buNone/>
              <a:defRPr sz="37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3700"/>
              <a:buFont typeface="Raleway"/>
              <a:buNone/>
              <a:defRPr sz="37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3700"/>
              <a:buFont typeface="Raleway"/>
              <a:buNone/>
              <a:defRPr sz="37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3700"/>
              <a:buFont typeface="Raleway"/>
              <a:buNone/>
              <a:defRPr sz="37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3700"/>
              <a:buFont typeface="Raleway"/>
              <a:buNone/>
              <a:defRPr sz="37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3700"/>
              <a:buFont typeface="Raleway"/>
              <a:buNone/>
              <a:defRPr sz="37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3700"/>
              <a:buFont typeface="Raleway"/>
              <a:buNone/>
              <a:defRPr sz="3700" b="1" i="0" u="none" strike="noStrike" cap="none">
                <a:solidFill>
                  <a:schemeClr val="dk2"/>
                </a:solidFill>
                <a:latin typeface="Raleway"/>
                <a:ea typeface="Raleway"/>
                <a:cs typeface="Raleway"/>
                <a:sym typeface="Raleway"/>
              </a:defRPr>
            </a:lvl9pPr>
          </a:lstStyle>
          <a:p>
            <a:endParaRPr/>
          </a:p>
        </p:txBody>
      </p:sp>
      <p:sp>
        <p:nvSpPr>
          <p:cNvPr id="7" name="Google Shape;7;p1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marR="0" lvl="0" indent="-336550" algn="l" rtl="0">
              <a:lnSpc>
                <a:spcPct val="115000"/>
              </a:lnSpc>
              <a:spcBef>
                <a:spcPts val="0"/>
              </a:spcBef>
              <a:spcAft>
                <a:spcPts val="0"/>
              </a:spcAft>
              <a:buClr>
                <a:schemeClr val="accent1"/>
              </a:buClr>
              <a:buSzPts val="1700"/>
              <a:buFont typeface="Roboto Medium"/>
              <a:buChar char="●"/>
              <a:defRPr sz="1700" b="0" i="0" u="none" strike="noStrike" cap="none">
                <a:solidFill>
                  <a:schemeClr val="accent1"/>
                </a:solidFill>
                <a:latin typeface="Roboto Medium"/>
                <a:ea typeface="Roboto Medium"/>
                <a:cs typeface="Roboto Medium"/>
                <a:sym typeface="Roboto Medium"/>
              </a:defRPr>
            </a:lvl1pPr>
            <a:lvl2pPr marL="914400" marR="0" lvl="1" indent="-323850" algn="l" rtl="0">
              <a:lnSpc>
                <a:spcPct val="115000"/>
              </a:lnSpc>
              <a:spcBef>
                <a:spcPts val="0"/>
              </a:spcBef>
              <a:spcAft>
                <a:spcPts val="0"/>
              </a:spcAft>
              <a:buClr>
                <a:schemeClr val="accent1"/>
              </a:buClr>
              <a:buSzPts val="1500"/>
              <a:buFont typeface="Roboto Medium"/>
              <a:buChar char="○"/>
              <a:defRPr sz="1500" b="0" i="0" u="none" strike="noStrike" cap="none">
                <a:solidFill>
                  <a:schemeClr val="accent1"/>
                </a:solidFill>
                <a:latin typeface="Roboto Medium"/>
                <a:ea typeface="Roboto Medium"/>
                <a:cs typeface="Roboto Medium"/>
                <a:sym typeface="Roboto Medium"/>
              </a:defRPr>
            </a:lvl2pPr>
            <a:lvl3pPr marL="1371600" marR="0" lvl="2" indent="-323850" algn="l" rtl="0">
              <a:lnSpc>
                <a:spcPct val="115000"/>
              </a:lnSpc>
              <a:spcBef>
                <a:spcPts val="0"/>
              </a:spcBef>
              <a:spcAft>
                <a:spcPts val="0"/>
              </a:spcAft>
              <a:buClr>
                <a:schemeClr val="accent1"/>
              </a:buClr>
              <a:buSzPts val="1500"/>
              <a:buFont typeface="Roboto Medium"/>
              <a:buChar char="■"/>
              <a:defRPr sz="1500" b="0" i="0" u="none" strike="noStrike" cap="none">
                <a:solidFill>
                  <a:schemeClr val="accent1"/>
                </a:solidFill>
                <a:latin typeface="Roboto Medium"/>
                <a:ea typeface="Roboto Medium"/>
                <a:cs typeface="Roboto Medium"/>
                <a:sym typeface="Roboto Medium"/>
              </a:defRPr>
            </a:lvl3pPr>
            <a:lvl4pPr marL="1828800" marR="0" lvl="3" indent="-323850" algn="l" rtl="0">
              <a:lnSpc>
                <a:spcPct val="115000"/>
              </a:lnSpc>
              <a:spcBef>
                <a:spcPts val="0"/>
              </a:spcBef>
              <a:spcAft>
                <a:spcPts val="0"/>
              </a:spcAft>
              <a:buClr>
                <a:schemeClr val="accent1"/>
              </a:buClr>
              <a:buSzPts val="1500"/>
              <a:buFont typeface="Roboto Medium"/>
              <a:buChar char="●"/>
              <a:defRPr sz="1500" b="0" i="0" u="none" strike="noStrike" cap="none">
                <a:solidFill>
                  <a:schemeClr val="accent1"/>
                </a:solidFill>
                <a:latin typeface="Roboto Medium"/>
                <a:ea typeface="Roboto Medium"/>
                <a:cs typeface="Roboto Medium"/>
                <a:sym typeface="Roboto Medium"/>
              </a:defRPr>
            </a:lvl4pPr>
            <a:lvl5pPr marL="2286000" marR="0" lvl="4" indent="-323850" algn="l" rtl="0">
              <a:lnSpc>
                <a:spcPct val="115000"/>
              </a:lnSpc>
              <a:spcBef>
                <a:spcPts val="0"/>
              </a:spcBef>
              <a:spcAft>
                <a:spcPts val="0"/>
              </a:spcAft>
              <a:buClr>
                <a:schemeClr val="accent1"/>
              </a:buClr>
              <a:buSzPts val="1500"/>
              <a:buFont typeface="Roboto Medium"/>
              <a:buChar char="○"/>
              <a:defRPr sz="1500" b="0" i="0" u="none" strike="noStrike" cap="none">
                <a:solidFill>
                  <a:schemeClr val="accent1"/>
                </a:solidFill>
                <a:latin typeface="Roboto Medium"/>
                <a:ea typeface="Roboto Medium"/>
                <a:cs typeface="Roboto Medium"/>
                <a:sym typeface="Roboto Medium"/>
              </a:defRPr>
            </a:lvl5pPr>
            <a:lvl6pPr marL="2743200" marR="0" lvl="5" indent="-323850" algn="l" rtl="0">
              <a:lnSpc>
                <a:spcPct val="115000"/>
              </a:lnSpc>
              <a:spcBef>
                <a:spcPts val="0"/>
              </a:spcBef>
              <a:spcAft>
                <a:spcPts val="0"/>
              </a:spcAft>
              <a:buClr>
                <a:schemeClr val="accent1"/>
              </a:buClr>
              <a:buSzPts val="1500"/>
              <a:buFont typeface="Roboto Medium"/>
              <a:buChar char="■"/>
              <a:defRPr sz="1500" b="0" i="0" u="none" strike="noStrike" cap="none">
                <a:solidFill>
                  <a:schemeClr val="accent1"/>
                </a:solidFill>
                <a:latin typeface="Roboto Medium"/>
                <a:ea typeface="Roboto Medium"/>
                <a:cs typeface="Roboto Medium"/>
                <a:sym typeface="Roboto Medium"/>
              </a:defRPr>
            </a:lvl6pPr>
            <a:lvl7pPr marL="3200400" marR="0" lvl="6" indent="-323850" algn="l" rtl="0">
              <a:lnSpc>
                <a:spcPct val="115000"/>
              </a:lnSpc>
              <a:spcBef>
                <a:spcPts val="0"/>
              </a:spcBef>
              <a:spcAft>
                <a:spcPts val="0"/>
              </a:spcAft>
              <a:buClr>
                <a:schemeClr val="accent1"/>
              </a:buClr>
              <a:buSzPts val="1500"/>
              <a:buFont typeface="Roboto Medium"/>
              <a:buChar char="●"/>
              <a:defRPr sz="1500" b="0" i="0" u="none" strike="noStrike" cap="none">
                <a:solidFill>
                  <a:schemeClr val="accent1"/>
                </a:solidFill>
                <a:latin typeface="Roboto Medium"/>
                <a:ea typeface="Roboto Medium"/>
                <a:cs typeface="Roboto Medium"/>
                <a:sym typeface="Roboto Medium"/>
              </a:defRPr>
            </a:lvl7pPr>
            <a:lvl8pPr marL="3657600" marR="0" lvl="7" indent="-323850" algn="l" rtl="0">
              <a:lnSpc>
                <a:spcPct val="115000"/>
              </a:lnSpc>
              <a:spcBef>
                <a:spcPts val="0"/>
              </a:spcBef>
              <a:spcAft>
                <a:spcPts val="0"/>
              </a:spcAft>
              <a:buClr>
                <a:schemeClr val="accent1"/>
              </a:buClr>
              <a:buSzPts val="1500"/>
              <a:buFont typeface="Roboto Medium"/>
              <a:buChar char="○"/>
              <a:defRPr sz="1500" b="0" i="0" u="none" strike="noStrike" cap="none">
                <a:solidFill>
                  <a:schemeClr val="accent1"/>
                </a:solidFill>
                <a:latin typeface="Roboto Medium"/>
                <a:ea typeface="Roboto Medium"/>
                <a:cs typeface="Roboto Medium"/>
                <a:sym typeface="Roboto Medium"/>
              </a:defRPr>
            </a:lvl8pPr>
            <a:lvl9pPr marL="4114800" marR="0" lvl="8" indent="-323850" algn="l" rtl="0">
              <a:lnSpc>
                <a:spcPct val="115000"/>
              </a:lnSpc>
              <a:spcBef>
                <a:spcPts val="0"/>
              </a:spcBef>
              <a:spcAft>
                <a:spcPts val="0"/>
              </a:spcAft>
              <a:buClr>
                <a:schemeClr val="accent1"/>
              </a:buClr>
              <a:buSzPts val="1500"/>
              <a:buFont typeface="Roboto Medium"/>
              <a:buChar char="■"/>
              <a:defRPr sz="1500" b="0" i="0" u="none" strike="noStrike" cap="none">
                <a:solidFill>
                  <a:schemeClr val="accent1"/>
                </a:solidFill>
                <a:latin typeface="Roboto Medium"/>
                <a:ea typeface="Roboto Medium"/>
                <a:cs typeface="Roboto Medium"/>
                <a:sym typeface="Roboto Medium"/>
              </a:defRPr>
            </a:lvl9pPr>
          </a:lstStyle>
          <a:p>
            <a:endParaRPr/>
          </a:p>
        </p:txBody>
      </p:sp>
      <p:sp>
        <p:nvSpPr>
          <p:cNvPr id="8" name="Google Shape;8;p11"/>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epa.gov/pm-pollution"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www.jillpelto.com/"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hyperlink" Target="https://www.environmentalgraphiti.org/series-folder"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hyperlink" Target="https://www.epa.gov/ozone-pollution" TargetMode="External"/><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C1D40"/>
        </a:solidFill>
        <a:effectLst/>
      </p:bgPr>
    </p:bg>
    <p:spTree>
      <p:nvGrpSpPr>
        <p:cNvPr id="1" name="Shape 113"/>
        <p:cNvGrpSpPr/>
        <p:nvPr/>
      </p:nvGrpSpPr>
      <p:grpSpPr>
        <a:xfrm>
          <a:off x="0" y="0"/>
          <a:ext cx="0" cy="0"/>
          <a:chOff x="0" y="0"/>
          <a:chExt cx="0" cy="0"/>
        </a:xfrm>
      </p:grpSpPr>
      <p:sp>
        <p:nvSpPr>
          <p:cNvPr id="114" name="Google Shape;114;p2"/>
          <p:cNvSpPr txBox="1">
            <a:spLocks noGrp="1"/>
          </p:cNvSpPr>
          <p:nvPr>
            <p:ph type="title"/>
          </p:nvPr>
        </p:nvSpPr>
        <p:spPr>
          <a:xfrm>
            <a:off x="3309825" y="1763275"/>
            <a:ext cx="8573700" cy="2024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Calibri"/>
              <a:buNone/>
            </a:pPr>
            <a:r>
              <a:rPr lang="en-US" sz="5800"/>
              <a:t>Air Pollution and Art, part 2</a:t>
            </a:r>
            <a:endParaRPr sz="5800">
              <a:solidFill>
                <a:schemeClr val="lt1"/>
              </a:solidFill>
            </a:endParaRPr>
          </a:p>
        </p:txBody>
      </p:sp>
      <p:sp>
        <p:nvSpPr>
          <p:cNvPr id="115" name="Google Shape;115;p2"/>
          <p:cNvSpPr txBox="1">
            <a:spLocks noGrp="1"/>
          </p:cNvSpPr>
          <p:nvPr>
            <p:ph type="title"/>
          </p:nvPr>
        </p:nvSpPr>
        <p:spPr>
          <a:xfrm>
            <a:off x="3309825" y="4389100"/>
            <a:ext cx="8032200" cy="591000"/>
          </a:xfrm>
          <a:prstGeom prst="rect">
            <a:avLst/>
          </a:prstGeom>
          <a:noFill/>
          <a:ln>
            <a:noFill/>
          </a:ln>
        </p:spPr>
        <p:txBody>
          <a:bodyPr spcFirstLastPara="1" wrap="square" lIns="91425" tIns="45700" rIns="91425" bIns="45700" anchor="ctr" anchorCtr="0">
            <a:spAutoFit/>
          </a:bodyPr>
          <a:lstStyle/>
          <a:p>
            <a:pPr marL="0" lvl="0" indent="0" algn="l" rtl="0">
              <a:lnSpc>
                <a:spcPct val="90000"/>
              </a:lnSpc>
              <a:spcBef>
                <a:spcPts val="0"/>
              </a:spcBef>
              <a:spcAft>
                <a:spcPts val="0"/>
              </a:spcAft>
              <a:buClr>
                <a:schemeClr val="dk1"/>
              </a:buClr>
              <a:buSzPts val="4400"/>
              <a:buFont typeface="Calibri"/>
              <a:buNone/>
            </a:pPr>
            <a:r>
              <a:rPr lang="en-US" sz="3600" b="0">
                <a:solidFill>
                  <a:schemeClr val="lt1"/>
                </a:solidFill>
                <a:latin typeface="Roboto Medium"/>
                <a:ea typeface="Roboto Medium"/>
                <a:cs typeface="Roboto Medium"/>
                <a:sym typeface="Roboto Medium"/>
              </a:rPr>
              <a:t>A </a:t>
            </a:r>
            <a:r>
              <a:rPr lang="en-US" sz="3600" b="0">
                <a:latin typeface="Roboto Medium"/>
                <a:ea typeface="Roboto Medium"/>
                <a:cs typeface="Roboto Medium"/>
                <a:sym typeface="Roboto Medium"/>
              </a:rPr>
              <a:t>6th grade </a:t>
            </a:r>
            <a:r>
              <a:rPr lang="en-US" sz="3600" b="0">
                <a:solidFill>
                  <a:schemeClr val="lt1"/>
                </a:solidFill>
                <a:latin typeface="Roboto Medium"/>
                <a:ea typeface="Roboto Medium"/>
                <a:cs typeface="Roboto Medium"/>
                <a:sym typeface="Roboto Medium"/>
              </a:rPr>
              <a:t>STEM </a:t>
            </a:r>
            <a:r>
              <a:rPr lang="en-US" sz="3600" b="0">
                <a:latin typeface="Roboto Medium"/>
                <a:ea typeface="Roboto Medium"/>
                <a:cs typeface="Roboto Medium"/>
                <a:sym typeface="Roboto Medium"/>
              </a:rPr>
              <a:t>l</a:t>
            </a:r>
            <a:r>
              <a:rPr lang="en-US" sz="3600" b="0">
                <a:solidFill>
                  <a:schemeClr val="lt1"/>
                </a:solidFill>
                <a:latin typeface="Roboto Medium"/>
                <a:ea typeface="Roboto Medium"/>
                <a:cs typeface="Roboto Medium"/>
                <a:sym typeface="Roboto Medium"/>
              </a:rPr>
              <a:t>esson</a:t>
            </a:r>
            <a:endParaRPr sz="3600" b="0">
              <a:solidFill>
                <a:schemeClr val="lt1"/>
              </a:solidFill>
              <a:latin typeface="Roboto Medium"/>
              <a:ea typeface="Roboto Medium"/>
              <a:cs typeface="Roboto Medium"/>
              <a:sym typeface="Roboto Medium"/>
            </a:endParaRPr>
          </a:p>
        </p:txBody>
      </p:sp>
      <p:sp>
        <p:nvSpPr>
          <p:cNvPr id="116" name="Google Shape;116;p2"/>
          <p:cNvSpPr txBox="1"/>
          <p:nvPr/>
        </p:nvSpPr>
        <p:spPr>
          <a:xfrm>
            <a:off x="283425" y="3611125"/>
            <a:ext cx="27276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200000"/>
              </a:lnSpc>
              <a:spcBef>
                <a:spcPts val="0"/>
              </a:spcBef>
              <a:spcAft>
                <a:spcPts val="0"/>
              </a:spcAft>
              <a:buClr>
                <a:schemeClr val="dk1"/>
              </a:buClr>
              <a:buSzPts val="4400"/>
              <a:buFont typeface="Calibri"/>
              <a:buNone/>
            </a:pPr>
            <a:r>
              <a:rPr lang="en-US" sz="2400">
                <a:solidFill>
                  <a:schemeClr val="dk2"/>
                </a:solidFill>
                <a:latin typeface="Roboto Medium"/>
                <a:ea typeface="Roboto Medium"/>
                <a:cs typeface="Roboto Medium"/>
                <a:sym typeface="Roboto Medium"/>
              </a:rPr>
              <a:t>created by </a:t>
            </a:r>
            <a:endParaRPr sz="2400">
              <a:solidFill>
                <a:schemeClr val="dk2"/>
              </a:solidFill>
              <a:latin typeface="Roboto Medium"/>
              <a:ea typeface="Roboto Medium"/>
              <a:cs typeface="Roboto Medium"/>
              <a:sym typeface="Roboto Medium"/>
            </a:endParaRPr>
          </a:p>
          <a:p>
            <a:pPr marL="0" marR="0" lvl="0" indent="0" algn="l" rtl="0">
              <a:lnSpc>
                <a:spcPct val="200000"/>
              </a:lnSpc>
              <a:spcBef>
                <a:spcPts val="0"/>
              </a:spcBef>
              <a:spcAft>
                <a:spcPts val="0"/>
              </a:spcAft>
              <a:buClr>
                <a:schemeClr val="dk1"/>
              </a:buClr>
              <a:buSzPts val="4400"/>
              <a:buFont typeface="Calibri"/>
              <a:buNone/>
            </a:pPr>
            <a:r>
              <a:rPr lang="en-US" sz="2400" b="0" i="0" u="none" strike="noStrike" cap="none">
                <a:solidFill>
                  <a:schemeClr val="dk2"/>
                </a:solidFill>
                <a:latin typeface="Roboto Medium"/>
                <a:ea typeface="Roboto Medium"/>
                <a:cs typeface="Roboto Medium"/>
                <a:sym typeface="Roboto Medium"/>
              </a:rPr>
              <a:t>Rachel Carpenter</a:t>
            </a:r>
            <a:endParaRPr sz="200" b="0" i="0" u="none" strike="noStrike" cap="none">
              <a:solidFill>
                <a:schemeClr val="dk2"/>
              </a:solidFill>
              <a:latin typeface="Roboto Medium"/>
              <a:ea typeface="Roboto Medium"/>
              <a:cs typeface="Roboto Medium"/>
              <a:sym typeface="Roboto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g26aa636a6f0_0_196"/>
          <p:cNvSpPr txBox="1"/>
          <p:nvPr/>
        </p:nvSpPr>
        <p:spPr>
          <a:xfrm>
            <a:off x="197667" y="260533"/>
            <a:ext cx="11619600" cy="62892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Clr>
                <a:schemeClr val="dk1"/>
              </a:buClr>
              <a:buSzPts val="1500"/>
              <a:buFont typeface="Arial"/>
              <a:buNone/>
            </a:pPr>
            <a:r>
              <a:rPr lang="en-US" sz="2600">
                <a:solidFill>
                  <a:srgbClr val="333333"/>
                </a:solidFill>
              </a:rPr>
              <a:t>Unlike ground-level ozone, </a:t>
            </a:r>
            <a:r>
              <a:rPr lang="en-US" sz="2600">
                <a:solidFill>
                  <a:srgbClr val="047A6F"/>
                </a:solidFill>
                <a:uFill>
                  <a:noFill/>
                </a:uFill>
                <a:hlinkClick r:id="rId3">
                  <a:extLst>
                    <a:ext uri="{A12FA001-AC4F-418D-AE19-62706E023703}">
                      <ahyp:hlinkClr xmlns:ahyp="http://schemas.microsoft.com/office/drawing/2018/hyperlinkcolor" val="tx"/>
                    </a:ext>
                  </a:extLst>
                </a:hlinkClick>
              </a:rPr>
              <a:t>particle pollution</a:t>
            </a:r>
            <a:r>
              <a:rPr lang="en-US" sz="2600">
                <a:solidFill>
                  <a:srgbClr val="333333"/>
                </a:solidFill>
              </a:rPr>
              <a:t> (also known as</a:t>
            </a:r>
            <a:r>
              <a:rPr lang="en-US" sz="2600" b="1">
                <a:solidFill>
                  <a:srgbClr val="333333"/>
                </a:solidFill>
              </a:rPr>
              <a:t> particulate matter</a:t>
            </a:r>
            <a:r>
              <a:rPr lang="en-US" sz="2600">
                <a:solidFill>
                  <a:srgbClr val="333333"/>
                </a:solidFill>
              </a:rPr>
              <a:t>) is a mixture of extremely small particles and liquid droplets in the air, which can occur year-round. Particles enter the air from a variety of sources and may be either directly emitted or may form under a chemical process much like the way ground level ozone forms. Many enter the air directly from power plants, factories, automobiles, construction vehicles, unpaved roads, wood burning, and agriculture sites. Others come from a reaction between gases from burning fuels, sunlight, and water vapor. </a:t>
            </a:r>
            <a:endParaRPr sz="2600">
              <a:solidFill>
                <a:srgbClr val="333333"/>
              </a:solidFill>
            </a:endParaRPr>
          </a:p>
          <a:p>
            <a:pPr marL="0" lvl="0" indent="0" algn="l" rtl="0">
              <a:lnSpc>
                <a:spcPct val="115000"/>
              </a:lnSpc>
              <a:spcBef>
                <a:spcPts val="1100"/>
              </a:spcBef>
              <a:spcAft>
                <a:spcPts val="0"/>
              </a:spcAft>
              <a:buClr>
                <a:schemeClr val="dk1"/>
              </a:buClr>
              <a:buSzPts val="1500"/>
              <a:buFont typeface="Arial"/>
              <a:buNone/>
            </a:pPr>
            <a:r>
              <a:rPr lang="en-US" sz="2600">
                <a:solidFill>
                  <a:srgbClr val="333333"/>
                </a:solidFill>
              </a:rPr>
              <a:t>High levels of particles in the air can affect our lungs and heart and have been shown to trigger asthma and heart attacks, among other health problems.  Particles also contribute to visible haze that obscures our skyline and impacts our scenic vistas. </a:t>
            </a:r>
            <a:endParaRPr sz="2600">
              <a:solidFill>
                <a:srgbClr val="333333"/>
              </a:solidFill>
            </a:endParaRPr>
          </a:p>
          <a:p>
            <a:pPr marL="0" lvl="0" indent="0" algn="l" rtl="0">
              <a:lnSpc>
                <a:spcPct val="115000"/>
              </a:lnSpc>
              <a:spcBef>
                <a:spcPts val="1100"/>
              </a:spcBef>
              <a:spcAft>
                <a:spcPts val="0"/>
              </a:spcAft>
              <a:buClr>
                <a:schemeClr val="dk1"/>
              </a:buClr>
              <a:buSzPts val="1500"/>
              <a:buFont typeface="Arial"/>
              <a:buNone/>
            </a:pPr>
            <a:endParaRPr sz="1800">
              <a:solidFill>
                <a:srgbClr val="333333"/>
              </a:solidFill>
            </a:endParaRPr>
          </a:p>
          <a:p>
            <a:pPr marL="0" lvl="0" indent="0" algn="l" rtl="0">
              <a:spcBef>
                <a:spcPts val="1100"/>
              </a:spcBef>
              <a:spcAft>
                <a:spcPts val="0"/>
              </a:spcAft>
              <a:buNone/>
            </a:pPr>
            <a:endParaRPr sz="2400">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7"/>
        <p:cNvGrpSpPr/>
        <p:nvPr/>
      </p:nvGrpSpPr>
      <p:grpSpPr>
        <a:xfrm>
          <a:off x="0" y="0"/>
          <a:ext cx="0" cy="0"/>
          <a:chOff x="0" y="0"/>
          <a:chExt cx="0" cy="0"/>
        </a:xfrm>
      </p:grpSpPr>
      <p:sp>
        <p:nvSpPr>
          <p:cNvPr id="178" name="Google Shape;178;g26aa636a6f0_0_117"/>
          <p:cNvSpPr txBox="1">
            <a:spLocks noGrp="1"/>
          </p:cNvSpPr>
          <p:nvPr>
            <p:ph type="title"/>
          </p:nvPr>
        </p:nvSpPr>
        <p:spPr>
          <a:xfrm>
            <a:off x="972600" y="1758200"/>
            <a:ext cx="10251600" cy="7137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15000"/>
              </a:lnSpc>
              <a:spcBef>
                <a:spcPts val="0"/>
              </a:spcBef>
              <a:spcAft>
                <a:spcPts val="0"/>
              </a:spcAft>
              <a:buSzPct val="111111"/>
              <a:buNone/>
            </a:pPr>
            <a:r>
              <a:rPr lang="en-US"/>
              <a:t>Intro/Driving Question/Opening</a:t>
            </a:r>
            <a:endParaRPr/>
          </a:p>
          <a:p>
            <a:pPr marL="0" lvl="0" indent="0" algn="l" rtl="0">
              <a:lnSpc>
                <a:spcPct val="115000"/>
              </a:lnSpc>
              <a:spcBef>
                <a:spcPts val="0"/>
              </a:spcBef>
              <a:spcAft>
                <a:spcPts val="0"/>
              </a:spcAft>
              <a:buSzPct val="111111"/>
              <a:buNone/>
            </a:pPr>
            <a:endParaRPr/>
          </a:p>
          <a:p>
            <a:pPr marL="0" lvl="0" indent="0" algn="l" rtl="0">
              <a:lnSpc>
                <a:spcPct val="100000"/>
              </a:lnSpc>
              <a:spcBef>
                <a:spcPts val="0"/>
              </a:spcBef>
              <a:spcAft>
                <a:spcPts val="0"/>
              </a:spcAft>
              <a:buSzPct val="111111"/>
              <a:buNone/>
            </a:pPr>
            <a:endParaRPr/>
          </a:p>
        </p:txBody>
      </p:sp>
      <p:sp>
        <p:nvSpPr>
          <p:cNvPr id="179" name="Google Shape;179;g26aa636a6f0_0_117"/>
          <p:cNvSpPr txBox="1">
            <a:spLocks noGrp="1"/>
          </p:cNvSpPr>
          <p:nvPr>
            <p:ph type="body" idx="1"/>
          </p:nvPr>
        </p:nvSpPr>
        <p:spPr>
          <a:xfrm>
            <a:off x="1051700" y="2943158"/>
            <a:ext cx="10251600" cy="30147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1700"/>
              <a:buNone/>
            </a:pPr>
            <a:r>
              <a:rPr lang="en-US" sz="5800"/>
              <a:t>What stories do these data tell?</a:t>
            </a:r>
            <a:endParaRPr sz="58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3"/>
        <p:cNvGrpSpPr/>
        <p:nvPr/>
      </p:nvGrpSpPr>
      <p:grpSpPr>
        <a:xfrm>
          <a:off x="0" y="0"/>
          <a:ext cx="0" cy="0"/>
          <a:chOff x="0" y="0"/>
          <a:chExt cx="0" cy="0"/>
        </a:xfrm>
      </p:grpSpPr>
      <p:sp>
        <p:nvSpPr>
          <p:cNvPr id="184" name="Google Shape;184;p8"/>
          <p:cNvSpPr txBox="1">
            <a:spLocks noGrp="1"/>
          </p:cNvSpPr>
          <p:nvPr>
            <p:ph type="title"/>
          </p:nvPr>
        </p:nvSpPr>
        <p:spPr>
          <a:xfrm>
            <a:off x="973325" y="176675"/>
            <a:ext cx="4401300" cy="1302000"/>
          </a:xfrm>
          <a:prstGeom prst="rect">
            <a:avLst/>
          </a:prstGeom>
          <a:noFill/>
          <a:ln>
            <a:noFill/>
          </a:ln>
        </p:spPr>
        <p:txBody>
          <a:bodyPr spcFirstLastPara="1" wrap="square" lIns="121900" tIns="121900" rIns="121900" bIns="121900" anchor="b" anchorCtr="0">
            <a:normAutofit fontScale="90000"/>
          </a:bodyPr>
          <a:lstStyle/>
          <a:p>
            <a:pPr marL="0" lvl="0" indent="0" algn="l" rtl="0">
              <a:lnSpc>
                <a:spcPct val="100000"/>
              </a:lnSpc>
              <a:spcBef>
                <a:spcPts val="0"/>
              </a:spcBef>
              <a:spcAft>
                <a:spcPts val="0"/>
              </a:spcAft>
              <a:buSzPct val="111111"/>
              <a:buNone/>
            </a:pPr>
            <a:r>
              <a:rPr lang="en-US"/>
              <a:t>Hands-on Activity Instructions</a:t>
            </a:r>
            <a:endParaRPr/>
          </a:p>
        </p:txBody>
      </p:sp>
      <p:sp>
        <p:nvSpPr>
          <p:cNvPr id="185" name="Google Shape;185;p8"/>
          <p:cNvSpPr txBox="1">
            <a:spLocks noGrp="1"/>
          </p:cNvSpPr>
          <p:nvPr>
            <p:ph type="body" idx="1"/>
          </p:nvPr>
        </p:nvSpPr>
        <p:spPr>
          <a:xfrm>
            <a:off x="434950" y="1759275"/>
            <a:ext cx="5171100" cy="4683600"/>
          </a:xfrm>
          <a:prstGeom prst="rect">
            <a:avLst/>
          </a:prstGeom>
          <a:noFill/>
          <a:ln>
            <a:noFill/>
          </a:ln>
        </p:spPr>
        <p:txBody>
          <a:bodyPr spcFirstLastPara="1" wrap="square" lIns="121900" tIns="121900" rIns="121900" bIns="121900" anchor="t" anchorCtr="0">
            <a:normAutofit/>
          </a:bodyPr>
          <a:lstStyle/>
          <a:p>
            <a:pPr marL="457200" lvl="0" indent="-336550" algn="l" rtl="0">
              <a:lnSpc>
                <a:spcPct val="115000"/>
              </a:lnSpc>
              <a:spcBef>
                <a:spcPts val="0"/>
              </a:spcBef>
              <a:spcAft>
                <a:spcPts val="0"/>
              </a:spcAft>
              <a:buSzPts val="1700"/>
              <a:buChar char="●"/>
            </a:pPr>
            <a:r>
              <a:rPr lang="en-US"/>
              <a:t>Introduce </a:t>
            </a:r>
            <a:r>
              <a:rPr lang="en-US" u="sng">
                <a:solidFill>
                  <a:schemeClr val="hlink"/>
                </a:solidFill>
                <a:hlinkClick r:id="rId3"/>
              </a:rPr>
              <a:t>Jill Pelto’s work </a:t>
            </a:r>
            <a:r>
              <a:rPr lang="en-US"/>
              <a:t>and </a:t>
            </a:r>
            <a:r>
              <a:rPr lang="en-US" u="sng">
                <a:solidFill>
                  <a:schemeClr val="hlink"/>
                </a:solidFill>
                <a:hlinkClick r:id="rId4"/>
              </a:rPr>
              <a:t>Alisa Singer’s work.</a:t>
            </a:r>
            <a:endParaRPr/>
          </a:p>
          <a:p>
            <a:pPr marL="0" lvl="0" indent="0" algn="l" rtl="0">
              <a:spcBef>
                <a:spcPts val="0"/>
              </a:spcBef>
              <a:spcAft>
                <a:spcPts val="0"/>
              </a:spcAft>
              <a:buNone/>
            </a:pPr>
            <a:endParaRPr/>
          </a:p>
          <a:p>
            <a:pPr marL="914400" lvl="1" indent="-323850" algn="l" rtl="0">
              <a:lnSpc>
                <a:spcPct val="115000"/>
              </a:lnSpc>
              <a:spcBef>
                <a:spcPts val="0"/>
              </a:spcBef>
              <a:spcAft>
                <a:spcPts val="0"/>
              </a:spcAft>
              <a:buSzPts val="1500"/>
              <a:buChar char="○"/>
            </a:pPr>
            <a:r>
              <a:rPr lang="en-US"/>
              <a:t>notice and wonder</a:t>
            </a:r>
            <a:endParaRPr/>
          </a:p>
          <a:p>
            <a:pPr marL="914400" lvl="1" indent="-323850" algn="l" rtl="0">
              <a:lnSpc>
                <a:spcPct val="115000"/>
              </a:lnSpc>
              <a:spcBef>
                <a:spcPts val="0"/>
              </a:spcBef>
              <a:spcAft>
                <a:spcPts val="0"/>
              </a:spcAft>
              <a:buSzPts val="1500"/>
              <a:buChar char="○"/>
            </a:pPr>
            <a:r>
              <a:rPr lang="en-US"/>
              <a:t>motivation</a:t>
            </a:r>
            <a:endParaRPr/>
          </a:p>
          <a:p>
            <a:pPr marL="914400" lvl="1" indent="-323850" algn="l" rtl="0">
              <a:lnSpc>
                <a:spcPct val="115000"/>
              </a:lnSpc>
              <a:spcBef>
                <a:spcPts val="0"/>
              </a:spcBef>
              <a:spcAft>
                <a:spcPts val="0"/>
              </a:spcAft>
              <a:buSzPts val="1500"/>
              <a:buChar char="○"/>
            </a:pPr>
            <a:r>
              <a:rPr lang="en-US"/>
              <a:t>methods</a:t>
            </a:r>
            <a:endParaRPr/>
          </a:p>
          <a:p>
            <a:pPr marL="0" lvl="0" indent="0" algn="l" rtl="0">
              <a:lnSpc>
                <a:spcPct val="115000"/>
              </a:lnSpc>
              <a:spcBef>
                <a:spcPts val="0"/>
              </a:spcBef>
              <a:spcAft>
                <a:spcPts val="0"/>
              </a:spcAft>
              <a:buNone/>
            </a:pPr>
            <a:endParaRPr/>
          </a:p>
          <a:p>
            <a:pPr marL="457200" lvl="0" indent="-349250" algn="l" rtl="0">
              <a:spcBef>
                <a:spcPts val="0"/>
              </a:spcBef>
              <a:spcAft>
                <a:spcPts val="0"/>
              </a:spcAft>
              <a:buSzPts val="1900"/>
              <a:buChar char="●"/>
            </a:pPr>
            <a:r>
              <a:rPr lang="en-US"/>
              <a:t>How does the art tell us a story about the data?</a:t>
            </a:r>
            <a:endParaRPr/>
          </a:p>
          <a:p>
            <a:pPr marL="457200" lvl="0" indent="-336550" algn="l" rtl="0">
              <a:spcBef>
                <a:spcPts val="0"/>
              </a:spcBef>
              <a:spcAft>
                <a:spcPts val="0"/>
              </a:spcAft>
              <a:buSzPts val="1700"/>
              <a:buChar char="●"/>
            </a:pPr>
            <a:r>
              <a:rPr lang="en-US"/>
              <a:t>Display Phoenix graphs again.</a:t>
            </a:r>
            <a:endParaRPr/>
          </a:p>
          <a:p>
            <a:pPr marL="457200" lvl="0" indent="-336550" algn="l" rtl="0">
              <a:spcBef>
                <a:spcPts val="0"/>
              </a:spcBef>
              <a:spcAft>
                <a:spcPts val="0"/>
              </a:spcAft>
              <a:buSzPts val="1700"/>
              <a:buChar char="●"/>
            </a:pPr>
            <a:r>
              <a:rPr lang="en-US"/>
              <a:t>What stories could we tell about this data?</a:t>
            </a:r>
            <a:endParaRPr/>
          </a:p>
          <a:p>
            <a:pPr marL="457200" lvl="0" indent="-336550" algn="l" rtl="0">
              <a:spcBef>
                <a:spcPts val="0"/>
              </a:spcBef>
              <a:spcAft>
                <a:spcPts val="0"/>
              </a:spcAft>
              <a:buSzPts val="1700"/>
              <a:buChar char="●"/>
            </a:pPr>
            <a:r>
              <a:rPr lang="en-US"/>
              <a:t>Students select either graph to begin creating an art piece with.</a:t>
            </a:r>
            <a:endParaRPr/>
          </a:p>
          <a:p>
            <a:pPr marL="0" lvl="0" indent="0" algn="l" rtl="0">
              <a:lnSpc>
                <a:spcPct val="115000"/>
              </a:lnSpc>
              <a:spcBef>
                <a:spcPts val="0"/>
              </a:spcBef>
              <a:spcAft>
                <a:spcPts val="1600"/>
              </a:spcAft>
              <a:buSzPts val="1700"/>
              <a:buNone/>
            </a:pPr>
            <a:endParaRPr sz="1900"/>
          </a:p>
        </p:txBody>
      </p:sp>
      <p:sp>
        <p:nvSpPr>
          <p:cNvPr id="186" name="Google Shape;186;p8"/>
          <p:cNvSpPr>
            <a:spLocks noGrp="1"/>
          </p:cNvSpPr>
          <p:nvPr>
            <p:ph type="pic" idx="2"/>
          </p:nvPr>
        </p:nvSpPr>
        <p:spPr>
          <a:xfrm>
            <a:off x="6355575" y="2003450"/>
            <a:ext cx="5411700" cy="4582800"/>
          </a:xfrm>
          <a:prstGeom prst="rect">
            <a:avLst/>
          </a:prstGeom>
          <a:noFill/>
          <a:ln>
            <a:noFill/>
          </a:ln>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g26aa636a6f0_0_122"/>
          <p:cNvPicPr preferRelativeResize="0"/>
          <p:nvPr/>
        </p:nvPicPr>
        <p:blipFill>
          <a:blip r:embed="rId3">
            <a:alphaModFix/>
          </a:blip>
          <a:stretch>
            <a:fillRect/>
          </a:stretch>
        </p:blipFill>
        <p:spPr>
          <a:xfrm>
            <a:off x="69333" y="61467"/>
            <a:ext cx="5417067" cy="3778400"/>
          </a:xfrm>
          <a:prstGeom prst="rect">
            <a:avLst/>
          </a:prstGeom>
          <a:noFill/>
          <a:ln>
            <a:noFill/>
          </a:ln>
        </p:spPr>
      </p:pic>
      <p:pic>
        <p:nvPicPr>
          <p:cNvPr id="192" name="Google Shape;192;g26aa636a6f0_0_122"/>
          <p:cNvPicPr preferRelativeResize="0"/>
          <p:nvPr/>
        </p:nvPicPr>
        <p:blipFill>
          <a:blip r:embed="rId4">
            <a:alphaModFix/>
          </a:blip>
          <a:stretch>
            <a:fillRect/>
          </a:stretch>
        </p:blipFill>
        <p:spPr>
          <a:xfrm>
            <a:off x="5689600" y="1422400"/>
            <a:ext cx="6502401" cy="5250537"/>
          </a:xfrm>
          <a:prstGeom prst="rect">
            <a:avLst/>
          </a:prstGeom>
          <a:noFill/>
          <a:ln>
            <a:noFill/>
          </a:ln>
        </p:spPr>
      </p:pic>
      <p:pic>
        <p:nvPicPr>
          <p:cNvPr id="193" name="Google Shape;193;g26aa636a6f0_0_122"/>
          <p:cNvPicPr preferRelativeResize="0"/>
          <p:nvPr/>
        </p:nvPicPr>
        <p:blipFill>
          <a:blip r:embed="rId5">
            <a:alphaModFix/>
          </a:blip>
          <a:stretch>
            <a:fillRect/>
          </a:stretch>
        </p:blipFill>
        <p:spPr>
          <a:xfrm>
            <a:off x="203200" y="3959067"/>
            <a:ext cx="3862099" cy="269573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g26aa636a6f0_0_173"/>
          <p:cNvPicPr preferRelativeResize="0"/>
          <p:nvPr/>
        </p:nvPicPr>
        <p:blipFill>
          <a:blip r:embed="rId3">
            <a:alphaModFix/>
          </a:blip>
          <a:stretch>
            <a:fillRect/>
          </a:stretch>
        </p:blipFill>
        <p:spPr>
          <a:xfrm>
            <a:off x="152400" y="152400"/>
            <a:ext cx="11887199" cy="642012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g338c794485d_0_29"/>
          <p:cNvPicPr preferRelativeResize="0"/>
          <p:nvPr/>
        </p:nvPicPr>
        <p:blipFill>
          <a:blip r:embed="rId3">
            <a:alphaModFix/>
          </a:blip>
          <a:stretch>
            <a:fillRect/>
          </a:stretch>
        </p:blipFill>
        <p:spPr>
          <a:xfrm>
            <a:off x="152400" y="152400"/>
            <a:ext cx="8740115" cy="65532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g338c794485d_0_33"/>
          <p:cNvPicPr preferRelativeResize="0"/>
          <p:nvPr/>
        </p:nvPicPr>
        <p:blipFill>
          <a:blip r:embed="rId3">
            <a:alphaModFix/>
          </a:blip>
          <a:stretch>
            <a:fillRect/>
          </a:stretch>
        </p:blipFill>
        <p:spPr>
          <a:xfrm>
            <a:off x="152400" y="152400"/>
            <a:ext cx="4909245" cy="65532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g338c794485d_0_0"/>
          <p:cNvPicPr preferRelativeResize="0"/>
          <p:nvPr/>
        </p:nvPicPr>
        <p:blipFill>
          <a:blip r:embed="rId3">
            <a:alphaModFix/>
          </a:blip>
          <a:stretch>
            <a:fillRect/>
          </a:stretch>
        </p:blipFill>
        <p:spPr>
          <a:xfrm>
            <a:off x="152400" y="152400"/>
            <a:ext cx="11887200" cy="537400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g338c794485d_0_4"/>
          <p:cNvPicPr preferRelativeResize="0"/>
          <p:nvPr/>
        </p:nvPicPr>
        <p:blipFill>
          <a:blip r:embed="rId3">
            <a:alphaModFix/>
          </a:blip>
          <a:stretch>
            <a:fillRect/>
          </a:stretch>
        </p:blipFill>
        <p:spPr>
          <a:xfrm>
            <a:off x="152400" y="152400"/>
            <a:ext cx="10663091" cy="65532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g338c794485d_0_8"/>
          <p:cNvPicPr preferRelativeResize="0"/>
          <p:nvPr/>
        </p:nvPicPr>
        <p:blipFill>
          <a:blip r:embed="rId3">
            <a:alphaModFix/>
          </a:blip>
          <a:stretch>
            <a:fillRect/>
          </a:stretch>
        </p:blipFill>
        <p:spPr>
          <a:xfrm>
            <a:off x="152400" y="152400"/>
            <a:ext cx="11887200" cy="568831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3"/>
          <p:cNvSpPr txBox="1">
            <a:spLocks noGrp="1"/>
          </p:cNvSpPr>
          <p:nvPr>
            <p:ph type="title"/>
          </p:nvPr>
        </p:nvSpPr>
        <p:spPr>
          <a:xfrm>
            <a:off x="973325" y="176675"/>
            <a:ext cx="4401300" cy="1302000"/>
          </a:xfrm>
          <a:prstGeom prst="rect">
            <a:avLst/>
          </a:prstGeom>
          <a:noFill/>
          <a:ln>
            <a:noFill/>
          </a:ln>
        </p:spPr>
        <p:txBody>
          <a:bodyPr spcFirstLastPara="1" wrap="square" lIns="121900" tIns="121900" rIns="121900" bIns="121900" anchor="b" anchorCtr="0">
            <a:normAutofit/>
          </a:bodyPr>
          <a:lstStyle/>
          <a:p>
            <a:pPr marL="0" lvl="0" indent="0" algn="l" rtl="0">
              <a:lnSpc>
                <a:spcPct val="100000"/>
              </a:lnSpc>
              <a:spcBef>
                <a:spcPts val="0"/>
              </a:spcBef>
              <a:spcAft>
                <a:spcPts val="0"/>
              </a:spcAft>
              <a:buSzPts val="3500"/>
              <a:buNone/>
            </a:pPr>
            <a:r>
              <a:rPr lang="en-US"/>
              <a:t>Notes for teachers</a:t>
            </a:r>
            <a:endParaRPr/>
          </a:p>
        </p:txBody>
      </p:sp>
      <p:sp>
        <p:nvSpPr>
          <p:cNvPr id="122" name="Google Shape;122;p3"/>
          <p:cNvSpPr txBox="1">
            <a:spLocks noGrp="1"/>
          </p:cNvSpPr>
          <p:nvPr>
            <p:ph type="subTitle" idx="1"/>
          </p:nvPr>
        </p:nvSpPr>
        <p:spPr>
          <a:xfrm>
            <a:off x="966600" y="1818924"/>
            <a:ext cx="4401300" cy="4375800"/>
          </a:xfrm>
          <a:prstGeom prst="rect">
            <a:avLst/>
          </a:prstGeom>
          <a:noFill/>
          <a:ln>
            <a:noFill/>
          </a:ln>
        </p:spPr>
        <p:txBody>
          <a:bodyPr spcFirstLastPara="1" wrap="square" lIns="121900" tIns="121900" rIns="121900" bIns="121900" anchor="t" anchorCtr="0">
            <a:normAutofit lnSpcReduction="10000"/>
          </a:bodyPr>
          <a:lstStyle/>
          <a:p>
            <a:pPr marL="457200" lvl="0" indent="-228600" algn="l" rtl="0">
              <a:spcBef>
                <a:spcPts val="0"/>
              </a:spcBef>
              <a:spcAft>
                <a:spcPts val="0"/>
              </a:spcAft>
              <a:buSzPts val="2100"/>
              <a:buNone/>
            </a:pPr>
            <a:r>
              <a:rPr lang="en-US"/>
              <a:t>This lesson provides context for the 6th grade physical science standards dealing with matter. It enables students to anchor their learning in real world issues as they combine data literacy and art in the style of current working artists.</a:t>
            </a:r>
            <a:endParaRPr/>
          </a:p>
          <a:p>
            <a:pPr marL="457200" lvl="0" indent="-228600" algn="l" rtl="0">
              <a:spcBef>
                <a:spcPts val="0"/>
              </a:spcBef>
              <a:spcAft>
                <a:spcPts val="0"/>
              </a:spcAft>
              <a:buSzPts val="2100"/>
              <a:buNone/>
            </a:pPr>
            <a:endParaRPr/>
          </a:p>
          <a:p>
            <a:pPr marL="457200" lvl="0" indent="-228600" algn="l" rtl="0">
              <a:spcBef>
                <a:spcPts val="0"/>
              </a:spcBef>
              <a:spcAft>
                <a:spcPts val="0"/>
              </a:spcAft>
              <a:buSzPts val="2100"/>
              <a:buNone/>
            </a:pPr>
            <a:r>
              <a:rPr lang="en-US"/>
              <a:t>In this lesson, students build on knowledge in the following lesson, Air Pollution and Art, part 1.</a:t>
            </a:r>
            <a:endParaRPr/>
          </a:p>
          <a:p>
            <a:pPr marL="457200" lvl="0" indent="-228600" algn="l" rtl="0">
              <a:lnSpc>
                <a:spcPct val="100000"/>
              </a:lnSpc>
              <a:spcBef>
                <a:spcPts val="0"/>
              </a:spcBef>
              <a:spcAft>
                <a:spcPts val="0"/>
              </a:spcAft>
              <a:buSzPts val="2100"/>
              <a:buNone/>
            </a:pPr>
            <a:endParaRPr/>
          </a:p>
        </p:txBody>
      </p:sp>
      <p:sp>
        <p:nvSpPr>
          <p:cNvPr id="123" name="Google Shape;123;p3"/>
          <p:cNvSpPr txBox="1">
            <a:spLocks noGrp="1"/>
          </p:cNvSpPr>
          <p:nvPr>
            <p:ph type="body" idx="2"/>
          </p:nvPr>
        </p:nvSpPr>
        <p:spPr>
          <a:xfrm>
            <a:off x="6882625" y="685400"/>
            <a:ext cx="4499100" cy="56478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0"/>
              </a:spcAft>
              <a:buSzPts val="1700"/>
              <a:buNone/>
            </a:pPr>
            <a:r>
              <a:rPr lang="en-US"/>
              <a:t>List of Materials</a:t>
            </a:r>
            <a:endParaRPr/>
          </a:p>
          <a:p>
            <a:pPr marL="457200" lvl="0" indent="-336550" algn="l" rtl="0">
              <a:lnSpc>
                <a:spcPct val="115000"/>
              </a:lnSpc>
              <a:spcBef>
                <a:spcPts val="1600"/>
              </a:spcBef>
              <a:spcAft>
                <a:spcPts val="0"/>
              </a:spcAft>
              <a:buSzPts val="1700"/>
              <a:buChar char="●"/>
            </a:pPr>
            <a:r>
              <a:rPr lang="en-US"/>
              <a:t>slide deck</a:t>
            </a:r>
            <a:endParaRPr/>
          </a:p>
          <a:p>
            <a:pPr marL="457200" lvl="0" indent="-336550" algn="l" rtl="0">
              <a:lnSpc>
                <a:spcPct val="115000"/>
              </a:lnSpc>
              <a:spcBef>
                <a:spcPts val="1600"/>
              </a:spcBef>
              <a:spcAft>
                <a:spcPts val="0"/>
              </a:spcAft>
              <a:buSzPts val="1700"/>
              <a:buChar char="●"/>
            </a:pPr>
            <a:r>
              <a:rPr lang="en-US"/>
              <a:t>teacher internet access for websites to display</a:t>
            </a:r>
            <a:endParaRPr/>
          </a:p>
          <a:p>
            <a:pPr marL="457200" lvl="0" indent="-336550" algn="l" rtl="0">
              <a:lnSpc>
                <a:spcPct val="115000"/>
              </a:lnSpc>
              <a:spcBef>
                <a:spcPts val="1600"/>
              </a:spcBef>
              <a:spcAft>
                <a:spcPts val="0"/>
              </a:spcAft>
              <a:buSzPts val="1700"/>
              <a:buChar char="●"/>
            </a:pPr>
            <a:r>
              <a:rPr lang="en-US"/>
              <a:t>copies of pollution graphs (slides 8 and 9)</a:t>
            </a:r>
            <a:endParaRPr/>
          </a:p>
          <a:p>
            <a:pPr marL="457200" lvl="0" indent="-336550" algn="l" rtl="0">
              <a:lnSpc>
                <a:spcPct val="115000"/>
              </a:lnSpc>
              <a:spcBef>
                <a:spcPts val="1600"/>
              </a:spcBef>
              <a:spcAft>
                <a:spcPts val="0"/>
              </a:spcAft>
              <a:buSzPts val="1700"/>
              <a:buChar char="●"/>
            </a:pPr>
            <a:r>
              <a:rPr lang="en-US"/>
              <a:t>colored pencils or other art materials</a:t>
            </a:r>
            <a:endParaRPr/>
          </a:p>
          <a:p>
            <a:pPr marL="457200" lvl="0" indent="-336550" algn="l" rtl="0">
              <a:lnSpc>
                <a:spcPct val="115000"/>
              </a:lnSpc>
              <a:spcBef>
                <a:spcPts val="1600"/>
              </a:spcBef>
              <a:spcAft>
                <a:spcPts val="0"/>
              </a:spcAft>
              <a:buSzPts val="1700"/>
              <a:buChar char="●"/>
            </a:pPr>
            <a:r>
              <a:rPr lang="en-US"/>
              <a:t>optional: internet access for students to research images to help them with their art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g338c794485d_0_12"/>
          <p:cNvPicPr preferRelativeResize="0"/>
          <p:nvPr/>
        </p:nvPicPr>
        <p:blipFill>
          <a:blip r:embed="rId3">
            <a:alphaModFix/>
          </a:blip>
          <a:stretch>
            <a:fillRect/>
          </a:stretch>
        </p:blipFill>
        <p:spPr>
          <a:xfrm>
            <a:off x="152400" y="152400"/>
            <a:ext cx="11887200" cy="485394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g338c794485d_0_16"/>
          <p:cNvPicPr preferRelativeResize="0"/>
          <p:nvPr/>
        </p:nvPicPr>
        <p:blipFill>
          <a:blip r:embed="rId3">
            <a:alphaModFix/>
          </a:blip>
          <a:stretch>
            <a:fillRect/>
          </a:stretch>
        </p:blipFill>
        <p:spPr>
          <a:xfrm>
            <a:off x="152400" y="152400"/>
            <a:ext cx="11887202" cy="618561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g338c794485d_0_20"/>
          <p:cNvPicPr preferRelativeResize="0"/>
          <p:nvPr/>
        </p:nvPicPr>
        <p:blipFill>
          <a:blip r:embed="rId3">
            <a:alphaModFix/>
          </a:blip>
          <a:stretch>
            <a:fillRect/>
          </a:stretch>
        </p:blipFill>
        <p:spPr>
          <a:xfrm>
            <a:off x="152400" y="152400"/>
            <a:ext cx="11887203" cy="562941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g338c794485d_0_24"/>
          <p:cNvPicPr preferRelativeResize="0"/>
          <p:nvPr/>
        </p:nvPicPr>
        <p:blipFill>
          <a:blip r:embed="rId3">
            <a:alphaModFix/>
          </a:blip>
          <a:stretch>
            <a:fillRect/>
          </a:stretch>
        </p:blipFill>
        <p:spPr>
          <a:xfrm>
            <a:off x="152400" y="152400"/>
            <a:ext cx="10791289" cy="65532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g26aa636a6f0_0_188"/>
          <p:cNvPicPr preferRelativeResize="0"/>
          <p:nvPr/>
        </p:nvPicPr>
        <p:blipFill rotWithShape="1">
          <a:blip r:embed="rId3">
            <a:alphaModFix/>
          </a:blip>
          <a:srcRect l="703" t="24879" r="5461" b="11491"/>
          <a:stretch/>
        </p:blipFill>
        <p:spPr>
          <a:xfrm>
            <a:off x="747200" y="94525"/>
            <a:ext cx="11187300" cy="56878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g26aa636a6f0_0_180"/>
          <p:cNvPicPr preferRelativeResize="0"/>
          <p:nvPr/>
        </p:nvPicPr>
        <p:blipFill rotWithShape="1">
          <a:blip r:embed="rId3">
            <a:alphaModFix/>
          </a:blip>
          <a:srcRect t="31654" b="4744"/>
          <a:stretch/>
        </p:blipFill>
        <p:spPr>
          <a:xfrm>
            <a:off x="152400" y="1068275"/>
            <a:ext cx="11169526" cy="53266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9"/>
          <p:cNvSpPr txBox="1">
            <a:spLocks noGrp="1"/>
          </p:cNvSpPr>
          <p:nvPr>
            <p:ph type="title"/>
          </p:nvPr>
        </p:nvSpPr>
        <p:spPr>
          <a:xfrm>
            <a:off x="972600" y="1758200"/>
            <a:ext cx="10251600" cy="7137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11111"/>
              <a:buNone/>
            </a:pPr>
            <a:r>
              <a:rPr lang="en-US"/>
              <a:t>Assessment</a:t>
            </a:r>
            <a:endParaRPr/>
          </a:p>
        </p:txBody>
      </p:sp>
      <p:sp>
        <p:nvSpPr>
          <p:cNvPr id="259" name="Google Shape;259;p9"/>
          <p:cNvSpPr txBox="1">
            <a:spLocks noGrp="1"/>
          </p:cNvSpPr>
          <p:nvPr>
            <p:ph type="body" idx="1"/>
          </p:nvPr>
        </p:nvSpPr>
        <p:spPr>
          <a:xfrm>
            <a:off x="972600" y="2771833"/>
            <a:ext cx="10251600" cy="3014700"/>
          </a:xfrm>
          <a:prstGeom prst="rect">
            <a:avLst/>
          </a:prstGeom>
          <a:noFill/>
          <a:ln>
            <a:noFill/>
          </a:ln>
        </p:spPr>
        <p:txBody>
          <a:bodyPr spcFirstLastPara="1" wrap="square" lIns="121900" tIns="121900" rIns="121900" bIns="121900" anchor="t" anchorCtr="0">
            <a:normAutofit lnSpcReduction="20000"/>
          </a:bodyPr>
          <a:lstStyle/>
          <a:p>
            <a:pPr marL="0" lvl="0" indent="0" algn="ctr" rtl="0">
              <a:lnSpc>
                <a:spcPct val="100000"/>
              </a:lnSpc>
              <a:spcBef>
                <a:spcPts val="0"/>
              </a:spcBef>
              <a:spcAft>
                <a:spcPts val="0"/>
              </a:spcAft>
              <a:buNone/>
            </a:pPr>
            <a:r>
              <a:rPr lang="en-US" sz="2200">
                <a:latin typeface="Arial"/>
                <a:ea typeface="Arial"/>
                <a:cs typeface="Arial"/>
                <a:sym typeface="Arial"/>
              </a:rPr>
              <a:t>Partner Share and Feedback</a:t>
            </a:r>
            <a:endParaRPr sz="2200">
              <a:latin typeface="Arial"/>
              <a:ea typeface="Arial"/>
              <a:cs typeface="Arial"/>
              <a:sym typeface="Arial"/>
            </a:endParaRPr>
          </a:p>
          <a:p>
            <a:pPr marL="0" lvl="0" indent="0" algn="l" rtl="0">
              <a:lnSpc>
                <a:spcPct val="100000"/>
              </a:lnSpc>
              <a:spcBef>
                <a:spcPts val="0"/>
              </a:spcBef>
              <a:spcAft>
                <a:spcPts val="0"/>
              </a:spcAft>
              <a:buNone/>
            </a:pPr>
            <a:endParaRPr sz="2200">
              <a:latin typeface="Arial"/>
              <a:ea typeface="Arial"/>
              <a:cs typeface="Arial"/>
              <a:sym typeface="Arial"/>
            </a:endParaRPr>
          </a:p>
          <a:p>
            <a:pPr marL="457200" lvl="0" indent="-368300" algn="l" rtl="0">
              <a:lnSpc>
                <a:spcPct val="100000"/>
              </a:lnSpc>
              <a:spcBef>
                <a:spcPts val="0"/>
              </a:spcBef>
              <a:spcAft>
                <a:spcPts val="0"/>
              </a:spcAft>
              <a:buClr>
                <a:schemeClr val="accent1"/>
              </a:buClr>
              <a:buSzPts val="2200"/>
              <a:buFont typeface="Arial"/>
              <a:buChar char="●"/>
            </a:pPr>
            <a:r>
              <a:rPr lang="en-US" sz="2200">
                <a:latin typeface="Arial"/>
                <a:ea typeface="Arial"/>
                <a:cs typeface="Arial"/>
                <a:sym typeface="Arial"/>
              </a:rPr>
              <a:t>Explain your art. What did you draw? What were you trying to show?</a:t>
            </a:r>
            <a:endParaRPr sz="2200">
              <a:latin typeface="Arial"/>
              <a:ea typeface="Arial"/>
              <a:cs typeface="Arial"/>
              <a:sym typeface="Arial"/>
            </a:endParaRPr>
          </a:p>
          <a:p>
            <a:pPr marL="457200" lvl="0" indent="0" algn="l" rtl="0">
              <a:lnSpc>
                <a:spcPct val="100000"/>
              </a:lnSpc>
              <a:spcBef>
                <a:spcPts val="0"/>
              </a:spcBef>
              <a:spcAft>
                <a:spcPts val="0"/>
              </a:spcAft>
              <a:buNone/>
            </a:pPr>
            <a:endParaRPr sz="2200">
              <a:latin typeface="Arial"/>
              <a:ea typeface="Arial"/>
              <a:cs typeface="Arial"/>
              <a:sym typeface="Arial"/>
            </a:endParaRPr>
          </a:p>
          <a:p>
            <a:pPr marL="457200" lvl="0" indent="0" algn="l" rtl="0">
              <a:lnSpc>
                <a:spcPct val="100000"/>
              </a:lnSpc>
              <a:spcBef>
                <a:spcPts val="0"/>
              </a:spcBef>
              <a:spcAft>
                <a:spcPts val="0"/>
              </a:spcAft>
              <a:buNone/>
            </a:pPr>
            <a:endParaRPr sz="2200">
              <a:latin typeface="Arial"/>
              <a:ea typeface="Arial"/>
              <a:cs typeface="Arial"/>
              <a:sym typeface="Arial"/>
            </a:endParaRPr>
          </a:p>
          <a:p>
            <a:pPr marL="457200" lvl="0" indent="-368300" algn="l" rtl="0">
              <a:lnSpc>
                <a:spcPct val="100000"/>
              </a:lnSpc>
              <a:spcBef>
                <a:spcPts val="0"/>
              </a:spcBef>
              <a:spcAft>
                <a:spcPts val="0"/>
              </a:spcAft>
              <a:buClr>
                <a:schemeClr val="accent1"/>
              </a:buClr>
              <a:buSzPts val="2200"/>
              <a:buFont typeface="Arial"/>
              <a:buChar char="●"/>
            </a:pPr>
            <a:r>
              <a:rPr lang="en-US" sz="2200">
                <a:latin typeface="Arial"/>
                <a:ea typeface="Arial"/>
                <a:cs typeface="Arial"/>
                <a:sym typeface="Arial"/>
              </a:rPr>
              <a:t>Give feedback:</a:t>
            </a:r>
            <a:endParaRPr sz="2200">
              <a:latin typeface="Arial"/>
              <a:ea typeface="Arial"/>
              <a:cs typeface="Arial"/>
              <a:sym typeface="Arial"/>
            </a:endParaRPr>
          </a:p>
          <a:p>
            <a:pPr marL="914400" lvl="1" indent="-368300" algn="l" rtl="0">
              <a:lnSpc>
                <a:spcPct val="100000"/>
              </a:lnSpc>
              <a:spcBef>
                <a:spcPts val="0"/>
              </a:spcBef>
              <a:spcAft>
                <a:spcPts val="0"/>
              </a:spcAft>
              <a:buClr>
                <a:schemeClr val="accent1"/>
              </a:buClr>
              <a:buSzPts val="2200"/>
              <a:buFont typeface="Arial"/>
              <a:buChar char="○"/>
            </a:pPr>
            <a:r>
              <a:rPr lang="en-US" sz="2200">
                <a:latin typeface="Arial"/>
                <a:ea typeface="Arial"/>
                <a:cs typeface="Arial"/>
                <a:sym typeface="Arial"/>
              </a:rPr>
              <a:t>Something you like and why (be specific)</a:t>
            </a:r>
            <a:endParaRPr sz="2200">
              <a:latin typeface="Arial"/>
              <a:ea typeface="Arial"/>
              <a:cs typeface="Arial"/>
              <a:sym typeface="Arial"/>
            </a:endParaRPr>
          </a:p>
          <a:p>
            <a:pPr marL="914400" lvl="1" indent="-368300" algn="l" rtl="0">
              <a:lnSpc>
                <a:spcPct val="100000"/>
              </a:lnSpc>
              <a:spcBef>
                <a:spcPts val="0"/>
              </a:spcBef>
              <a:spcAft>
                <a:spcPts val="0"/>
              </a:spcAft>
              <a:buClr>
                <a:schemeClr val="accent1"/>
              </a:buClr>
              <a:buSzPts val="2200"/>
              <a:buFont typeface="Arial"/>
              <a:buChar char="○"/>
            </a:pPr>
            <a:r>
              <a:rPr lang="en-US" sz="2200">
                <a:latin typeface="Arial"/>
                <a:ea typeface="Arial"/>
                <a:cs typeface="Arial"/>
                <a:sym typeface="Arial"/>
              </a:rPr>
              <a:t>A question</a:t>
            </a:r>
            <a:endParaRPr sz="2200">
              <a:latin typeface="Arial"/>
              <a:ea typeface="Arial"/>
              <a:cs typeface="Arial"/>
              <a:sym typeface="Arial"/>
            </a:endParaRPr>
          </a:p>
          <a:p>
            <a:pPr marL="914400" lvl="1" indent="-368300" algn="l" rtl="0">
              <a:lnSpc>
                <a:spcPct val="100000"/>
              </a:lnSpc>
              <a:spcBef>
                <a:spcPts val="0"/>
              </a:spcBef>
              <a:spcAft>
                <a:spcPts val="0"/>
              </a:spcAft>
              <a:buClr>
                <a:schemeClr val="accent1"/>
              </a:buClr>
              <a:buSzPts val="2200"/>
              <a:buFont typeface="Arial"/>
              <a:buChar char="○"/>
            </a:pPr>
            <a:r>
              <a:rPr lang="en-US" sz="2200">
                <a:latin typeface="Arial"/>
                <a:ea typeface="Arial"/>
                <a:cs typeface="Arial"/>
                <a:sym typeface="Arial"/>
              </a:rPr>
              <a:t>A suggestion</a:t>
            </a:r>
            <a:endParaRPr sz="2200">
              <a:latin typeface="Arial"/>
              <a:ea typeface="Arial"/>
              <a:cs typeface="Arial"/>
              <a:sym typeface="Arial"/>
            </a:endParaRPr>
          </a:p>
          <a:p>
            <a:pPr marL="0" lvl="0" indent="0" algn="l" rtl="0">
              <a:lnSpc>
                <a:spcPct val="115000"/>
              </a:lnSpc>
              <a:spcBef>
                <a:spcPts val="0"/>
              </a:spcBef>
              <a:spcAft>
                <a:spcPts val="1600"/>
              </a:spcAft>
              <a:buSzPts val="1700"/>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0"/>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Differentiation</a:t>
            </a:r>
            <a:endParaRPr/>
          </a:p>
        </p:txBody>
      </p:sp>
      <p:sp>
        <p:nvSpPr>
          <p:cNvPr id="265" name="Google Shape;265;p10"/>
          <p:cNvSpPr txBox="1">
            <a:spLocks noGrp="1"/>
          </p:cNvSpPr>
          <p:nvPr>
            <p:ph type="body" idx="2"/>
          </p:nvPr>
        </p:nvSpPr>
        <p:spPr>
          <a:xfrm>
            <a:off x="839800" y="2175475"/>
            <a:ext cx="4392900" cy="4014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00"/>
              </a:spcBef>
              <a:spcAft>
                <a:spcPts val="0"/>
              </a:spcAft>
              <a:buClr>
                <a:schemeClr val="dk1"/>
              </a:buClr>
              <a:buSzPts val="1100"/>
              <a:buFont typeface="Arial"/>
              <a:buNone/>
            </a:pPr>
            <a:r>
              <a:rPr lang="en-US">
                <a:solidFill>
                  <a:schemeClr val="dk2"/>
                </a:solidFill>
              </a:rPr>
              <a:t>Students can use Google search terms related to their chosen pollutant/ climate change to give them ideas for their art piece.</a:t>
            </a:r>
            <a:endParaRPr sz="2200">
              <a:solidFill>
                <a:schemeClr val="dk2"/>
              </a:solidFill>
            </a:endParaRPr>
          </a:p>
        </p:txBody>
      </p:sp>
      <p:sp>
        <p:nvSpPr>
          <p:cNvPr id="266" name="Google Shape;266;p10"/>
          <p:cNvSpPr txBox="1">
            <a:spLocks noGrp="1"/>
          </p:cNvSpPr>
          <p:nvPr>
            <p:ph type="body" idx="1"/>
          </p:nvPr>
        </p:nvSpPr>
        <p:spPr>
          <a:xfrm>
            <a:off x="839788" y="1351663"/>
            <a:ext cx="5157900" cy="823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1000"/>
              </a:spcBef>
              <a:spcAft>
                <a:spcPts val="0"/>
              </a:spcAft>
              <a:buSzPts val="2400"/>
              <a:buNone/>
            </a:pPr>
            <a:r>
              <a:rPr lang="en-US"/>
              <a:t>Remediation</a:t>
            </a:r>
            <a:endParaRPr/>
          </a:p>
        </p:txBody>
      </p:sp>
      <p:sp>
        <p:nvSpPr>
          <p:cNvPr id="267" name="Google Shape;267;p10"/>
          <p:cNvSpPr txBox="1">
            <a:spLocks noGrp="1"/>
          </p:cNvSpPr>
          <p:nvPr>
            <p:ph type="body" idx="3"/>
          </p:nvPr>
        </p:nvSpPr>
        <p:spPr>
          <a:xfrm>
            <a:off x="6172200" y="1351663"/>
            <a:ext cx="5183100" cy="823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1000"/>
              </a:spcBef>
              <a:spcAft>
                <a:spcPts val="0"/>
              </a:spcAft>
              <a:buSzPts val="2400"/>
              <a:buNone/>
            </a:pPr>
            <a:r>
              <a:rPr lang="en-US"/>
              <a:t>Extension/Enrichment</a:t>
            </a:r>
            <a:endParaRPr/>
          </a:p>
        </p:txBody>
      </p:sp>
      <p:sp>
        <p:nvSpPr>
          <p:cNvPr id="268" name="Google Shape;268;p10"/>
          <p:cNvSpPr txBox="1">
            <a:spLocks noGrp="1"/>
          </p:cNvSpPr>
          <p:nvPr>
            <p:ph type="body" idx="4"/>
          </p:nvPr>
        </p:nvSpPr>
        <p:spPr>
          <a:xfrm>
            <a:off x="6172200" y="2293425"/>
            <a:ext cx="5183100" cy="3896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en-US"/>
              <a:t>This art piece can serve as a draft. </a:t>
            </a:r>
            <a:endParaRPr/>
          </a:p>
          <a:p>
            <a:pPr marL="0" lvl="0" indent="0" algn="l" rtl="0">
              <a:lnSpc>
                <a:spcPct val="90000"/>
              </a:lnSpc>
              <a:spcBef>
                <a:spcPts val="1000"/>
              </a:spcBef>
              <a:spcAft>
                <a:spcPts val="0"/>
              </a:spcAft>
              <a:buSzPts val="1800"/>
              <a:buNone/>
            </a:pPr>
            <a:r>
              <a:rPr lang="en-US"/>
              <a:t>Students can get larger paper and draw the line graph on it (approximating the trend as best as possible).</a:t>
            </a:r>
            <a:endParaRPr/>
          </a:p>
          <a:p>
            <a:pPr marL="0" lvl="0" indent="0" algn="l" rtl="0">
              <a:lnSpc>
                <a:spcPct val="90000"/>
              </a:lnSpc>
              <a:spcBef>
                <a:spcPts val="1000"/>
              </a:spcBef>
              <a:spcAft>
                <a:spcPts val="0"/>
              </a:spcAft>
              <a:buSzPts val="1800"/>
              <a:buNone/>
            </a:pPr>
            <a:r>
              <a:rPr lang="en-US"/>
              <a:t>They can redo their art piece, implementing the feedback they received from peers.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338806dc675_0_0"/>
          <p:cNvSpPr txBox="1">
            <a:spLocks noGrp="1"/>
          </p:cNvSpPr>
          <p:nvPr>
            <p:ph type="title"/>
          </p:nvPr>
        </p:nvSpPr>
        <p:spPr>
          <a:xfrm>
            <a:off x="933383" y="3129800"/>
            <a:ext cx="4401300" cy="18420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Lesson created with the support of the Arizona STEM Acceleration Project </a:t>
            </a:r>
            <a:endParaRPr/>
          </a:p>
        </p:txBody>
      </p:sp>
      <p:pic>
        <p:nvPicPr>
          <p:cNvPr id="274" name="Google Shape;274;g338806dc675_0_0"/>
          <p:cNvPicPr preferRelativeResize="0"/>
          <p:nvPr/>
        </p:nvPicPr>
        <p:blipFill rotWithShape="1">
          <a:blip r:embed="rId3">
            <a:alphaModFix/>
          </a:blip>
          <a:srcRect/>
          <a:stretch/>
        </p:blipFill>
        <p:spPr>
          <a:xfrm>
            <a:off x="7657038" y="2596388"/>
            <a:ext cx="2752725" cy="27527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4"/>
          <p:cNvSpPr txBox="1">
            <a:spLocks noGrp="1"/>
          </p:cNvSpPr>
          <p:nvPr>
            <p:ph type="title"/>
          </p:nvPr>
        </p:nvSpPr>
        <p:spPr>
          <a:xfrm>
            <a:off x="973325" y="434950"/>
            <a:ext cx="4401300" cy="1043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dk1"/>
              </a:buClr>
              <a:buSzPts val="2400"/>
              <a:buFont typeface="Arial"/>
              <a:buNone/>
            </a:pPr>
            <a:r>
              <a:rPr lang="en-US" sz="3600"/>
              <a:t>Standards</a:t>
            </a:r>
            <a:endParaRPr sz="5600"/>
          </a:p>
        </p:txBody>
      </p:sp>
      <p:sp>
        <p:nvSpPr>
          <p:cNvPr id="129" name="Google Shape;129;p4"/>
          <p:cNvSpPr txBox="1">
            <a:spLocks noGrp="1"/>
          </p:cNvSpPr>
          <p:nvPr>
            <p:ph type="body" idx="4294967295"/>
          </p:nvPr>
        </p:nvSpPr>
        <p:spPr>
          <a:xfrm>
            <a:off x="6529400" y="1526100"/>
            <a:ext cx="4826100" cy="3816900"/>
          </a:xfrm>
          <a:prstGeom prst="rect">
            <a:avLst/>
          </a:prstGeom>
          <a:noFill/>
          <a:ln>
            <a:noFill/>
          </a:ln>
        </p:spPr>
        <p:txBody>
          <a:bodyPr spcFirstLastPara="1" wrap="square" lIns="91425" tIns="45700" rIns="91425" bIns="45700" anchor="t" anchorCtr="0">
            <a:normAutofit/>
          </a:bodyPr>
          <a:lstStyle/>
          <a:p>
            <a:pPr marL="457200" lvl="0" indent="-330200" algn="l" rtl="0">
              <a:lnSpc>
                <a:spcPct val="100000"/>
              </a:lnSpc>
              <a:spcBef>
                <a:spcPts val="0"/>
              </a:spcBef>
              <a:spcAft>
                <a:spcPts val="0"/>
              </a:spcAft>
              <a:buClr>
                <a:schemeClr val="lt1"/>
              </a:buClr>
              <a:buSzPts val="1600"/>
              <a:buChar char="●"/>
            </a:pPr>
            <a:endParaRPr sz="1600" b="1">
              <a:solidFill>
                <a:schemeClr val="lt1"/>
              </a:solidFill>
            </a:endParaRPr>
          </a:p>
          <a:p>
            <a:pPr marL="457200" lvl="0" indent="-330200" algn="l" rtl="0">
              <a:lnSpc>
                <a:spcPct val="100000"/>
              </a:lnSpc>
              <a:spcBef>
                <a:spcPts val="0"/>
              </a:spcBef>
              <a:spcAft>
                <a:spcPts val="0"/>
              </a:spcAft>
              <a:buClr>
                <a:schemeClr val="lt1"/>
              </a:buClr>
              <a:buSzPts val="1600"/>
              <a:buChar char="●"/>
            </a:pPr>
            <a:endParaRPr sz="1600" b="1">
              <a:solidFill>
                <a:schemeClr val="lt1"/>
              </a:solidFill>
            </a:endParaRPr>
          </a:p>
        </p:txBody>
      </p:sp>
      <p:sp>
        <p:nvSpPr>
          <p:cNvPr id="130" name="Google Shape;130;p4"/>
          <p:cNvSpPr txBox="1">
            <a:spLocks noGrp="1"/>
          </p:cNvSpPr>
          <p:nvPr>
            <p:ph type="body" idx="4294967295"/>
          </p:nvPr>
        </p:nvSpPr>
        <p:spPr>
          <a:xfrm>
            <a:off x="6627788" y="578651"/>
            <a:ext cx="4629300" cy="8238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1100"/>
              <a:buFont typeface="Arial"/>
              <a:buNone/>
            </a:pPr>
            <a:r>
              <a:rPr lang="en-US" sz="3600" b="1">
                <a:solidFill>
                  <a:schemeClr val="dk2"/>
                </a:solidFill>
                <a:latin typeface="Arial"/>
                <a:ea typeface="Arial"/>
                <a:cs typeface="Arial"/>
                <a:sym typeface="Arial"/>
              </a:rPr>
              <a:t>Standards</a:t>
            </a:r>
            <a:endParaRPr sz="3600" b="1">
              <a:solidFill>
                <a:schemeClr val="dk2"/>
              </a:solidFill>
              <a:latin typeface="Arial"/>
              <a:ea typeface="Arial"/>
              <a:cs typeface="Arial"/>
              <a:sym typeface="Arial"/>
            </a:endParaRPr>
          </a:p>
        </p:txBody>
      </p:sp>
      <p:sp>
        <p:nvSpPr>
          <p:cNvPr id="131" name="Google Shape;131;p4"/>
          <p:cNvSpPr txBox="1">
            <a:spLocks noGrp="1"/>
          </p:cNvSpPr>
          <p:nvPr>
            <p:ph type="subTitle" idx="1"/>
          </p:nvPr>
        </p:nvSpPr>
        <p:spPr>
          <a:xfrm>
            <a:off x="966600" y="1997250"/>
            <a:ext cx="4401300" cy="43590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2100"/>
              <a:buNone/>
            </a:pPr>
            <a:r>
              <a:rPr lang="en-US"/>
              <a:t>1.a Ask questions that arise from careful observation of phenomena, models, or unexpected results</a:t>
            </a:r>
            <a:endParaRPr/>
          </a:p>
          <a:p>
            <a:pPr marL="0" lvl="0" indent="0" algn="l" rtl="0">
              <a:lnSpc>
                <a:spcPct val="100000"/>
              </a:lnSpc>
              <a:spcBef>
                <a:spcPts val="0"/>
              </a:spcBef>
              <a:spcAft>
                <a:spcPts val="0"/>
              </a:spcAft>
              <a:buSzPts val="2100"/>
              <a:buNone/>
            </a:pPr>
            <a:endParaRPr/>
          </a:p>
          <a:p>
            <a:pPr marL="0" lvl="0" indent="0" algn="l" rtl="0">
              <a:lnSpc>
                <a:spcPct val="100000"/>
              </a:lnSpc>
              <a:spcBef>
                <a:spcPts val="0"/>
              </a:spcBef>
              <a:spcAft>
                <a:spcPts val="0"/>
              </a:spcAft>
              <a:buSzPts val="2100"/>
              <a:buNone/>
            </a:pPr>
            <a:r>
              <a:rPr lang="en-US"/>
              <a:t>1.b Ask questions to clarify or identify evidence and the premise(s) of an argument</a:t>
            </a:r>
            <a:endParaRPr/>
          </a:p>
          <a:p>
            <a:pPr marL="0" lvl="0" indent="0" algn="l" rtl="0">
              <a:lnSpc>
                <a:spcPct val="100000"/>
              </a:lnSpc>
              <a:spcBef>
                <a:spcPts val="0"/>
              </a:spcBef>
              <a:spcAft>
                <a:spcPts val="0"/>
              </a:spcAft>
              <a:buSzPts val="2100"/>
              <a:buNone/>
            </a:pPr>
            <a:endParaRPr/>
          </a:p>
          <a:p>
            <a:pPr marL="0" lvl="0" indent="0" algn="l" rtl="0">
              <a:lnSpc>
                <a:spcPct val="100000"/>
              </a:lnSpc>
              <a:spcBef>
                <a:spcPts val="0"/>
              </a:spcBef>
              <a:spcAft>
                <a:spcPts val="0"/>
              </a:spcAft>
              <a:buSzPts val="2100"/>
              <a:buNone/>
            </a:pPr>
            <a:r>
              <a:rPr lang="en-US"/>
              <a:t>6 e Apply scientific knowledge and evidence to explain real-world phenomena, examples, or events.</a:t>
            </a:r>
            <a:endParaRPr/>
          </a:p>
        </p:txBody>
      </p:sp>
      <p:sp>
        <p:nvSpPr>
          <p:cNvPr id="132" name="Google Shape;132;p4"/>
          <p:cNvSpPr txBox="1">
            <a:spLocks noGrp="1"/>
          </p:cNvSpPr>
          <p:nvPr>
            <p:ph type="body" idx="2"/>
          </p:nvPr>
        </p:nvSpPr>
        <p:spPr>
          <a:xfrm>
            <a:off x="6692900" y="1997250"/>
            <a:ext cx="4499100" cy="43590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1700"/>
              <a:buNone/>
            </a:pPr>
            <a:r>
              <a:rPr lang="en-US"/>
              <a:t>6.P1U1.3 Develop and use models to represent that matter is made up of smaller particles called atoms.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6"/>
        <p:cNvGrpSpPr/>
        <p:nvPr/>
      </p:nvGrpSpPr>
      <p:grpSpPr>
        <a:xfrm>
          <a:off x="0" y="0"/>
          <a:ext cx="0" cy="0"/>
          <a:chOff x="0" y="0"/>
          <a:chExt cx="0" cy="0"/>
        </a:xfrm>
      </p:grpSpPr>
      <p:sp>
        <p:nvSpPr>
          <p:cNvPr id="137" name="Google Shape;137;p5"/>
          <p:cNvSpPr txBox="1">
            <a:spLocks noGrp="1"/>
          </p:cNvSpPr>
          <p:nvPr>
            <p:ph type="title"/>
          </p:nvPr>
        </p:nvSpPr>
        <p:spPr>
          <a:xfrm>
            <a:off x="972600" y="1758200"/>
            <a:ext cx="10251600" cy="7137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11111"/>
              <a:buNone/>
            </a:pPr>
            <a:r>
              <a:rPr lang="en-US"/>
              <a:t>Objective(s):</a:t>
            </a:r>
            <a:endParaRPr/>
          </a:p>
        </p:txBody>
      </p:sp>
      <p:sp>
        <p:nvSpPr>
          <p:cNvPr id="138" name="Google Shape;138;p5"/>
          <p:cNvSpPr txBox="1">
            <a:spLocks noGrp="1"/>
          </p:cNvSpPr>
          <p:nvPr>
            <p:ph type="body" idx="1"/>
          </p:nvPr>
        </p:nvSpPr>
        <p:spPr>
          <a:xfrm>
            <a:off x="972600" y="2771833"/>
            <a:ext cx="10251600" cy="30147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0"/>
              </a:spcAft>
              <a:buSzPts val="1700"/>
              <a:buNone/>
            </a:pPr>
            <a:r>
              <a:rPr lang="en-US"/>
              <a:t>Today I will:</a:t>
            </a:r>
            <a:endParaRPr/>
          </a:p>
          <a:p>
            <a:pPr marL="457200" lvl="0" indent="-336550" algn="l" rtl="0">
              <a:lnSpc>
                <a:spcPct val="115000"/>
              </a:lnSpc>
              <a:spcBef>
                <a:spcPts val="1600"/>
              </a:spcBef>
              <a:spcAft>
                <a:spcPts val="0"/>
              </a:spcAft>
              <a:buSzPts val="1700"/>
              <a:buChar char="●"/>
            </a:pPr>
            <a:r>
              <a:rPr lang="en-US"/>
              <a:t>interpret air quality data.</a:t>
            </a:r>
            <a:endParaRPr/>
          </a:p>
          <a:p>
            <a:pPr marL="457200" lvl="0" indent="-336550" algn="l" rtl="0">
              <a:lnSpc>
                <a:spcPct val="115000"/>
              </a:lnSpc>
              <a:spcBef>
                <a:spcPts val="0"/>
              </a:spcBef>
              <a:spcAft>
                <a:spcPts val="0"/>
              </a:spcAft>
              <a:buSzPts val="1700"/>
              <a:buChar char="●"/>
            </a:pPr>
            <a:r>
              <a:rPr lang="en-US"/>
              <a:t>use what I know about air pollutants to create an art piece.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6"/>
          <p:cNvSpPr txBox="1">
            <a:spLocks noGrp="1"/>
          </p:cNvSpPr>
          <p:nvPr>
            <p:ph type="title"/>
          </p:nvPr>
        </p:nvSpPr>
        <p:spPr>
          <a:xfrm>
            <a:off x="972600" y="730125"/>
            <a:ext cx="10251300" cy="7137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11111"/>
              <a:buNone/>
            </a:pPr>
            <a:r>
              <a:rPr lang="en-US"/>
              <a:t>Agenda (70 minutes)</a:t>
            </a:r>
            <a:endParaRPr/>
          </a:p>
        </p:txBody>
      </p:sp>
      <p:sp>
        <p:nvSpPr>
          <p:cNvPr id="144" name="Google Shape;144;p6"/>
          <p:cNvSpPr txBox="1">
            <a:spLocks noGrp="1"/>
          </p:cNvSpPr>
          <p:nvPr>
            <p:ph type="body" idx="1"/>
          </p:nvPr>
        </p:nvSpPr>
        <p:spPr>
          <a:xfrm>
            <a:off x="972425" y="1963900"/>
            <a:ext cx="3708900" cy="38226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0"/>
              </a:spcAft>
              <a:buSzPts val="1700"/>
              <a:buNone/>
            </a:pPr>
            <a:r>
              <a:rPr lang="en-US"/>
              <a:t>Phoenix data (warm up)</a:t>
            </a:r>
            <a:endParaRPr/>
          </a:p>
          <a:p>
            <a:pPr marL="0" lvl="0" indent="0" algn="l" rtl="0">
              <a:lnSpc>
                <a:spcPct val="115000"/>
              </a:lnSpc>
              <a:spcBef>
                <a:spcPts val="1600"/>
              </a:spcBef>
              <a:spcAft>
                <a:spcPts val="0"/>
              </a:spcAft>
              <a:buSzPts val="1700"/>
              <a:buNone/>
            </a:pPr>
            <a:r>
              <a:rPr lang="en-US"/>
              <a:t>readings (whole class)</a:t>
            </a:r>
            <a:endParaRPr/>
          </a:p>
          <a:p>
            <a:pPr marL="0" lvl="0" indent="0" algn="l" rtl="0">
              <a:lnSpc>
                <a:spcPct val="115000"/>
              </a:lnSpc>
              <a:spcBef>
                <a:spcPts val="1600"/>
              </a:spcBef>
              <a:spcAft>
                <a:spcPts val="0"/>
              </a:spcAft>
              <a:buSzPts val="1700"/>
              <a:buNone/>
            </a:pPr>
            <a:r>
              <a:rPr lang="en-US"/>
              <a:t>art (individual)</a:t>
            </a:r>
            <a:endParaRPr/>
          </a:p>
          <a:p>
            <a:pPr marL="0" lvl="0" indent="0" algn="l" rtl="0">
              <a:lnSpc>
                <a:spcPct val="115000"/>
              </a:lnSpc>
              <a:spcBef>
                <a:spcPts val="1600"/>
              </a:spcBef>
              <a:spcAft>
                <a:spcPts val="1600"/>
              </a:spcAft>
              <a:buSzPts val="1700"/>
              <a:buNone/>
            </a:pPr>
            <a:r>
              <a:rPr lang="en-US"/>
              <a:t>feedback (pairs)</a:t>
            </a:r>
            <a:endParaRPr/>
          </a:p>
        </p:txBody>
      </p:sp>
      <p:sp>
        <p:nvSpPr>
          <p:cNvPr id="145" name="Google Shape;145;p6"/>
          <p:cNvSpPr txBox="1">
            <a:spLocks noGrp="1"/>
          </p:cNvSpPr>
          <p:nvPr>
            <p:ph type="body" idx="2"/>
          </p:nvPr>
        </p:nvSpPr>
        <p:spPr>
          <a:xfrm>
            <a:off x="4818856" y="1963925"/>
            <a:ext cx="3708900" cy="38226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1700"/>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
        <p:cNvGrpSpPr/>
        <p:nvPr/>
      </p:nvGrpSpPr>
      <p:grpSpPr>
        <a:xfrm>
          <a:off x="0" y="0"/>
          <a:ext cx="0" cy="0"/>
          <a:chOff x="0" y="0"/>
          <a:chExt cx="0" cy="0"/>
        </a:xfrm>
      </p:grpSpPr>
      <p:sp>
        <p:nvSpPr>
          <p:cNvPr id="150" name="Google Shape;150;p7"/>
          <p:cNvSpPr txBox="1">
            <a:spLocks noGrp="1"/>
          </p:cNvSpPr>
          <p:nvPr>
            <p:ph type="title"/>
          </p:nvPr>
        </p:nvSpPr>
        <p:spPr>
          <a:xfrm>
            <a:off x="972600" y="1758200"/>
            <a:ext cx="10251600" cy="7137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15000"/>
              </a:lnSpc>
              <a:spcBef>
                <a:spcPts val="0"/>
              </a:spcBef>
              <a:spcAft>
                <a:spcPts val="0"/>
              </a:spcAft>
              <a:buSzPct val="111111"/>
              <a:buNone/>
            </a:pPr>
            <a:r>
              <a:rPr lang="en-US"/>
              <a:t>Intro/Driving Question/Opening</a:t>
            </a:r>
            <a:endParaRPr/>
          </a:p>
          <a:p>
            <a:pPr marL="0" lvl="0" indent="0" algn="l" rtl="0">
              <a:lnSpc>
                <a:spcPct val="115000"/>
              </a:lnSpc>
              <a:spcBef>
                <a:spcPts val="0"/>
              </a:spcBef>
              <a:spcAft>
                <a:spcPts val="0"/>
              </a:spcAft>
              <a:buSzPct val="111111"/>
              <a:buNone/>
            </a:pPr>
            <a:endParaRPr/>
          </a:p>
          <a:p>
            <a:pPr marL="0" lvl="0" indent="0" algn="l" rtl="0">
              <a:lnSpc>
                <a:spcPct val="100000"/>
              </a:lnSpc>
              <a:spcBef>
                <a:spcPts val="0"/>
              </a:spcBef>
              <a:spcAft>
                <a:spcPts val="0"/>
              </a:spcAft>
              <a:buSzPct val="111111"/>
              <a:buNone/>
            </a:pPr>
            <a:endParaRPr/>
          </a:p>
        </p:txBody>
      </p:sp>
      <p:sp>
        <p:nvSpPr>
          <p:cNvPr id="151" name="Google Shape;151;p7"/>
          <p:cNvSpPr txBox="1">
            <a:spLocks noGrp="1"/>
          </p:cNvSpPr>
          <p:nvPr>
            <p:ph type="body" idx="1"/>
          </p:nvPr>
        </p:nvSpPr>
        <p:spPr>
          <a:xfrm>
            <a:off x="1051700" y="2943158"/>
            <a:ext cx="10251600" cy="30147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0"/>
              </a:spcAft>
              <a:buSzPts val="1700"/>
              <a:buNone/>
            </a:pPr>
            <a:r>
              <a:rPr lang="en-US"/>
              <a:t>Display each graph. Ask students to make observations and ask questions.</a:t>
            </a:r>
            <a:endParaRPr/>
          </a:p>
          <a:p>
            <a:pPr marL="0" lvl="0" indent="0" algn="l" rtl="0">
              <a:lnSpc>
                <a:spcPct val="115000"/>
              </a:lnSpc>
              <a:spcBef>
                <a:spcPts val="1600"/>
              </a:spcBef>
              <a:spcAft>
                <a:spcPts val="0"/>
              </a:spcAft>
              <a:buSzPts val="1700"/>
              <a:buNone/>
            </a:pPr>
            <a:r>
              <a:rPr lang="en-US"/>
              <a:t>Help students interpret both lines and describe trends in the graphs:</a:t>
            </a:r>
            <a:endParaRPr/>
          </a:p>
          <a:p>
            <a:pPr marL="0" lvl="0" indent="0" algn="l" rtl="0">
              <a:lnSpc>
                <a:spcPct val="115000"/>
              </a:lnSpc>
              <a:spcBef>
                <a:spcPts val="1600"/>
              </a:spcBef>
              <a:spcAft>
                <a:spcPts val="0"/>
              </a:spcAft>
              <a:buSzPts val="1700"/>
              <a:buNone/>
            </a:pPr>
            <a:r>
              <a:rPr lang="en-US"/>
              <a:t>	Use what you learned about ozone and particle pollution previously to try to explain the trends in the graphs.</a:t>
            </a:r>
            <a:endParaRPr/>
          </a:p>
          <a:p>
            <a:pPr marL="0" lvl="0" indent="0" algn="l" rtl="0">
              <a:lnSpc>
                <a:spcPct val="115000"/>
              </a:lnSpc>
              <a:spcBef>
                <a:spcPts val="1600"/>
              </a:spcBef>
              <a:spcAft>
                <a:spcPts val="0"/>
              </a:spcAft>
              <a:buSzPts val="1700"/>
              <a:buNone/>
            </a:pPr>
            <a:r>
              <a:rPr lang="en-US"/>
              <a:t>Use the readings on the next slides to provide further possible explanations for the trends.</a:t>
            </a:r>
            <a:endParaRPr/>
          </a:p>
          <a:p>
            <a:pPr marL="0" lvl="0" indent="0" algn="l" rtl="0">
              <a:lnSpc>
                <a:spcPct val="115000"/>
              </a:lnSpc>
              <a:spcBef>
                <a:spcPts val="1600"/>
              </a:spcBef>
              <a:spcAft>
                <a:spcPts val="1600"/>
              </a:spcAft>
              <a:buSzPts val="1700"/>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g26aa636a6f0_0_1"/>
          <p:cNvPicPr preferRelativeResize="0"/>
          <p:nvPr/>
        </p:nvPicPr>
        <p:blipFill>
          <a:blip r:embed="rId3">
            <a:alphaModFix/>
          </a:blip>
          <a:stretch>
            <a:fillRect/>
          </a:stretch>
        </p:blipFill>
        <p:spPr>
          <a:xfrm>
            <a:off x="203200" y="711200"/>
            <a:ext cx="10934700" cy="6108700"/>
          </a:xfrm>
          <a:prstGeom prst="rect">
            <a:avLst/>
          </a:prstGeom>
          <a:noFill/>
          <a:ln>
            <a:noFill/>
          </a:ln>
        </p:spPr>
      </p:pic>
      <p:sp>
        <p:nvSpPr>
          <p:cNvPr id="157" name="Google Shape;157;g26aa636a6f0_0_1"/>
          <p:cNvSpPr txBox="1"/>
          <p:nvPr/>
        </p:nvSpPr>
        <p:spPr>
          <a:xfrm>
            <a:off x="122800" y="80867"/>
            <a:ext cx="5210700" cy="6303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600" b="1">
                <a:solidFill>
                  <a:srgbClr val="0D2354"/>
                </a:solidFill>
                <a:highlight>
                  <a:srgbClr val="F6F6F6"/>
                </a:highlight>
              </a:rPr>
              <a:t>High Ozone Days: Phoenix, AZ</a:t>
            </a:r>
            <a:endParaRPr sz="2400">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g26aa636a6f0_0_6"/>
          <p:cNvPicPr preferRelativeResize="0"/>
          <p:nvPr/>
        </p:nvPicPr>
        <p:blipFill>
          <a:blip r:embed="rId3">
            <a:alphaModFix/>
          </a:blip>
          <a:stretch>
            <a:fillRect/>
          </a:stretch>
        </p:blipFill>
        <p:spPr>
          <a:xfrm>
            <a:off x="203200" y="711200"/>
            <a:ext cx="10934700" cy="6108700"/>
          </a:xfrm>
          <a:prstGeom prst="rect">
            <a:avLst/>
          </a:prstGeom>
          <a:noFill/>
          <a:ln>
            <a:noFill/>
          </a:ln>
        </p:spPr>
      </p:pic>
      <p:sp>
        <p:nvSpPr>
          <p:cNvPr id="163" name="Google Shape;163;g26aa636a6f0_0_6"/>
          <p:cNvSpPr txBox="1"/>
          <p:nvPr/>
        </p:nvSpPr>
        <p:spPr>
          <a:xfrm>
            <a:off x="302467" y="80867"/>
            <a:ext cx="4537200" cy="4191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600" b="1">
                <a:solidFill>
                  <a:srgbClr val="0D2354"/>
                </a:solidFill>
                <a:highlight>
                  <a:srgbClr val="F6F6F6"/>
                </a:highlight>
              </a:rPr>
              <a:t>Particle Pollution - 24 Hour- Phoenix, AZ</a:t>
            </a:r>
            <a:endParaRPr sz="2400">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26aa636a6f0_0_192"/>
          <p:cNvSpPr txBox="1"/>
          <p:nvPr/>
        </p:nvSpPr>
        <p:spPr>
          <a:xfrm>
            <a:off x="0" y="0"/>
            <a:ext cx="11982000" cy="64053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None/>
            </a:pPr>
            <a:r>
              <a:rPr lang="en-US" sz="2600" b="1">
                <a:solidFill>
                  <a:srgbClr val="047A6F"/>
                </a:solidFill>
                <a:uFill>
                  <a:noFill/>
                </a:uFill>
                <a:hlinkClick r:id="rId3">
                  <a:extLst>
                    <a:ext uri="{A12FA001-AC4F-418D-AE19-62706E023703}">
                      <ahyp:hlinkClr xmlns:ahyp="http://schemas.microsoft.com/office/drawing/2018/hyperlinkcolor" val="tx"/>
                    </a:ext>
                  </a:extLst>
                </a:hlinkClick>
              </a:rPr>
              <a:t>Ground-level ozone</a:t>
            </a:r>
            <a:r>
              <a:rPr lang="en-US" sz="2600" b="1">
                <a:solidFill>
                  <a:srgbClr val="333333"/>
                </a:solidFill>
              </a:rPr>
              <a:t> </a:t>
            </a:r>
            <a:r>
              <a:rPr lang="en-US" sz="2600">
                <a:solidFill>
                  <a:srgbClr val="333333"/>
                </a:solidFill>
              </a:rPr>
              <a:t>is not emitted directly into the air, but is created by chemical reactions between oxides of nitrogen (NOx) and volatile organic compounds (VOCs) in the presence of sunlight and heat, making it a summertime pollutant. Air pollutants from car exhaust, paint, aerosol products, and manufacturing emissions are some of the major contributions to ground level ozone.</a:t>
            </a:r>
            <a:endParaRPr sz="2600">
              <a:solidFill>
                <a:srgbClr val="333333"/>
              </a:solidFill>
            </a:endParaRPr>
          </a:p>
          <a:p>
            <a:pPr marL="0" lvl="0" indent="0" algn="l" rtl="0">
              <a:lnSpc>
                <a:spcPct val="115000"/>
              </a:lnSpc>
              <a:spcBef>
                <a:spcPts val="1100"/>
              </a:spcBef>
              <a:spcAft>
                <a:spcPts val="0"/>
              </a:spcAft>
              <a:buNone/>
            </a:pPr>
            <a:r>
              <a:rPr lang="en-US" sz="2600">
                <a:solidFill>
                  <a:srgbClr val="333333"/>
                </a:solidFill>
              </a:rPr>
              <a:t>Breathing in ground level ozone can reduce lung function by 20 percent and can trigger health reactions by those most particularly sensitive to poor air quality – children, older adults, those with respiratory or pulmonary conditions, athletes, and those most often outdoors – in addition to our ecosystem. Reactions may look like shortness of breath, coughing, wheezing, fatigue, headaches, nausea, chest pain, and eye and throat irritation.</a:t>
            </a:r>
            <a:endParaRPr sz="2600">
              <a:solidFill>
                <a:srgbClr val="333333"/>
              </a:solidFill>
            </a:endParaRPr>
          </a:p>
          <a:p>
            <a:pPr marL="0" lvl="0" indent="0" algn="l" rtl="0">
              <a:lnSpc>
                <a:spcPct val="115000"/>
              </a:lnSpc>
              <a:spcBef>
                <a:spcPts val="1100"/>
              </a:spcBef>
              <a:spcAft>
                <a:spcPts val="0"/>
              </a:spcAft>
              <a:buNone/>
            </a:pPr>
            <a:endParaRPr sz="2300">
              <a:solidFill>
                <a:schemeClr val="dk1"/>
              </a:solidFill>
            </a:endParaRPr>
          </a:p>
        </p:txBody>
      </p:sp>
    </p:spTree>
  </p:cSld>
  <p:clrMapOvr>
    <a:masterClrMapping/>
  </p:clrMapOvr>
</p:sld>
</file>

<file path=ppt/theme/theme1.xml><?xml version="1.0" encoding="utf-8"?>
<a:theme xmlns:a="http://schemas.openxmlformats.org/drawingml/2006/main" name="ASU-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1112</Words>
  <Application>Microsoft Office PowerPoint</Application>
  <PresentationFormat>Widescreen</PresentationFormat>
  <Paragraphs>88</Paragraphs>
  <Slides>28</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Lato</vt:lpstr>
      <vt:lpstr>Arial</vt:lpstr>
      <vt:lpstr>Roboto Medium</vt:lpstr>
      <vt:lpstr>Calibri</vt:lpstr>
      <vt:lpstr>ASU-streamline</vt:lpstr>
      <vt:lpstr>Air Pollution and Art, part 2</vt:lpstr>
      <vt:lpstr>Notes for teachers</vt:lpstr>
      <vt:lpstr>Standards</vt:lpstr>
      <vt:lpstr>Objective(s):</vt:lpstr>
      <vt:lpstr>Agenda (70 minutes)</vt:lpstr>
      <vt:lpstr>Intro/Driving Question/Opening  </vt:lpstr>
      <vt:lpstr>PowerPoint Presentation</vt:lpstr>
      <vt:lpstr>PowerPoint Presentation</vt:lpstr>
      <vt:lpstr>PowerPoint Presentation</vt:lpstr>
      <vt:lpstr>PowerPoint Presentation</vt:lpstr>
      <vt:lpstr>Intro/Driving Question/Opening  </vt:lpstr>
      <vt:lpstr>Hands-on Activity Instructions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Assessment</vt:lpstr>
      <vt:lpstr>Differentiation</vt:lpstr>
      <vt:lpstr>Lesson created with the support of the Arizona STEM Acceleration Project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Bruhn, Jacqueline Marie - (jmbruhn)</cp:lastModifiedBy>
  <cp:revision>1</cp:revision>
  <dcterms:modified xsi:type="dcterms:W3CDTF">2025-03-20T22:31:47Z</dcterms:modified>
</cp:coreProperties>
</file>