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hort Stack"/>
      <p:regular r:id="rId21"/>
    </p:embeddedFont>
    <p:embeddedFont>
      <p:font typeface="Quicksa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22" Type="http://schemas.openxmlformats.org/officeDocument/2006/relationships/font" Target="fonts/Quicksand-regular.fntdata"/><Relationship Id="rId10" Type="http://schemas.openxmlformats.org/officeDocument/2006/relationships/slide" Target="slides/slide5.xml"/><Relationship Id="rId21" Type="http://schemas.openxmlformats.org/officeDocument/2006/relationships/font" Target="fonts/ShortStac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Quicksa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0b29e7c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0b29e7c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ebcd8c4a0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ebcd8c4a0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***Continue collecting food-based trash data (no food). Example: wrappers, boxes, milk jugs, etc. You will use this in 5 weeks.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 not have River Turtle Data available, feel free to return to data collected in a lab or a different topic.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ebcd8c4a0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ebcd8c4a0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ebcd8c4a0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ebcd8c4a0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ebcd8c4a0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ebcd8c4a0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76c37102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76c37102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76c37102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76c37102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ebcd8c4a0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ebcd8c4a0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ea6c4cec2b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ea6c4cec2b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eb576d4d9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eb576d4d9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***Begin collecting food-based trash data (no food). Example: wrappers, boxes, milk jugs, etc. You will use this in 5 weeks.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to </a:t>
            </a:r>
            <a:r>
              <a:rPr lang="en"/>
              <a:t>class c</a:t>
            </a:r>
            <a:r>
              <a:rPr lang="en"/>
              <a:t>reate a survey asking students to share their favorite things (color, candy, drink, food, etc.)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survey can be done on paper or to make collecting and displaying data faster, use Google Forms.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ebcd8c4a0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ebcd8c4a0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***Continue collecting food-based trash data (no food). Example: wrappers, boxes, milk jugs, etc. You will use this in 5 weeks.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can, collect Food Waste Data from the cafeteria, some cafeterias collect this data.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not, you can Google Food Waste Data and utilize someone else’s data.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ebcd8c4a0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ebcd8c4a0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***Continue collecting food-based trash data (no food). Example: wrappers, boxes, milk jugs, etc. You will use this in 5 weeks.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 not have River Trash Data available, feel free to return to data collected in a lab or a different topic.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2" name="Google Shape;69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3" name="Google Shape;69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4"/>
          <p:cNvSpPr txBox="1"/>
          <p:nvPr>
            <p:ph idx="1" type="subTitle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6" name="Google Shape;696;p14"/>
          <p:cNvSpPr txBox="1"/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bg>
      <p:bgPr>
        <a:solidFill>
          <a:schemeClr val="accent3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15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699" name="Google Shape;699;p15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700" name="Google Shape;700;p15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2" name="Google Shape;702;p1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5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6" name="Google Shape;706;p15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707" name="Google Shape;707;p15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5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1" name="Google Shape;711;p15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712" name="Google Shape;712;p1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7" name="Google Shape;717;p15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18" name="Google Shape;718;p1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721" name="Google Shape;721;p15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4" name="Google Shape;724;p15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5" name="Google Shape;725;p15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726" name="Google Shape;726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8" name="Google Shape;728;p1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15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5" name="Google Shape;735;p1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6" name="Google Shape;736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9" name="Google Shape;73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0" name="Google Shape;7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3" name="Google Shape;74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4" name="Google Shape;7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7" name="Google Shape;747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8" name="Google Shape;7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0" name="Google Shape;240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7" name="Google Shape;367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8" name="Google Shape;368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3" name="Google Shape;433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4" name="Google Shape;434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9"/>
          <p:cNvSpPr txBox="1"/>
          <p:nvPr>
            <p:ph type="ctrTitle"/>
          </p:nvPr>
        </p:nvSpPr>
        <p:spPr>
          <a:xfrm>
            <a:off x="1459700" y="1583350"/>
            <a:ext cx="6696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How to use this slide deck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9"/>
          <p:cNvSpPr txBox="1"/>
          <p:nvPr>
            <p:ph idx="1" type="subTitle"/>
          </p:nvPr>
        </p:nvSpPr>
        <p:spPr>
          <a:xfrm>
            <a:off x="1744125" y="2840050"/>
            <a:ext cx="5287800" cy="15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Hidden slides are teacher notes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Speaker notes include details on data being used in that lesson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8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32</a:t>
            </a:r>
            <a:endParaRPr/>
          </a:p>
        </p:txBody>
      </p:sp>
      <p:sp>
        <p:nvSpPr>
          <p:cNvPr id="807" name="Google Shape;807;p28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View the “River Turtle Data” on your own. Be ready to share your observations.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Discuss with your group -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on your own based on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your visualization of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another class.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9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33</a:t>
            </a:r>
            <a:endParaRPr/>
          </a:p>
        </p:txBody>
      </p:sp>
      <p:sp>
        <p:nvSpPr>
          <p:cNvPr id="813" name="Google Shape;813;p29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With your group, look through the bag of food trash you have received.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Discuss with your group -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Decide what data you would like to collect and begin collecting your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Finish collecting your data.</a:t>
            </a:r>
            <a:endParaRPr b="1"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visualizing your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visualizing your data.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0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34</a:t>
            </a:r>
            <a:endParaRPr/>
          </a:p>
        </p:txBody>
      </p:sp>
      <p:sp>
        <p:nvSpPr>
          <p:cNvPr id="819" name="Google Shape;819;p30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With your group, look through the bag of food trash you have received again.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Discuss with your group - What new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Decide what data you would like to collect and begin collecting your data (it should be different from the previous week)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Finish collecting your data.</a:t>
            </a:r>
            <a:endParaRPr b="1"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visualizing your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visualizing your data.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1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35</a:t>
            </a:r>
            <a:endParaRPr/>
          </a:p>
        </p:txBody>
      </p:sp>
      <p:sp>
        <p:nvSpPr>
          <p:cNvPr id="825" name="Google Shape;825;p31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Each student presents their favorite data visualization project from the term.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Continuation and Feedback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Continue presentations if needed.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Feedback: </a:t>
            </a:r>
            <a:r>
              <a:rPr lang="en" sz="1200"/>
              <a:t>Provide constructive feedback and celebrate the students' work.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3: Final Review Session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Summarize key concepts learned throughout the term.</a:t>
            </a:r>
            <a:endParaRPr b="1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0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Dear Data</a:t>
            </a:r>
            <a:endParaRPr/>
          </a:p>
        </p:txBody>
      </p:sp>
      <p:sp>
        <p:nvSpPr>
          <p:cNvPr id="760" name="Google Shape;760;p20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Year-Long Data Collection and Visualization Project!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dear data?</a:t>
            </a:r>
            <a:endParaRPr/>
          </a:p>
        </p:txBody>
      </p:sp>
      <p:sp>
        <p:nvSpPr>
          <p:cNvPr id="766" name="Google Shape;766;p2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Dear Data was a pen-pal project between Giorgia Lupi and Stefanie Posavec. They took stock of their daily lives by creating postcards that </a:t>
            </a:r>
            <a:r>
              <a:rPr lang="en"/>
              <a:t>displayed the data they collected from their day-to-day in a fun, visually different way.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2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benefits?</a:t>
            </a:r>
            <a:endParaRPr/>
          </a:p>
        </p:txBody>
      </p:sp>
      <p:sp>
        <p:nvSpPr>
          <p:cNvPr id="772" name="Google Shape;772;p22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Allow </a:t>
            </a:r>
            <a:r>
              <a:rPr lang="en"/>
              <a:t>students</a:t>
            </a:r>
            <a:r>
              <a:rPr lang="en"/>
              <a:t> to engage and analyze data in unique ways.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Encourage students to show how they view data through art.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Helps the development of data literacy and basic science skills (collecting, </a:t>
            </a:r>
            <a:r>
              <a:rPr lang="en"/>
              <a:t>analyzing</a:t>
            </a:r>
            <a:r>
              <a:rPr lang="en"/>
              <a:t>, and visualizing data)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3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</a:t>
            </a:r>
            <a:endParaRPr/>
          </a:p>
        </p:txBody>
      </p:sp>
      <p:sp>
        <p:nvSpPr>
          <p:cNvPr id="778" name="Google Shape;778;p23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purpose of this slide deck is to provide students an opportunity to engage with data, explore </a:t>
            </a:r>
            <a:r>
              <a:rPr lang="en"/>
              <a:t>creative visualization of data, develop data literacy skills, practice collaboration, and reflection/feedback skills.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4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Quarter 4</a:t>
            </a:r>
            <a:endParaRPr sz="6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5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29</a:t>
            </a:r>
            <a:endParaRPr/>
          </a:p>
        </p:txBody>
      </p:sp>
      <p:sp>
        <p:nvSpPr>
          <p:cNvPr id="789" name="Google Shape;789;p25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Complete the survey asking about your favorite things.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WIth your group, dig through the data. What patterns do you notice?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on your own based on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your visualization of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another class.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6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30</a:t>
            </a:r>
            <a:endParaRPr/>
          </a:p>
        </p:txBody>
      </p:sp>
      <p:sp>
        <p:nvSpPr>
          <p:cNvPr id="795" name="Google Shape;795;p26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Look at the data table titled “School Food Waste”. Be ready to share your observations.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Share your observations with your group.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on your own based on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your visualization of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another class.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7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31</a:t>
            </a:r>
            <a:endParaRPr/>
          </a:p>
        </p:txBody>
      </p:sp>
      <p:sp>
        <p:nvSpPr>
          <p:cNvPr id="801" name="Google Shape;801;p27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View the “River Trash Data” on your own. Be ready to share your observations.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Discuss with your group - </a:t>
            </a:r>
            <a:r>
              <a:rPr lang="en" sz="1200"/>
              <a:t>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on your own based on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your visualization of the data.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another class.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